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422b940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422b94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a3246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a3246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a32467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a32467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343ab20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343ab20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343ab20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343ab20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2a32467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2a32467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a32467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a32467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cerrar un poco más la idea...</a:t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poco más de sonido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sonido*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334100" y="2167050"/>
            <a:ext cx="1652700" cy="80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Fuente</a:t>
            </a:r>
            <a:endParaRPr b="1"/>
          </a:p>
        </p:txBody>
      </p:sp>
      <p:sp>
        <p:nvSpPr>
          <p:cNvPr id="94" name="Google Shape;94;p14"/>
          <p:cNvSpPr/>
          <p:nvPr/>
        </p:nvSpPr>
        <p:spPr>
          <a:xfrm>
            <a:off x="3745650" y="2167050"/>
            <a:ext cx="1652700" cy="80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Medio</a:t>
            </a:r>
            <a:endParaRPr b="1"/>
          </a:p>
        </p:txBody>
      </p:sp>
      <p:sp>
        <p:nvSpPr>
          <p:cNvPr id="95" name="Google Shape;95;p14"/>
          <p:cNvSpPr/>
          <p:nvPr/>
        </p:nvSpPr>
        <p:spPr>
          <a:xfrm>
            <a:off x="6157200" y="2167050"/>
            <a:ext cx="1652700" cy="80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Receptor</a:t>
            </a:r>
            <a:endParaRPr b="1"/>
          </a:p>
        </p:txBody>
      </p:sp>
      <p:cxnSp>
        <p:nvCxnSpPr>
          <p:cNvPr id="96" name="Google Shape;96;p14"/>
          <p:cNvCxnSpPr>
            <a:stCxn id="93" idx="3"/>
            <a:endCxn id="94" idx="1"/>
          </p:cNvCxnSpPr>
          <p:nvPr/>
        </p:nvCxnSpPr>
        <p:spPr>
          <a:xfrm>
            <a:off x="2986800" y="2571750"/>
            <a:ext cx="75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>
            <a:off x="5398350" y="2571750"/>
            <a:ext cx="75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3" idx="2"/>
          </p:cNvCxnSpPr>
          <p:nvPr/>
        </p:nvCxnSpPr>
        <p:spPr>
          <a:xfrm flipH="1">
            <a:off x="2158650" y="2976450"/>
            <a:ext cx="1800" cy="48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 txBox="1"/>
          <p:nvPr/>
        </p:nvSpPr>
        <p:spPr>
          <a:xfrm>
            <a:off x="1706100" y="3457050"/>
            <a:ext cx="9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Origen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797250" y="3457050"/>
            <a:ext cx="15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Propagación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209700" y="3457050"/>
            <a:ext cx="154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Análisis/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Experiencia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 flipH="1">
            <a:off x="4571100" y="2976450"/>
            <a:ext cx="1800" cy="48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 flipH="1">
            <a:off x="6983550" y="2976450"/>
            <a:ext cx="1800" cy="48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1334100" y="4044175"/>
            <a:ext cx="73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*Variaciones de la presión atmosférica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acústica*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Disciplina que estudia el fenómeno sonoro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Fenómeno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mecánico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generación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transmisión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recepción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es en forma de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movimientos físicos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29450" y="4044175"/>
            <a:ext cx="73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*Más adelante vamos a estudiarla con profundidad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audio 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 sonido puede ser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transformado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en otro tipo de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energía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Existen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diferentes medios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para el audio: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241950" y="3069250"/>
            <a:ext cx="2660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lang="es" sz="2100">
                <a:latin typeface="Raleway"/>
                <a:ea typeface="Raleway"/>
                <a:cs typeface="Raleway"/>
                <a:sym typeface="Raleway"/>
              </a:rPr>
              <a:t>Eléctrico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lang="es" sz="2100">
                <a:latin typeface="Raleway"/>
                <a:ea typeface="Raleway"/>
                <a:cs typeface="Raleway"/>
                <a:sym typeface="Raleway"/>
              </a:rPr>
              <a:t>Magnético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lang="es" sz="2100">
                <a:latin typeface="Raleway"/>
                <a:ea typeface="Raleway"/>
                <a:cs typeface="Raleway"/>
                <a:sym typeface="Raleway"/>
              </a:rPr>
              <a:t>Digital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audio 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 una señal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idéntica a la señal sonora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pero utiliza otra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magnitud física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 señal de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audio eléctrica 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 una señal de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voltaje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 señal de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audio en una cinta 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 una señal de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campo magnético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 formas de onda son IGUALES</a:t>
            </a:r>
            <a:endParaRPr/>
          </a:p>
        </p:txBody>
      </p:sp>
      <p:cxnSp>
        <p:nvCxnSpPr>
          <p:cNvPr id="130" name="Google Shape;130;p18"/>
          <p:cNvCxnSpPr>
            <a:stCxn id="129" idx="2"/>
          </p:cNvCxnSpPr>
          <p:nvPr/>
        </p:nvCxnSpPr>
        <p:spPr>
          <a:xfrm>
            <a:off x="4573800" y="1853850"/>
            <a:ext cx="13200" cy="99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>
            <p:ph type="title"/>
          </p:nvPr>
        </p:nvSpPr>
        <p:spPr>
          <a:xfrm>
            <a:off x="3788425" y="2742725"/>
            <a:ext cx="504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eso se les llama ANALÓGICAS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audio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es lo que escuchamos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Sirve para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capturar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transmitir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procesar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el sonido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Las señales de audio eléctricas se digitalizan y se almacenan en una computadora, donde también son transmitidas, procesadas y registradas.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9"/>
          <p:cNvCxnSpPr/>
          <p:nvPr/>
        </p:nvCxnSpPr>
        <p:spPr>
          <a:xfrm rot="10800000">
            <a:off x="2613750" y="3777500"/>
            <a:ext cx="910800" cy="47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3524550" y="4047350"/>
            <a:ext cx="733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Audio Digital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(Lo veremos con más detenimiento próximamente)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Cadena de audio analógico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2" y="1922850"/>
            <a:ext cx="851250" cy="18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090" y="2476000"/>
            <a:ext cx="89281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4000" y="2220538"/>
            <a:ext cx="2024300" cy="1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700" y="2781300"/>
            <a:ext cx="585025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0"/>
          <p:cNvCxnSpPr/>
          <p:nvPr/>
        </p:nvCxnSpPr>
        <p:spPr>
          <a:xfrm>
            <a:off x="3278475" y="3092975"/>
            <a:ext cx="10794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/>
          <p:nvPr/>
        </p:nvSpPr>
        <p:spPr>
          <a:xfrm>
            <a:off x="4315300" y="2781300"/>
            <a:ext cx="1079400" cy="70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Preamp</a:t>
            </a:r>
            <a:endParaRPr b="1"/>
          </a:p>
        </p:txBody>
      </p:sp>
      <p:sp>
        <p:nvSpPr>
          <p:cNvPr id="152" name="Google Shape;152;p20"/>
          <p:cNvSpPr/>
          <p:nvPr/>
        </p:nvSpPr>
        <p:spPr>
          <a:xfrm>
            <a:off x="5664400" y="2781300"/>
            <a:ext cx="1079400" cy="70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Grabador</a:t>
            </a:r>
            <a:endParaRPr b="1"/>
          </a:p>
        </p:txBody>
      </p:sp>
      <p:sp>
        <p:nvSpPr>
          <p:cNvPr id="153" name="Google Shape;153;p20"/>
          <p:cNvSpPr/>
          <p:nvPr/>
        </p:nvSpPr>
        <p:spPr>
          <a:xfrm>
            <a:off x="7013500" y="2781300"/>
            <a:ext cx="1079400" cy="70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Amp</a:t>
            </a:r>
            <a:endParaRPr b="1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3500" y="3436325"/>
            <a:ext cx="1610501" cy="1610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0"/>
          <p:cNvCxnSpPr/>
          <p:nvPr/>
        </p:nvCxnSpPr>
        <p:spPr>
          <a:xfrm>
            <a:off x="7234625" y="3490825"/>
            <a:ext cx="843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>
            <a:stCxn id="151" idx="3"/>
            <a:endCxn id="152" idx="1"/>
          </p:cNvCxnSpPr>
          <p:nvPr/>
        </p:nvCxnSpPr>
        <p:spPr>
          <a:xfrm>
            <a:off x="5394700" y="3133800"/>
            <a:ext cx="2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0"/>
          <p:cNvCxnSpPr>
            <a:endCxn id="153" idx="1"/>
          </p:cNvCxnSpPr>
          <p:nvPr/>
        </p:nvCxnSpPr>
        <p:spPr>
          <a:xfrm>
            <a:off x="6743800" y="3133800"/>
            <a:ext cx="2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822" y="2189579"/>
            <a:ext cx="6779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697" y="2226229"/>
            <a:ext cx="6779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615" y="4179250"/>
            <a:ext cx="89281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