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j0L+rcEQFWsvmm+Edsu/FeSsQ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0bd7f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cf0bd7fa5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9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dmuinos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s-ES"/>
              <a:t>INTRODUCCIÓN AL CURSO DE ASISTENTE DE GRABACIÓN Y MEZCLA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¡BIENVENIDOS!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2231136" y="2216473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5: </a:t>
            </a:r>
            <a:r>
              <a:rPr b="1" lang="es-ES"/>
              <a:t>los micrófonos y sus técnicas</a:t>
            </a:r>
            <a:endParaRPr b="1"/>
          </a:p>
        </p:txBody>
      </p:sp>
      <p:sp>
        <p:nvSpPr>
          <p:cNvPr id="159" name="Google Shape;159;p10"/>
          <p:cNvSpPr txBox="1"/>
          <p:nvPr/>
        </p:nvSpPr>
        <p:spPr>
          <a:xfrm>
            <a:off x="2231136" y="2519195"/>
            <a:ext cx="4462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Qué son y cómo funcionan los micrófonos.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Diferentes tipos de transductores.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Los patrones polares.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Especificaciones técnicas.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Comparación entre modelos.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Técnicas de uso.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Microfoneo en estéreo.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Accesorios.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6: </a:t>
            </a:r>
            <a:r>
              <a:rPr b="1" lang="es-ES"/>
              <a:t>monitoreo para los músicos</a:t>
            </a:r>
            <a:endParaRPr b="1"/>
          </a:p>
        </p:txBody>
      </p:sp>
      <p:sp>
        <p:nvSpPr>
          <p:cNvPr id="166" name="Google Shape;166;p11"/>
          <p:cNvSpPr txBox="1"/>
          <p:nvPr/>
        </p:nvSpPr>
        <p:spPr>
          <a:xfrm>
            <a:off x="2231136" y="2464969"/>
            <a:ext cx="53179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importancia del monitoreo.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Envíos auxiliares, ¿qué son, cómo los encontramos?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Pre-Fader listening.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Buenas prácticas para el envío de monitoreos.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Potencias de auriculares.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2231136" y="2216473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7: </a:t>
            </a:r>
            <a:r>
              <a:rPr b="1" lang="es-ES"/>
              <a:t>grabación de audio</a:t>
            </a:r>
            <a:endParaRPr b="1"/>
          </a:p>
        </p:txBody>
      </p:sp>
      <p:sp>
        <p:nvSpPr>
          <p:cNvPr id="173" name="Google Shape;173;p12"/>
          <p:cNvSpPr txBox="1"/>
          <p:nvPr/>
        </p:nvSpPr>
        <p:spPr>
          <a:xfrm>
            <a:off x="2210473" y="2522482"/>
            <a:ext cx="7750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¿Qué significa grabar?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Grabación analógica, reseña histórica.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Grabación digital: frecuencia de muestreo y profundidad de bits.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Medidores de nivel.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Rango dinámico: piso de ruido y nivel de recorte.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Headroom.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Monitoreo del material grabado.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8: el proceso de mezcla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2231118" y="2479998"/>
            <a:ext cx="700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¿Qué es la mezlca?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Pasos a seguir para desarrollar una mezcla exitosa.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Limpieza y edición del material, comping.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Afinación del material.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Estructura de la canción.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Jerarquía de importancia de partes e instrumentos en la composición.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Consolidación del material.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Balance de niveles y espaci</a:t>
            </a: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alidad</a:t>
            </a: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Compresión.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Expansión.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Resaltar</a:t>
            </a: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transitorios</a:t>
            </a: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0bd7fa5a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86" name="Google Shape;186;gcf0bd7fa5a_0_0"/>
          <p:cNvSpPr txBox="1"/>
          <p:nvPr>
            <p:ph idx="1" type="body"/>
          </p:nvPr>
        </p:nvSpPr>
        <p:spPr>
          <a:xfrm>
            <a:off x="2231136" y="2153412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8: el proceso de mezcla</a:t>
            </a:r>
            <a:endParaRPr/>
          </a:p>
        </p:txBody>
      </p:sp>
      <p:sp>
        <p:nvSpPr>
          <p:cNvPr id="187" name="Google Shape;187;gcf0bd7fa5a_0_0"/>
          <p:cNvSpPr txBox="1"/>
          <p:nvPr/>
        </p:nvSpPr>
        <p:spPr>
          <a:xfrm>
            <a:off x="2231133" y="2562623"/>
            <a:ext cx="4743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Ecualización.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Distorsión.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Triggering.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Synth Pads.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Procesadores de dinámica multi-banda.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Side Chains.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Reverb.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Delay.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Stereo enhancement.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Automatización.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Procesamiento Master-Buss y referenciación.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Mixdown.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9: la masterización</a:t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2231136" y="2550241"/>
            <a:ext cx="639469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¿Qué es la masterización y por qué se lleva a cabo?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Frecuencias de muestreo para distintos medios de distribución.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Archivos de audio estándar.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Archivos de audio comprimidos.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Preparación: mezcla y documentación.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Monitoreo.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Las herramientas de la masterización.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10: ¿Qué más debe saberse?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2231136" y="2418802"/>
            <a:ext cx="91961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Conclusiones.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puede (y debe?) profundizar en música, instrumentación, marketing, electrónica, acústica.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MATERIAL</a:t>
            </a:r>
            <a:endParaRPr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Carpeta de One Drive: </a:t>
            </a:r>
            <a:r>
              <a:rPr lang="es-ES"/>
              <a:t>https://drive.google.com/drive/folders/1bxp2uoNGNca246Tabb1wrj5yf5xvi-ul?usp=sharing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2231136" y="3104092"/>
            <a:ext cx="417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Presentaciones de clases teóricas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Material de estudio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Material de trabajo (software de audio)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Proyectos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ÉXITOS y BIENVENIDOS!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EL DOCENTE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Fernando</a:t>
            </a:r>
            <a:r>
              <a:rPr lang="es-ES"/>
              <a:t> </a:t>
            </a:r>
            <a:r>
              <a:rPr b="1" lang="es-ES"/>
              <a:t>Muiños</a:t>
            </a:r>
            <a:r>
              <a:rPr lang="es-ES"/>
              <a:t>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Técnico de sonido - UNTREF.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Mail: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fdmuinos@gmail.com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Whatsapp: 1131253190 - </a:t>
            </a:r>
            <a:r>
              <a:rPr b="1" lang="es-ES"/>
              <a:t>Grupo del curso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Estudio</a:t>
            </a:r>
            <a:r>
              <a:rPr lang="es-ES"/>
              <a:t> de grabación</a:t>
            </a:r>
            <a:r>
              <a:rPr lang="es-ES"/>
              <a:t>: @</a:t>
            </a:r>
            <a:r>
              <a:rPr b="1" lang="es-ES"/>
              <a:t>rhudastudios</a:t>
            </a:r>
            <a:endParaRPr b="1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EL CURSO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A</a:t>
            </a:r>
            <a:r>
              <a:rPr b="1" lang="es-ES"/>
              <a:t>sistente de grabación y mezcla</a:t>
            </a:r>
            <a:r>
              <a:rPr lang="es-ES"/>
              <a:t>.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Centro de Formación Profesional N 410.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Gratuito.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Inclusivo.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Teórico y práctico.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Días y horarios: miércoles y viernes de 18 a 21 Hs.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MODALIDAD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Virtual / Presencial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Teórico y práctico.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s-ES"/>
              <a:t>Puntualidad</a:t>
            </a:r>
            <a:r>
              <a:rPr lang="es-ES"/>
              <a:t> y </a:t>
            </a:r>
            <a:r>
              <a:rPr b="1" lang="es-ES"/>
              <a:t>constancia</a:t>
            </a:r>
            <a:r>
              <a:rPr lang="es-ES"/>
              <a:t>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10 unidades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1 examen teórico.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1 examen práctico.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Proyecto final.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0: </a:t>
            </a:r>
            <a:r>
              <a:rPr b="1" lang="es-ES"/>
              <a:t>introducción al mundo de la grabación y producción musical</a:t>
            </a:r>
            <a:endParaRPr b="1"/>
          </a:p>
        </p:txBody>
      </p:sp>
      <p:sp>
        <p:nvSpPr>
          <p:cNvPr id="124" name="Google Shape;124;p5"/>
          <p:cNvSpPr txBox="1"/>
          <p:nvPr/>
        </p:nvSpPr>
        <p:spPr>
          <a:xfrm>
            <a:off x="2231136" y="2748541"/>
            <a:ext cx="582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música en canciones.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Procedimiento para el armado de canciones.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producción musical.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proceso de grabación dentro de la producción musical.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estudio de grabación.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trabajo de un técnico de grabación.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Las herramientas de un técnico de grabación.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¿Qué se espera de un técnico de grabación?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1: </a:t>
            </a:r>
            <a:r>
              <a:rPr b="1" lang="es-ES"/>
              <a:t>principios básicos del sonido</a:t>
            </a:r>
            <a:endParaRPr b="1"/>
          </a:p>
        </p:txBody>
      </p:sp>
      <p:sp>
        <p:nvSpPr>
          <p:cNvPr id="131" name="Google Shape;131;p6"/>
          <p:cNvSpPr txBox="1"/>
          <p:nvPr/>
        </p:nvSpPr>
        <p:spPr>
          <a:xfrm>
            <a:off x="2231136" y="2448911"/>
            <a:ext cx="394845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sonido como fenómeno físico.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Los atributos del sonido: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Amplitud.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Frecuencia.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Longitud de onda.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Espectro de frecuencia.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Envolvente.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sonido en sus diferentes dominios: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Acústico.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Eléctrico (analógico).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Digital.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nivel medido en decibeles.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2: </a:t>
            </a:r>
            <a:r>
              <a:rPr b="1" lang="es-ES"/>
              <a:t>acústica básica para el estudio de grabación</a:t>
            </a:r>
            <a:endParaRPr b="1"/>
          </a:p>
        </p:txBody>
      </p:sp>
      <p:sp>
        <p:nvSpPr>
          <p:cNvPr id="138" name="Google Shape;138;p7"/>
          <p:cNvSpPr txBox="1"/>
          <p:nvPr/>
        </p:nvSpPr>
        <p:spPr>
          <a:xfrm>
            <a:off x="2231136" y="2558323"/>
            <a:ext cx="6711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Comportamiento del sonido en el espacio.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Reacondicionamiento y aislamiento acústico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Atributos acústicos de los materiales</a:t>
            </a: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Absorción.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Reflexión.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Difusión.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Tiempo de Reverberación.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Modos de una habitación.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2231136" y="215341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3: sistemas de monitoreo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2231136" y="2427889"/>
            <a:ext cx="6201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concepto de monitoreo y su importancia.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Qué es un parlante.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Tipos de parlantes.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Características de los parlantes de estudio</a:t>
            </a: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Sistemas de monitoreo estéreo.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Posicionamiento en la sala de control. Sweet Spot.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Acústica y sistema de monitoreo.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Sistemas de monitoreo secundario.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LOS CONTENIDOS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2231136" y="2205963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Unidad 4: </a:t>
            </a:r>
            <a:r>
              <a:rPr b="1" lang="es-ES"/>
              <a:t>conexiones en el estudio y recorrido de señal</a:t>
            </a:r>
            <a:endParaRPr b="1"/>
          </a:p>
        </p:txBody>
      </p:sp>
      <p:sp>
        <p:nvSpPr>
          <p:cNvPr id="152" name="Google Shape;152;p9"/>
          <p:cNvSpPr txBox="1"/>
          <p:nvPr/>
        </p:nvSpPr>
        <p:spPr>
          <a:xfrm>
            <a:off x="2231136" y="2511972"/>
            <a:ext cx="6106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Tipos de cables, fichas y estándares.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Interconexión de equipos.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Conexión de salas de grabación y de control.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Cuidado y guardado de cables.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Niveles de línea, micrófono </a:t>
            </a: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instrumento. L</a:t>
            </a: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ínea balanceada y desbalanceada.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b="0" i="0" lang="es-E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reamplificador.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Patchera.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2020-03-09T19:43:58Z</dcterms:created>
  <dc:creator>Fernando Muiños</dc:creator>
</cp:coreProperties>
</file>