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C591A-54F9-4D07-9F69-92A594613432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39DB-7F93-4BC7-99F1-6C14DA398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34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39DB-7F93-4BC7-99F1-6C14DA398E7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71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1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6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87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4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6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11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39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62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14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C4BE-66AD-404F-A814-6E38B359FF3D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CA98-DFCD-4480-BBC7-A5FCE3B714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9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Análise de Interfaces e Problemas de Hardware em Aplicativos Móveis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2492896"/>
            <a:ext cx="6984776" cy="352839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Exemplos e Soluções para melhorar a Experiência do Usuário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Alunos: Ariel </a:t>
            </a:r>
            <a:r>
              <a:rPr lang="pt-BR" sz="2400" dirty="0" err="1" smtClean="0"/>
              <a:t>Mariussi</a:t>
            </a:r>
            <a:endParaRPr lang="pt-BR" sz="2400" dirty="0" smtClean="0"/>
          </a:p>
          <a:p>
            <a:r>
              <a:rPr lang="pt-BR" sz="2400" dirty="0" smtClean="0"/>
              <a:t>David Alan dos Santos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7636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</a:t>
            </a:r>
            <a:r>
              <a:rPr lang="pt-BR" dirty="0" smtClean="0"/>
              <a:t>nterfaces mal projetadas para telas pequenas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Yahoo</a:t>
            </a:r>
            <a:r>
              <a:rPr lang="pt-BR" sz="1800" dirty="0" smtClean="0"/>
              <a:t>: Em anos anteriores, o design de vários sites e serviços da Yahoo foi criticado por não ser amigável para dispositivos móveis. A complexidade e a falta de </a:t>
            </a:r>
            <a:r>
              <a:rPr lang="pt-BR" sz="1800" dirty="0" err="1" smtClean="0"/>
              <a:t>responsividade</a:t>
            </a:r>
            <a:r>
              <a:rPr lang="pt-BR" sz="1800" dirty="0" smtClean="0"/>
              <a:t> causavam dificuldades na navegação e na leitura em telas pequenas. </a:t>
            </a:r>
            <a:endParaRPr lang="pt-BR" sz="1800" dirty="0"/>
          </a:p>
        </p:txBody>
      </p:sp>
      <p:pic>
        <p:nvPicPr>
          <p:cNvPr id="4" name="Picture 2" descr="https://www.cnet.com/a/img/resize/5539744d4e198422c6ac3894867d8a56e9030ac8/hub/2020/10/23/8e16107d-df5a-4050-a7c2-9fa207ea0614/yahoo-mobile-phone-pr-assets-duo-1920x1080.png?auto=webp&amp;fit=crop&amp;height=675&amp;width=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44" y="2586993"/>
            <a:ext cx="6692468" cy="376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67594"/>
          </a:xfrm>
        </p:spPr>
        <p:txBody>
          <a:bodyPr/>
          <a:lstStyle/>
          <a:p>
            <a:r>
              <a:rPr lang="pt-BR" dirty="0" smtClean="0"/>
              <a:t> Interfaces mal projetadas para mudança de orientação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6944816" cy="3577952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 err="1" smtClean="0"/>
              <a:t>Netflix</a:t>
            </a:r>
            <a:r>
              <a:rPr lang="pt-BR" sz="1800" b="1" dirty="0" smtClean="0"/>
              <a:t> (versões antigas)</a:t>
            </a:r>
            <a:r>
              <a:rPr lang="pt-BR" sz="1800" dirty="0" smtClean="0"/>
              <a:t>: O aplicativo do </a:t>
            </a:r>
            <a:r>
              <a:rPr lang="pt-BR" sz="1800" dirty="0" err="1" smtClean="0"/>
              <a:t>Netflix</a:t>
            </a:r>
            <a:r>
              <a:rPr lang="pt-BR" sz="1800" dirty="0" smtClean="0"/>
              <a:t> para dispositivos móveis, em suas versões anteriores, às vezes apresentava problemas com a rotação da tela. A interface de reprodução de vídeos nem sempre se ajustava de maneira fluida, e os controles poderiam ficar desorganizados ou fora do lugar.</a:t>
            </a:r>
            <a:endParaRPr lang="pt-BR" sz="1800" dirty="0"/>
          </a:p>
        </p:txBody>
      </p:sp>
      <p:pic>
        <p:nvPicPr>
          <p:cNvPr id="6" name="Picture 2" descr="https://img2.ibxk.com.br/2019/03/22/netflix-22141026148281.jpg?w=7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98912"/>
            <a:ext cx="5207934" cy="292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1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</a:t>
            </a:r>
            <a:r>
              <a:rPr lang="pt-BR" dirty="0" smtClean="0"/>
              <a:t>xemplos de aplicativos que interagem com outros </a:t>
            </a:r>
            <a:r>
              <a:rPr lang="pt-BR" dirty="0" err="1" smtClean="0"/>
              <a:t>dipositivos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637112"/>
          </a:xfrm>
        </p:spPr>
        <p:txBody>
          <a:bodyPr>
            <a:normAutofit/>
          </a:bodyPr>
          <a:lstStyle/>
          <a:p>
            <a:r>
              <a:rPr lang="pt-BR" sz="2600" b="1" dirty="0" smtClean="0"/>
              <a:t>Apple </a:t>
            </a:r>
            <a:r>
              <a:rPr lang="pt-BR" sz="2600" b="1" dirty="0" err="1" smtClean="0"/>
              <a:t>Watch</a:t>
            </a:r>
            <a:r>
              <a:rPr lang="pt-BR" sz="2600" b="1" dirty="0" smtClean="0"/>
              <a:t> e iPhone (Apple </a:t>
            </a:r>
            <a:r>
              <a:rPr lang="pt-BR" sz="2600" b="1" dirty="0" err="1" smtClean="0"/>
              <a:t>Watch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App</a:t>
            </a:r>
            <a:r>
              <a:rPr lang="pt-BR" sz="2600" b="1" dirty="0" smtClean="0"/>
              <a:t>)</a:t>
            </a:r>
            <a:r>
              <a:rPr lang="pt-BR" sz="2600" dirty="0" smtClean="0"/>
              <a:t>:</a:t>
            </a:r>
          </a:p>
          <a:p>
            <a:r>
              <a:rPr lang="pt-BR" sz="2600" b="1" dirty="0" smtClean="0"/>
              <a:t>Função</a:t>
            </a:r>
            <a:r>
              <a:rPr lang="pt-BR" sz="2600" dirty="0" smtClean="0"/>
              <a:t>: O aplicativo Apple </a:t>
            </a:r>
            <a:r>
              <a:rPr lang="pt-BR" sz="2600" dirty="0" err="1" smtClean="0"/>
              <a:t>Watch</a:t>
            </a:r>
            <a:r>
              <a:rPr lang="pt-BR" sz="2600" dirty="0" smtClean="0"/>
              <a:t> no iPhone permite configurar e gerenciar o Apple </a:t>
            </a:r>
            <a:r>
              <a:rPr lang="pt-BR" sz="2600" dirty="0" err="1" smtClean="0"/>
              <a:t>Watch</a:t>
            </a:r>
            <a:r>
              <a:rPr lang="pt-BR" sz="2600" dirty="0" smtClean="0"/>
              <a:t>. Sincroniza notificações, monitoramento de saúde, e outras funcionalidades entre o relógio e o smartphone.</a:t>
            </a:r>
          </a:p>
          <a:p>
            <a:r>
              <a:rPr lang="pt-BR" sz="2600" b="1" dirty="0" smtClean="0"/>
              <a:t>Interação</a:t>
            </a:r>
            <a:r>
              <a:rPr lang="pt-BR" sz="2600" dirty="0" smtClean="0"/>
              <a:t>: Transfere dados como batimentos cardíacos, atividades físicas, e permite responder a mensagens e fazer chamadas diretamente do relógio.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9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Maneiras de como resolver ou evitar os seguintes problemas de hardware: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fontScale="47500" lnSpcReduction="20000"/>
          </a:bodyPr>
          <a:lstStyle/>
          <a:p>
            <a:r>
              <a:rPr lang="pt-BR" sz="3800" b="1" dirty="0" smtClean="0"/>
              <a:t>Alto consumo de energia</a:t>
            </a:r>
          </a:p>
          <a:p>
            <a:r>
              <a:rPr lang="pt-BR" sz="3400" b="1" dirty="0" smtClean="0"/>
              <a:t>Otimização de Hardware</a:t>
            </a:r>
            <a:r>
              <a:rPr lang="pt-BR" sz="3400" dirty="0" smtClean="0"/>
              <a:t>:</a:t>
            </a:r>
          </a:p>
          <a:p>
            <a:r>
              <a:rPr lang="pt-BR" sz="3400" dirty="0" smtClean="0"/>
              <a:t>Escolha componentes eficientes e configure o hardware para desligar ou entrar em modo de baixo consumo quando não estiver em uso.</a:t>
            </a:r>
          </a:p>
          <a:p>
            <a:r>
              <a:rPr lang="pt-BR" sz="3400" b="1" dirty="0" smtClean="0"/>
              <a:t>Melhorias no Projeto</a:t>
            </a:r>
            <a:r>
              <a:rPr lang="pt-BR" sz="3400" dirty="0" smtClean="0"/>
              <a:t>:</a:t>
            </a:r>
          </a:p>
          <a:p>
            <a:r>
              <a:rPr lang="pt-BR" sz="3400" dirty="0" smtClean="0"/>
              <a:t>Use design de circuitos eficientes e tecnologias avançadas para minimizar desperdício de energia.</a:t>
            </a:r>
          </a:p>
          <a:p>
            <a:r>
              <a:rPr lang="pt-BR" sz="3400" b="1" dirty="0" smtClean="0"/>
              <a:t>Gestão de Energia</a:t>
            </a:r>
            <a:r>
              <a:rPr lang="pt-BR" sz="3400" dirty="0" smtClean="0"/>
              <a:t>:</a:t>
            </a:r>
          </a:p>
          <a:p>
            <a:r>
              <a:rPr lang="pt-BR" sz="3400" dirty="0" smtClean="0"/>
              <a:t>Utilize softwares de gerenciamento de energia, mantenha firmware e drivers atualizados para melhorar a eficiência.</a:t>
            </a:r>
          </a:p>
          <a:p>
            <a:r>
              <a:rPr lang="pt-BR" sz="3400" b="1" dirty="0" smtClean="0"/>
              <a:t>Manutenção e Resfriamento</a:t>
            </a:r>
            <a:r>
              <a:rPr lang="pt-BR" sz="3400" dirty="0" smtClean="0"/>
              <a:t>:</a:t>
            </a:r>
          </a:p>
          <a:p>
            <a:r>
              <a:rPr lang="pt-BR" sz="3400" dirty="0" smtClean="0"/>
              <a:t>Assegure resfriamento adequado e mantenha o hardware limpo para evitar aumento no consumo de energia.</a:t>
            </a:r>
          </a:p>
          <a:p>
            <a:r>
              <a:rPr lang="pt-BR" sz="3400" b="1" dirty="0" smtClean="0"/>
              <a:t>Ajustes de Configuração</a:t>
            </a:r>
            <a:r>
              <a:rPr lang="pt-BR" sz="3400" dirty="0" smtClean="0"/>
              <a:t>:</a:t>
            </a:r>
          </a:p>
          <a:p>
            <a:r>
              <a:rPr lang="pt-BR" sz="3400" dirty="0" smtClean="0"/>
              <a:t>Ajuste as configurações de energia do sistema e desative componentes não utilizados.</a:t>
            </a:r>
          </a:p>
          <a:p>
            <a:r>
              <a:rPr lang="pt-BR" sz="3400" b="1" dirty="0" smtClean="0"/>
              <a:t>Tecnologias de Energia Renovável</a:t>
            </a:r>
            <a:r>
              <a:rPr lang="pt-BR" sz="3400" dirty="0" smtClean="0"/>
              <a:t>:</a:t>
            </a:r>
          </a:p>
          <a:p>
            <a:r>
              <a:rPr lang="pt-BR" sz="3400" dirty="0" smtClean="0"/>
              <a:t>Use fontes de energia renovável sempre que possível.</a:t>
            </a:r>
          </a:p>
          <a:p>
            <a:r>
              <a:rPr lang="pt-BR" sz="3400" b="1" dirty="0" smtClean="0"/>
              <a:t>Eficiência de Processos</a:t>
            </a:r>
            <a:r>
              <a:rPr lang="pt-BR" sz="3400" dirty="0" smtClean="0"/>
              <a:t>:</a:t>
            </a:r>
          </a:p>
          <a:p>
            <a:r>
              <a:rPr lang="pt-BR" sz="3400" dirty="0" smtClean="0"/>
              <a:t>Otimize software e considere virtualização para consolidar recursos.</a:t>
            </a:r>
          </a:p>
          <a:p>
            <a:r>
              <a:rPr lang="pt-BR" sz="3400" b="1" dirty="0" smtClean="0"/>
              <a:t>Treinamento e Conscientização</a:t>
            </a:r>
            <a:r>
              <a:rPr lang="pt-BR" sz="3400" dirty="0" smtClean="0"/>
              <a:t>:</a:t>
            </a:r>
          </a:p>
          <a:p>
            <a:r>
              <a:rPr lang="pt-BR" sz="3400" dirty="0" smtClean="0"/>
              <a:t>Eduque usuários sobre práticas eficientes de uso de energia.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0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Maneiras de como resolver ou evitar os seguintes problemas de hardware: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fontScale="92500" lnSpcReduction="10000"/>
          </a:bodyPr>
          <a:lstStyle/>
          <a:p>
            <a:r>
              <a:rPr lang="pt-BR" sz="4000" b="1" dirty="0" smtClean="0"/>
              <a:t>Alto consumo de memória</a:t>
            </a:r>
          </a:p>
          <a:p>
            <a:r>
              <a:rPr lang="pt-BR" sz="2200" b="1" dirty="0" smtClean="0"/>
              <a:t>Otimização de Software</a:t>
            </a:r>
            <a:r>
              <a:rPr lang="pt-BR" sz="2200" dirty="0" smtClean="0"/>
              <a:t>: Atualize software e drivers, use aplicativos leves e gerencie aplicativos em segundo plano.</a:t>
            </a:r>
          </a:p>
          <a:p>
            <a:r>
              <a:rPr lang="pt-BR" sz="2200" b="1" dirty="0" smtClean="0"/>
              <a:t>Gerenciamento de Recursos</a:t>
            </a:r>
            <a:r>
              <a:rPr lang="pt-BR" sz="2200" dirty="0" smtClean="0"/>
              <a:t>: Monitore o uso de memória e ajuste configurações para alocar recursos de forma eficiente.</a:t>
            </a:r>
          </a:p>
          <a:p>
            <a:r>
              <a:rPr lang="pt-BR" sz="2200" b="1" dirty="0" smtClean="0"/>
              <a:t>Configuração do Sistema</a:t>
            </a:r>
            <a:r>
              <a:rPr lang="pt-BR" sz="2200" dirty="0" smtClean="0"/>
              <a:t>: Ajuste configurações de sistema para otimizar o uso de memória e considere adicionar mais RAM.</a:t>
            </a:r>
          </a:p>
          <a:p>
            <a:r>
              <a:rPr lang="pt-BR" sz="2200" b="1" dirty="0" smtClean="0"/>
              <a:t>Otimização de Aplicativos</a:t>
            </a:r>
            <a:r>
              <a:rPr lang="pt-BR" sz="2200" dirty="0" smtClean="0"/>
              <a:t>: Desenvolva código eficiente, limpe dados e cache regularmente.</a:t>
            </a:r>
          </a:p>
          <a:p>
            <a:r>
              <a:rPr lang="pt-BR" sz="2200" b="1" dirty="0" smtClean="0"/>
              <a:t>Uso de Tecnologias Adequadas</a:t>
            </a:r>
            <a:r>
              <a:rPr lang="pt-BR" sz="2200" dirty="0" smtClean="0"/>
              <a:t>: Utilize virtualização e otimize bancos de dados para melhor gestão de memória.</a:t>
            </a:r>
          </a:p>
          <a:p>
            <a:r>
              <a:rPr lang="pt-BR" sz="2200" b="1" dirty="0" smtClean="0"/>
              <a:t>Gerenciamento de Hardware</a:t>
            </a:r>
            <a:r>
              <a:rPr lang="pt-BR" sz="2200" dirty="0" smtClean="0"/>
              <a:t>: Atualize hardware e verifique possíveis problemas com a memória RAM.</a:t>
            </a:r>
          </a:p>
          <a:p>
            <a:r>
              <a:rPr lang="pt-BR" sz="2200" b="1" dirty="0" smtClean="0"/>
              <a:t>Treinamento e Conscientização</a:t>
            </a:r>
            <a:r>
              <a:rPr lang="pt-BR" sz="2200" dirty="0" smtClean="0"/>
              <a:t>: Eduque usuários e desenvolvedores sobre práticas que minimizem o consumo de memória.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83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Maneiras de como resolver ou evitar os seguintes problemas de hardware: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568952" cy="5040560"/>
          </a:xfrm>
        </p:spPr>
        <p:txBody>
          <a:bodyPr>
            <a:normAutofit fontScale="70000" lnSpcReduction="20000"/>
          </a:bodyPr>
          <a:lstStyle/>
          <a:p>
            <a:r>
              <a:rPr lang="pt-BR" sz="4000" b="1" dirty="0" smtClean="0"/>
              <a:t>Alto consumo de internet móvel</a:t>
            </a:r>
            <a:endParaRPr lang="pt-BR" sz="4000" b="1" dirty="0"/>
          </a:p>
          <a:p>
            <a:r>
              <a:rPr lang="pt-BR" b="1" dirty="0" smtClean="0"/>
              <a:t>Gerenciamento de Dados</a:t>
            </a:r>
            <a:r>
              <a:rPr lang="pt-BR" dirty="0" smtClean="0"/>
              <a:t>: Monitore o uso de dados e defina limites de consumo no dispositivo.</a:t>
            </a:r>
          </a:p>
          <a:p>
            <a:r>
              <a:rPr lang="pt-BR" b="1" dirty="0" smtClean="0"/>
              <a:t>Otimização de Aplicativos</a:t>
            </a:r>
            <a:r>
              <a:rPr lang="pt-BR" dirty="0" smtClean="0"/>
              <a:t>: Atualize aplicativos, ajuste configurações para economizar dados e use versões mais leves de </a:t>
            </a:r>
            <a:r>
              <a:rPr lang="pt-BR" dirty="0" err="1" smtClean="0"/>
              <a:t>apps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Configurações do Dispositivo</a:t>
            </a:r>
            <a:r>
              <a:rPr lang="pt-BR" dirty="0" smtClean="0"/>
              <a:t>: Ative o modo de economia de dados e desative atualizações automáticas.</a:t>
            </a:r>
          </a:p>
          <a:p>
            <a:r>
              <a:rPr lang="pt-BR" b="1" dirty="0" smtClean="0"/>
              <a:t>Uso de Wi-Fi</a:t>
            </a:r>
            <a:r>
              <a:rPr lang="pt-BR" dirty="0" smtClean="0"/>
              <a:t>: Conecte-se a redes Wi-Fi sempre que possível e desative o uso de dados móveis quando o Wi-Fi é fraco.</a:t>
            </a:r>
          </a:p>
          <a:p>
            <a:r>
              <a:rPr lang="pt-BR" b="1" dirty="0" smtClean="0"/>
              <a:t>Gerenciamento de Conteúdo</a:t>
            </a:r>
            <a:r>
              <a:rPr lang="pt-BR" dirty="0" smtClean="0"/>
              <a:t>: Desative a reprodução automática de vídeos e use compressão de dados quando disponível.</a:t>
            </a:r>
          </a:p>
          <a:p>
            <a:r>
              <a:rPr lang="pt-BR" b="1" dirty="0" smtClean="0"/>
              <a:t>Aplicativos de Monitoramento e Controle</a:t>
            </a:r>
            <a:r>
              <a:rPr lang="pt-BR" dirty="0" smtClean="0"/>
              <a:t>: Utilize </a:t>
            </a:r>
            <a:r>
              <a:rPr lang="pt-BR" dirty="0" err="1" smtClean="0"/>
              <a:t>apps</a:t>
            </a:r>
            <a:r>
              <a:rPr lang="pt-BR" dirty="0" smtClean="0"/>
              <a:t> para monitorar e controlar o consumo de dados.</a:t>
            </a:r>
          </a:p>
          <a:p>
            <a:r>
              <a:rPr lang="pt-BR" b="1" dirty="0" smtClean="0"/>
              <a:t>Educação e Conscientização</a:t>
            </a:r>
            <a:r>
              <a:rPr lang="pt-BR" dirty="0" smtClean="0"/>
              <a:t>: Adote boas práticas para o uso eficiente de dados móveis e evite streaming em alta definição desnecessário.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59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Maneiras de como resolver ou evitar os seguintes problemas de hardware: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fontScale="70000" lnSpcReduction="20000"/>
          </a:bodyPr>
          <a:lstStyle/>
          <a:p>
            <a:r>
              <a:rPr lang="pt-BR" sz="3800" b="1" dirty="0" smtClean="0"/>
              <a:t>Problemas de conectividade de internet</a:t>
            </a:r>
            <a:endParaRPr lang="pt-BR" sz="3800" b="1" dirty="0"/>
          </a:p>
          <a:p>
            <a:r>
              <a:rPr lang="pt-BR" sz="2900" b="1" dirty="0" smtClean="0"/>
              <a:t>Verificação de Equipamento</a:t>
            </a:r>
            <a:r>
              <a:rPr lang="pt-BR" sz="2900" dirty="0" smtClean="0"/>
              <a:t>: Reinicie roteadores e modems, e verifique conexões e cabos.</a:t>
            </a:r>
          </a:p>
          <a:p>
            <a:r>
              <a:rPr lang="pt-BR" sz="2900" b="1" dirty="0" smtClean="0"/>
              <a:t>Configurações de Rede</a:t>
            </a:r>
            <a:r>
              <a:rPr lang="pt-BR" sz="2900" dirty="0" smtClean="0"/>
              <a:t>: Atualize firmware, ajuste configurações do roteador e considere alterar as configurações de DNS.</a:t>
            </a:r>
          </a:p>
          <a:p>
            <a:r>
              <a:rPr lang="pt-BR" sz="2900" b="1" dirty="0" smtClean="0"/>
              <a:t>Gerenciamento de Interferência</a:t>
            </a:r>
            <a:r>
              <a:rPr lang="pt-BR" sz="2900" dirty="0" smtClean="0"/>
              <a:t>: Minimize interferências e use a banda de 5 GHz, se possível.</a:t>
            </a:r>
          </a:p>
          <a:p>
            <a:r>
              <a:rPr lang="pt-BR" sz="2900" b="1" dirty="0" smtClean="0"/>
              <a:t>Segurança da Rede</a:t>
            </a:r>
            <a:r>
              <a:rPr lang="pt-BR" sz="2900" dirty="0" smtClean="0"/>
              <a:t>: Proteja a rede com uma senha forte e desative recursos não utilizados.</a:t>
            </a:r>
          </a:p>
          <a:p>
            <a:r>
              <a:rPr lang="pt-BR" sz="2900" b="1" dirty="0" smtClean="0"/>
              <a:t>Diagnóstico e Resolução</a:t>
            </a:r>
            <a:r>
              <a:rPr lang="pt-BR" sz="2900" dirty="0" smtClean="0"/>
              <a:t>: Use ferramentas de diagnóstico e verifique o status de serviços do provedor.</a:t>
            </a:r>
          </a:p>
          <a:p>
            <a:r>
              <a:rPr lang="pt-BR" sz="2900" b="1" dirty="0" smtClean="0"/>
              <a:t>Atualização de Equipamento</a:t>
            </a:r>
            <a:r>
              <a:rPr lang="pt-BR" sz="2900" dirty="0" smtClean="0"/>
              <a:t>: Substitua equipamentos antigos por modelos mais modernos.</a:t>
            </a:r>
          </a:p>
          <a:p>
            <a:r>
              <a:rPr lang="pt-BR" sz="2900" b="1" dirty="0" smtClean="0"/>
              <a:t>Gerenciamento de Dispositivos</a:t>
            </a:r>
            <a:r>
              <a:rPr lang="pt-BR" sz="2900" dirty="0" smtClean="0"/>
              <a:t>: Limite o número de dispositivos conectados e desconecte os inativos.</a:t>
            </a:r>
          </a:p>
          <a:p>
            <a:r>
              <a:rPr lang="pt-BR" sz="2900" b="1" dirty="0" smtClean="0"/>
              <a:t>Suporte ao Provedor</a:t>
            </a:r>
            <a:r>
              <a:rPr lang="pt-BR" sz="2900" dirty="0" smtClean="0"/>
              <a:t>: Contate o suporte técnico do provedor se os problemas persistirem.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407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803</Words>
  <Application>Microsoft Office PowerPoint</Application>
  <PresentationFormat>Apresentação na tela (4:3)</PresentationFormat>
  <Paragraphs>63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Análise de Interfaces e Problemas de Hardware em Aplicativos Móveis</vt:lpstr>
      <vt:lpstr>Interfaces mal projetadas para telas pequenas</vt:lpstr>
      <vt:lpstr> Interfaces mal projetadas para mudança de orientação</vt:lpstr>
      <vt:lpstr>Exemplos de aplicativos que interagem com outros dipositivos</vt:lpstr>
      <vt:lpstr>Maneiras de como resolver ou evitar os seguintes problemas de hardware:</vt:lpstr>
      <vt:lpstr>Maneiras de como resolver ou evitar os seguintes problemas de hardware:</vt:lpstr>
      <vt:lpstr>Maneiras de como resolver ou evitar os seguintes problemas de hardware:</vt:lpstr>
      <vt:lpstr>Maneiras de como resolver ou evitar os seguintes problemas de hardware: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Interfaces e Problemas de Hardware em Aplicativos Móveis</dc:title>
  <dc:creator>Ariel</dc:creator>
  <cp:lastModifiedBy>Ariel</cp:lastModifiedBy>
  <cp:revision>2</cp:revision>
  <dcterms:created xsi:type="dcterms:W3CDTF">2024-08-24T00:23:04Z</dcterms:created>
  <dcterms:modified xsi:type="dcterms:W3CDTF">2024-08-24T00:45:54Z</dcterms:modified>
</cp:coreProperties>
</file>