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9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01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16781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32613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124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Excel Data Analysis for dummies</vt:lpstr>
      <vt:lpstr>Chapter 1 Learning Basic Data-analysis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6</cp:revision>
  <dcterms:created xsi:type="dcterms:W3CDTF">2019-04-19T14:02:58Z</dcterms:created>
  <dcterms:modified xsi:type="dcterms:W3CDTF">2019-04-19T16:08:16Z</dcterms:modified>
</cp:coreProperties>
</file>