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</a:t>
            </a:r>
            <a:r>
              <a:rPr lang="en-US" sz="1600" b="1" dirty="0" err="1"/>
              <a:t>row_index_num</a:t>
            </a:r>
            <a:r>
              <a:rPr lang="en-US" sz="1600" b="1" dirty="0"/>
              <a:t>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3 Introducing Excel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1507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Range ⬄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➮ Insert ➮</a:t>
            </a:r>
            <a:r>
              <a:rPr lang="en-US" sz="1600" dirty="0">
                <a:solidFill>
                  <a:srgbClr val="FF0000"/>
                </a:solidFill>
              </a:rPr>
              <a:t> Tables 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B050"/>
                </a:solidFill>
              </a:rPr>
              <a:t>Command + 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any cell of </a:t>
            </a:r>
            <a:r>
              <a:rPr lang="en-US" sz="1600" dirty="0">
                <a:solidFill>
                  <a:srgbClr val="FF0000"/>
                </a:solidFill>
              </a:rPr>
              <a:t>Table</a:t>
            </a:r>
            <a:r>
              <a:rPr lang="en-US" sz="1600" dirty="0">
                <a:solidFill>
                  <a:srgbClr val="00B050"/>
                </a:solidFill>
              </a:rPr>
              <a:t> ➮ Data ➮ Table Tool ➮ Convert to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Advanced Filters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755ABD-B28D-EB4D-98BD-4E718CD59098}"/>
              </a:ext>
            </a:extLst>
          </p:cNvPr>
          <p:cNvSpPr txBox="1">
            <a:spLocks/>
          </p:cNvSpPr>
          <p:nvPr/>
        </p:nvSpPr>
        <p:spPr>
          <a:xfrm>
            <a:off x="0" y="2526679"/>
            <a:ext cx="12192000" cy="64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4 Grabbing Data from External </a:t>
            </a:r>
            <a:r>
              <a:rPr lang="en-US" sz="3200" b="1" dirty="0" err="1">
                <a:solidFill>
                  <a:srgbClr val="FF0000"/>
                </a:solidFill>
                <a:latin typeface="+mn-lt"/>
              </a:rPr>
              <a:t>Souces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69507-713B-9B40-8803-B8536647D345}"/>
              </a:ext>
            </a:extLst>
          </p:cNvPr>
          <p:cNvSpPr txBox="1">
            <a:spLocks/>
          </p:cNvSpPr>
          <p:nvPr/>
        </p:nvSpPr>
        <p:spPr>
          <a:xfrm>
            <a:off x="0" y="3175689"/>
            <a:ext cx="12192000" cy="368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Import data from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Word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Text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Web page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XML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External Databases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3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506</Words>
  <Application>Microsoft Macintosh PowerPoint</Application>
  <PresentationFormat>Widescreen</PresentationFormat>
  <Paragraphs>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Excel Data Analysis for dummies</vt:lpstr>
      <vt:lpstr>Chapter 1 Learning Basic Data-analysis Techniques</vt:lpstr>
      <vt:lpstr>Chapter 2 Working with Data-Analysis Tools</vt:lpstr>
      <vt:lpstr>Chapter 3 Introducing Excel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45</cp:revision>
  <dcterms:created xsi:type="dcterms:W3CDTF">2019-04-19T14:02:58Z</dcterms:created>
  <dcterms:modified xsi:type="dcterms:W3CDTF">2019-04-23T17:11:42Z</dcterms:modified>
</cp:coreProperties>
</file>