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4/19/19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</a:t>
            </a:r>
            <a:r>
              <a:rPr lang="en-US" sz="1600" b="1" dirty="0" err="1"/>
              <a:t>row_index_num</a:t>
            </a:r>
            <a:r>
              <a:rPr lang="en-US" sz="1600" b="1" dirty="0"/>
              <a:t>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237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Excel Data Analysis for dummies</vt:lpstr>
      <vt:lpstr>Chapter 1 Learning Basic Data-analysis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19</cp:revision>
  <dcterms:created xsi:type="dcterms:W3CDTF">2019-04-19T14:02:58Z</dcterms:created>
  <dcterms:modified xsi:type="dcterms:W3CDTF">2019-04-19T18:00:08Z</dcterms:modified>
</cp:coreProperties>
</file>