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486</Words>
  <Application>Microsoft Macintosh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  <vt:lpstr>Chapter 3 Introducing Excel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43</cp:revision>
  <dcterms:created xsi:type="dcterms:W3CDTF">2019-04-19T14:02:58Z</dcterms:created>
  <dcterms:modified xsi:type="dcterms:W3CDTF">2019-04-23T16:08:48Z</dcterms:modified>
</cp:coreProperties>
</file>