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8" r:id="rId4"/>
  </p:sldMasterIdLst>
  <p:notesMasterIdLst>
    <p:notesMasterId r:id="rId27"/>
  </p:notesMasterIdLst>
  <p:handoutMasterIdLst>
    <p:handoutMasterId r:id="rId28"/>
  </p:handoutMasterIdLst>
  <p:sldIdLst>
    <p:sldId id="281" r:id="rId5"/>
    <p:sldId id="355" r:id="rId6"/>
    <p:sldId id="354" r:id="rId7"/>
    <p:sldId id="361" r:id="rId8"/>
    <p:sldId id="374" r:id="rId9"/>
    <p:sldId id="376" r:id="rId10"/>
    <p:sldId id="365" r:id="rId11"/>
    <p:sldId id="366" r:id="rId12"/>
    <p:sldId id="367" r:id="rId13"/>
    <p:sldId id="363" r:id="rId14"/>
    <p:sldId id="368" r:id="rId15"/>
    <p:sldId id="369" r:id="rId16"/>
    <p:sldId id="370" r:id="rId17"/>
    <p:sldId id="371" r:id="rId18"/>
    <p:sldId id="372" r:id="rId19"/>
    <p:sldId id="377" r:id="rId20"/>
    <p:sldId id="378" r:id="rId21"/>
    <p:sldId id="380" r:id="rId22"/>
    <p:sldId id="379" r:id="rId23"/>
    <p:sldId id="381" r:id="rId24"/>
    <p:sldId id="382" r:id="rId25"/>
    <p:sldId id="3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enjamin Therond" initials="BT" lastIdx="2" clrIdx="0">
    <p:extLst>
      <p:ext uri="{19B8F6BF-5375-455C-9EA6-DF929625EA0E}">
        <p15:presenceInfo xmlns:p15="http://schemas.microsoft.com/office/powerpoint/2012/main" userId="c4a7773a51912a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2" autoAdjust="0"/>
    <p:restoredTop sz="88415" autoAdjust="0"/>
  </p:normalViewPr>
  <p:slideViewPr>
    <p:cSldViewPr snapToGrid="0">
      <p:cViewPr varScale="1">
        <p:scale>
          <a:sx n="66" d="100"/>
          <a:sy n="66" d="100"/>
        </p:scale>
        <p:origin x="96" y="558"/>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16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07T22:18:59.395" idx="1">
    <p:pos x="10" y="10"/>
    <p:text/>
    <p:extLst>
      <p:ext uri="{C676402C-5697-4E1C-873F-D02D1690AC5C}">
        <p15:threadingInfo xmlns:p15="http://schemas.microsoft.com/office/powerpoint/2012/main" timeZoneBias="-12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34DA14-503F-4927-9AB5-2A6023398A90}"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FCFFCA3E-B01D-4626-B591-E521305BA28C}">
      <dgm:prSet/>
      <dgm:spPr/>
      <dgm:t>
        <a:bodyPr/>
        <a:lstStyle/>
        <a:p>
          <a:pPr>
            <a:lnSpc>
              <a:spcPct val="100000"/>
            </a:lnSpc>
          </a:pPr>
          <a:r>
            <a:rPr lang="en-GB" dirty="0"/>
            <a:t>First idea</a:t>
          </a:r>
          <a:endParaRPr lang="en-US" dirty="0"/>
        </a:p>
      </dgm:t>
    </dgm:pt>
    <dgm:pt modelId="{27022AE7-37C7-4CCC-B1D9-06FE70493699}" type="parTrans" cxnId="{20FDCE64-D15B-4B4F-863B-22B55BE34F2C}">
      <dgm:prSet/>
      <dgm:spPr/>
      <dgm:t>
        <a:bodyPr/>
        <a:lstStyle/>
        <a:p>
          <a:endParaRPr lang="en-US"/>
        </a:p>
      </dgm:t>
    </dgm:pt>
    <dgm:pt modelId="{A1EB695D-8B5A-4305-A806-1EC24440D1DB}" type="sibTrans" cxnId="{20FDCE64-D15B-4B4F-863B-22B55BE34F2C}">
      <dgm:prSet/>
      <dgm:spPr/>
      <dgm:t>
        <a:bodyPr/>
        <a:lstStyle/>
        <a:p>
          <a:pPr>
            <a:lnSpc>
              <a:spcPct val="100000"/>
            </a:lnSpc>
          </a:pPr>
          <a:endParaRPr lang="en-US"/>
        </a:p>
      </dgm:t>
    </dgm:pt>
    <dgm:pt modelId="{3322E111-0409-4376-B6A3-B6266001AAA5}">
      <dgm:prSet/>
      <dgm:spPr/>
      <dgm:t>
        <a:bodyPr/>
        <a:lstStyle/>
        <a:p>
          <a:pPr>
            <a:lnSpc>
              <a:spcPct val="100000"/>
            </a:lnSpc>
          </a:pPr>
          <a:r>
            <a:rPr lang="en-GB"/>
            <a:t>Data for the project</a:t>
          </a:r>
          <a:endParaRPr lang="en-US"/>
        </a:p>
      </dgm:t>
    </dgm:pt>
    <dgm:pt modelId="{CCE18237-6241-4BBC-A96E-481BF1249126}" type="parTrans" cxnId="{399CD29D-A1A2-47B7-B991-45ABAD7CE4BA}">
      <dgm:prSet/>
      <dgm:spPr/>
      <dgm:t>
        <a:bodyPr/>
        <a:lstStyle/>
        <a:p>
          <a:endParaRPr lang="en-US"/>
        </a:p>
      </dgm:t>
    </dgm:pt>
    <dgm:pt modelId="{297CB022-0669-4DA2-91A6-A19ED6699328}" type="sibTrans" cxnId="{399CD29D-A1A2-47B7-B991-45ABAD7CE4BA}">
      <dgm:prSet/>
      <dgm:spPr/>
      <dgm:t>
        <a:bodyPr/>
        <a:lstStyle/>
        <a:p>
          <a:pPr>
            <a:lnSpc>
              <a:spcPct val="100000"/>
            </a:lnSpc>
          </a:pPr>
          <a:endParaRPr lang="en-US"/>
        </a:p>
      </dgm:t>
    </dgm:pt>
    <dgm:pt modelId="{0A9693AA-91A4-4F2A-A52A-147ED3E97D4D}">
      <dgm:prSet/>
      <dgm:spPr/>
      <dgm:t>
        <a:bodyPr/>
        <a:lstStyle/>
        <a:p>
          <a:pPr>
            <a:lnSpc>
              <a:spcPct val="100000"/>
            </a:lnSpc>
          </a:pPr>
          <a:r>
            <a:rPr lang="en-GB" dirty="0"/>
            <a:t>Data handling</a:t>
          </a:r>
          <a:endParaRPr lang="en-US" dirty="0"/>
        </a:p>
      </dgm:t>
    </dgm:pt>
    <dgm:pt modelId="{4716A347-9C5A-4CA5-856F-4E9203E9D0CE}" type="parTrans" cxnId="{42D735D7-2B7F-488D-A94E-FB1E86D55DEE}">
      <dgm:prSet/>
      <dgm:spPr/>
      <dgm:t>
        <a:bodyPr/>
        <a:lstStyle/>
        <a:p>
          <a:endParaRPr lang="en-US"/>
        </a:p>
      </dgm:t>
    </dgm:pt>
    <dgm:pt modelId="{D1163797-D85B-4222-BC4F-4731EA84D706}" type="sibTrans" cxnId="{42D735D7-2B7F-488D-A94E-FB1E86D55DEE}">
      <dgm:prSet/>
      <dgm:spPr/>
      <dgm:t>
        <a:bodyPr/>
        <a:lstStyle/>
        <a:p>
          <a:pPr>
            <a:lnSpc>
              <a:spcPct val="100000"/>
            </a:lnSpc>
          </a:pPr>
          <a:endParaRPr lang="en-US"/>
        </a:p>
      </dgm:t>
    </dgm:pt>
    <dgm:pt modelId="{712CF19C-9DC2-4AB5-AD2B-903415043095}">
      <dgm:prSet/>
      <dgm:spPr/>
      <dgm:t>
        <a:bodyPr/>
        <a:lstStyle/>
        <a:p>
          <a:pPr>
            <a:lnSpc>
              <a:spcPct val="100000"/>
            </a:lnSpc>
          </a:pPr>
          <a:r>
            <a:rPr lang="en-GB"/>
            <a:t>Recommendation algorithms</a:t>
          </a:r>
          <a:endParaRPr lang="en-US"/>
        </a:p>
      </dgm:t>
    </dgm:pt>
    <dgm:pt modelId="{D97CC145-7808-4A5B-BD03-93A9E3F6D90A}" type="parTrans" cxnId="{216B92DA-A621-43F6-9921-18170C5C097A}">
      <dgm:prSet/>
      <dgm:spPr/>
      <dgm:t>
        <a:bodyPr/>
        <a:lstStyle/>
        <a:p>
          <a:endParaRPr lang="en-US"/>
        </a:p>
      </dgm:t>
    </dgm:pt>
    <dgm:pt modelId="{21310D95-E89B-40AE-9012-5D5FAA2D1855}" type="sibTrans" cxnId="{216B92DA-A621-43F6-9921-18170C5C097A}">
      <dgm:prSet/>
      <dgm:spPr/>
      <dgm:t>
        <a:bodyPr/>
        <a:lstStyle/>
        <a:p>
          <a:pPr>
            <a:lnSpc>
              <a:spcPct val="100000"/>
            </a:lnSpc>
          </a:pPr>
          <a:endParaRPr lang="en-US"/>
        </a:p>
      </dgm:t>
    </dgm:pt>
    <dgm:pt modelId="{30027716-B141-4171-A4FD-C1C4FEEB36A3}">
      <dgm:prSet/>
      <dgm:spPr/>
      <dgm:t>
        <a:bodyPr/>
        <a:lstStyle/>
        <a:p>
          <a:pPr>
            <a:lnSpc>
              <a:spcPct val="100000"/>
            </a:lnSpc>
          </a:pPr>
          <a:r>
            <a:rPr lang="en-GB"/>
            <a:t>Project structure</a:t>
          </a:r>
          <a:endParaRPr lang="en-US"/>
        </a:p>
      </dgm:t>
    </dgm:pt>
    <dgm:pt modelId="{DF7850EC-BDF7-4834-8D68-EAEC20659EE5}" type="parTrans" cxnId="{87BF83B5-D3F3-4C6B-A139-442F5A8DFE89}">
      <dgm:prSet/>
      <dgm:spPr/>
      <dgm:t>
        <a:bodyPr/>
        <a:lstStyle/>
        <a:p>
          <a:endParaRPr lang="en-US"/>
        </a:p>
      </dgm:t>
    </dgm:pt>
    <dgm:pt modelId="{22DB22F9-E857-48B6-BF06-9A8F3A8099C0}" type="sibTrans" cxnId="{87BF83B5-D3F3-4C6B-A139-442F5A8DFE89}">
      <dgm:prSet/>
      <dgm:spPr/>
      <dgm:t>
        <a:bodyPr/>
        <a:lstStyle/>
        <a:p>
          <a:endParaRPr lang="en-US"/>
        </a:p>
      </dgm:t>
    </dgm:pt>
    <dgm:pt modelId="{EDA8309B-CD59-4A93-8319-CB1F9B4850D8}" type="pres">
      <dgm:prSet presAssocID="{0F34DA14-503F-4927-9AB5-2A6023398A90}" presName="root" presStyleCnt="0">
        <dgm:presLayoutVars>
          <dgm:dir/>
          <dgm:resizeHandles val="exact"/>
        </dgm:presLayoutVars>
      </dgm:prSet>
      <dgm:spPr/>
    </dgm:pt>
    <dgm:pt modelId="{CC9394CE-C472-4E6C-AA60-A3E6D62D8AB3}" type="pres">
      <dgm:prSet presAssocID="{FCFFCA3E-B01D-4626-B591-E521305BA28C}" presName="compNode" presStyleCnt="0"/>
      <dgm:spPr/>
    </dgm:pt>
    <dgm:pt modelId="{4917D316-9228-48ED-B93F-C3AD851DB2A1}" type="pres">
      <dgm:prSet presAssocID="{FCFFCA3E-B01D-4626-B591-E521305BA28C}" presName="bgRect" presStyleLbl="bgShp" presStyleIdx="0" presStyleCnt="5"/>
      <dgm:spPr/>
    </dgm:pt>
    <dgm:pt modelId="{9C0A9C05-F7E6-48F5-A727-EE25BCB2156A}" type="pres">
      <dgm:prSet presAssocID="{FCFFCA3E-B01D-4626-B591-E521305BA28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2AC9AE2F-C9CC-46FB-9E9F-DDCF427D1E4C}" type="pres">
      <dgm:prSet presAssocID="{FCFFCA3E-B01D-4626-B591-E521305BA28C}" presName="spaceRect" presStyleCnt="0"/>
      <dgm:spPr/>
    </dgm:pt>
    <dgm:pt modelId="{CB8151C0-7089-4FED-AAE8-CDF2B9037DA0}" type="pres">
      <dgm:prSet presAssocID="{FCFFCA3E-B01D-4626-B591-E521305BA28C}" presName="parTx" presStyleLbl="revTx" presStyleIdx="0" presStyleCnt="5">
        <dgm:presLayoutVars>
          <dgm:chMax val="0"/>
          <dgm:chPref val="0"/>
        </dgm:presLayoutVars>
      </dgm:prSet>
      <dgm:spPr/>
    </dgm:pt>
    <dgm:pt modelId="{659DC0D2-9BA0-497E-8E2C-36071C60FE7A}" type="pres">
      <dgm:prSet presAssocID="{A1EB695D-8B5A-4305-A806-1EC24440D1DB}" presName="sibTrans" presStyleCnt="0"/>
      <dgm:spPr/>
    </dgm:pt>
    <dgm:pt modelId="{26281385-F4A8-4DB5-83AC-7497E999282A}" type="pres">
      <dgm:prSet presAssocID="{3322E111-0409-4376-B6A3-B6266001AAA5}" presName="compNode" presStyleCnt="0"/>
      <dgm:spPr/>
    </dgm:pt>
    <dgm:pt modelId="{A0A0F8DF-1FFB-4FF7-9FA6-626E698F4F4E}" type="pres">
      <dgm:prSet presAssocID="{3322E111-0409-4376-B6A3-B6266001AAA5}" presName="bgRect" presStyleLbl="bgShp" presStyleIdx="1" presStyleCnt="5"/>
      <dgm:spPr/>
    </dgm:pt>
    <dgm:pt modelId="{0544B473-374F-4988-AF98-F0FBA3FDEC26}" type="pres">
      <dgm:prSet presAssocID="{3322E111-0409-4376-B6A3-B6266001AAA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CE46B271-EE48-4500-8CD2-E2610E857503}" type="pres">
      <dgm:prSet presAssocID="{3322E111-0409-4376-B6A3-B6266001AAA5}" presName="spaceRect" presStyleCnt="0"/>
      <dgm:spPr/>
    </dgm:pt>
    <dgm:pt modelId="{526DBCDF-E238-47C6-ADB7-76DEACCB1B4B}" type="pres">
      <dgm:prSet presAssocID="{3322E111-0409-4376-B6A3-B6266001AAA5}" presName="parTx" presStyleLbl="revTx" presStyleIdx="1" presStyleCnt="5">
        <dgm:presLayoutVars>
          <dgm:chMax val="0"/>
          <dgm:chPref val="0"/>
        </dgm:presLayoutVars>
      </dgm:prSet>
      <dgm:spPr/>
    </dgm:pt>
    <dgm:pt modelId="{56BF794C-4C1E-4302-8DAC-A183A1E22DCE}" type="pres">
      <dgm:prSet presAssocID="{297CB022-0669-4DA2-91A6-A19ED6699328}" presName="sibTrans" presStyleCnt="0"/>
      <dgm:spPr/>
    </dgm:pt>
    <dgm:pt modelId="{47477678-0463-4127-AD48-CCBF88830DC5}" type="pres">
      <dgm:prSet presAssocID="{0A9693AA-91A4-4F2A-A52A-147ED3E97D4D}" presName="compNode" presStyleCnt="0"/>
      <dgm:spPr/>
    </dgm:pt>
    <dgm:pt modelId="{290709AF-D96C-43B4-8B6F-5979DD76F8AA}" type="pres">
      <dgm:prSet presAssocID="{0A9693AA-91A4-4F2A-A52A-147ED3E97D4D}" presName="bgRect" presStyleLbl="bgShp" presStyleIdx="2" presStyleCnt="5"/>
      <dgm:spPr/>
    </dgm:pt>
    <dgm:pt modelId="{20F7A0B7-8FF8-4780-A767-46553B659392}" type="pres">
      <dgm:prSet presAssocID="{0A9693AA-91A4-4F2A-A52A-147ED3E97D4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B195C027-89F3-45BE-98E5-7BB63BA64BC4}" type="pres">
      <dgm:prSet presAssocID="{0A9693AA-91A4-4F2A-A52A-147ED3E97D4D}" presName="spaceRect" presStyleCnt="0"/>
      <dgm:spPr/>
    </dgm:pt>
    <dgm:pt modelId="{61F9D39A-6F75-411A-A6BC-2348A610A3D0}" type="pres">
      <dgm:prSet presAssocID="{0A9693AA-91A4-4F2A-A52A-147ED3E97D4D}" presName="parTx" presStyleLbl="revTx" presStyleIdx="2" presStyleCnt="5">
        <dgm:presLayoutVars>
          <dgm:chMax val="0"/>
          <dgm:chPref val="0"/>
        </dgm:presLayoutVars>
      </dgm:prSet>
      <dgm:spPr/>
    </dgm:pt>
    <dgm:pt modelId="{5AD3CEA3-8485-47C2-BFA5-9ED48034D349}" type="pres">
      <dgm:prSet presAssocID="{D1163797-D85B-4222-BC4F-4731EA84D706}" presName="sibTrans" presStyleCnt="0"/>
      <dgm:spPr/>
    </dgm:pt>
    <dgm:pt modelId="{ABD75B4E-3815-479F-9350-F4F05EAC50B2}" type="pres">
      <dgm:prSet presAssocID="{712CF19C-9DC2-4AB5-AD2B-903415043095}" presName="compNode" presStyleCnt="0"/>
      <dgm:spPr/>
    </dgm:pt>
    <dgm:pt modelId="{0E5DD946-2978-4371-8898-E02406524221}" type="pres">
      <dgm:prSet presAssocID="{712CF19C-9DC2-4AB5-AD2B-903415043095}" presName="bgRect" presStyleLbl="bgShp" presStyleIdx="3" presStyleCnt="5"/>
      <dgm:spPr/>
    </dgm:pt>
    <dgm:pt modelId="{ED0A80F3-7007-439A-9EBD-CA4C28E191C5}" type="pres">
      <dgm:prSet presAssocID="{712CF19C-9DC2-4AB5-AD2B-90341504309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8480CEEF-1B64-4F3F-9ED6-1789EB5699D3}" type="pres">
      <dgm:prSet presAssocID="{712CF19C-9DC2-4AB5-AD2B-903415043095}" presName="spaceRect" presStyleCnt="0"/>
      <dgm:spPr/>
    </dgm:pt>
    <dgm:pt modelId="{FA1744DD-702C-404C-A6A8-515BDCA6C6B0}" type="pres">
      <dgm:prSet presAssocID="{712CF19C-9DC2-4AB5-AD2B-903415043095}" presName="parTx" presStyleLbl="revTx" presStyleIdx="3" presStyleCnt="5">
        <dgm:presLayoutVars>
          <dgm:chMax val="0"/>
          <dgm:chPref val="0"/>
        </dgm:presLayoutVars>
      </dgm:prSet>
      <dgm:spPr/>
    </dgm:pt>
    <dgm:pt modelId="{FEC01E2E-881E-4F85-A508-61A20164E103}" type="pres">
      <dgm:prSet presAssocID="{21310D95-E89B-40AE-9012-5D5FAA2D1855}" presName="sibTrans" presStyleCnt="0"/>
      <dgm:spPr/>
    </dgm:pt>
    <dgm:pt modelId="{BE445FD0-8382-4B29-8059-197A96C3AA56}" type="pres">
      <dgm:prSet presAssocID="{30027716-B141-4171-A4FD-C1C4FEEB36A3}" presName="compNode" presStyleCnt="0"/>
      <dgm:spPr/>
    </dgm:pt>
    <dgm:pt modelId="{B1261EC6-23EA-45B7-A72D-3534E8D72244}" type="pres">
      <dgm:prSet presAssocID="{30027716-B141-4171-A4FD-C1C4FEEB36A3}" presName="bgRect" presStyleLbl="bgShp" presStyleIdx="4" presStyleCnt="5"/>
      <dgm:spPr/>
    </dgm:pt>
    <dgm:pt modelId="{48116536-A133-4BCE-B8AD-BE974CFB43BF}" type="pres">
      <dgm:prSet presAssocID="{30027716-B141-4171-A4FD-C1C4FEEB36A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20DB027F-BBE7-4EBE-8E17-FC0CD23A4E9A}" type="pres">
      <dgm:prSet presAssocID="{30027716-B141-4171-A4FD-C1C4FEEB36A3}" presName="spaceRect" presStyleCnt="0"/>
      <dgm:spPr/>
    </dgm:pt>
    <dgm:pt modelId="{AB50D7FC-1643-4B90-A7AE-56493ECBC074}" type="pres">
      <dgm:prSet presAssocID="{30027716-B141-4171-A4FD-C1C4FEEB36A3}" presName="parTx" presStyleLbl="revTx" presStyleIdx="4" presStyleCnt="5">
        <dgm:presLayoutVars>
          <dgm:chMax val="0"/>
          <dgm:chPref val="0"/>
        </dgm:presLayoutVars>
      </dgm:prSet>
      <dgm:spPr/>
    </dgm:pt>
  </dgm:ptLst>
  <dgm:cxnLst>
    <dgm:cxn modelId="{20FDCE64-D15B-4B4F-863B-22B55BE34F2C}" srcId="{0F34DA14-503F-4927-9AB5-2A6023398A90}" destId="{FCFFCA3E-B01D-4626-B591-E521305BA28C}" srcOrd="0" destOrd="0" parTransId="{27022AE7-37C7-4CCC-B1D9-06FE70493699}" sibTransId="{A1EB695D-8B5A-4305-A806-1EC24440D1DB}"/>
    <dgm:cxn modelId="{AE7B9973-06BE-4668-A771-756FD2904B75}" type="presOf" srcId="{0A9693AA-91A4-4F2A-A52A-147ED3E97D4D}" destId="{61F9D39A-6F75-411A-A6BC-2348A610A3D0}" srcOrd="0" destOrd="0" presId="urn:microsoft.com/office/officeart/2018/2/layout/IconVerticalSolidList"/>
    <dgm:cxn modelId="{C3767487-50AA-4E4B-9A72-E1744AF967C3}" type="presOf" srcId="{FCFFCA3E-B01D-4626-B591-E521305BA28C}" destId="{CB8151C0-7089-4FED-AAE8-CDF2B9037DA0}" srcOrd="0" destOrd="0" presId="urn:microsoft.com/office/officeart/2018/2/layout/IconVerticalSolidList"/>
    <dgm:cxn modelId="{0923E68C-94FC-4BE8-97B0-B41FDB7E75C0}" type="presOf" srcId="{3322E111-0409-4376-B6A3-B6266001AAA5}" destId="{526DBCDF-E238-47C6-ADB7-76DEACCB1B4B}" srcOrd="0" destOrd="0" presId="urn:microsoft.com/office/officeart/2018/2/layout/IconVerticalSolidList"/>
    <dgm:cxn modelId="{399CD29D-A1A2-47B7-B991-45ABAD7CE4BA}" srcId="{0F34DA14-503F-4927-9AB5-2A6023398A90}" destId="{3322E111-0409-4376-B6A3-B6266001AAA5}" srcOrd="1" destOrd="0" parTransId="{CCE18237-6241-4BBC-A96E-481BF1249126}" sibTransId="{297CB022-0669-4DA2-91A6-A19ED6699328}"/>
    <dgm:cxn modelId="{87BF83B5-D3F3-4C6B-A139-442F5A8DFE89}" srcId="{0F34DA14-503F-4927-9AB5-2A6023398A90}" destId="{30027716-B141-4171-A4FD-C1C4FEEB36A3}" srcOrd="4" destOrd="0" parTransId="{DF7850EC-BDF7-4834-8D68-EAEC20659EE5}" sibTransId="{22DB22F9-E857-48B6-BF06-9A8F3A8099C0}"/>
    <dgm:cxn modelId="{003C3AC0-98F0-4D53-9323-862D49EE3DFF}" type="presOf" srcId="{30027716-B141-4171-A4FD-C1C4FEEB36A3}" destId="{AB50D7FC-1643-4B90-A7AE-56493ECBC074}" srcOrd="0" destOrd="0" presId="urn:microsoft.com/office/officeart/2018/2/layout/IconVerticalSolidList"/>
    <dgm:cxn modelId="{675BC5D4-52B6-4D69-BA8B-23B0F8788D5B}" type="presOf" srcId="{0F34DA14-503F-4927-9AB5-2A6023398A90}" destId="{EDA8309B-CD59-4A93-8319-CB1F9B4850D8}" srcOrd="0" destOrd="0" presId="urn:microsoft.com/office/officeart/2018/2/layout/IconVerticalSolidList"/>
    <dgm:cxn modelId="{42D735D7-2B7F-488D-A94E-FB1E86D55DEE}" srcId="{0F34DA14-503F-4927-9AB5-2A6023398A90}" destId="{0A9693AA-91A4-4F2A-A52A-147ED3E97D4D}" srcOrd="2" destOrd="0" parTransId="{4716A347-9C5A-4CA5-856F-4E9203E9D0CE}" sibTransId="{D1163797-D85B-4222-BC4F-4731EA84D706}"/>
    <dgm:cxn modelId="{216B92DA-A621-43F6-9921-18170C5C097A}" srcId="{0F34DA14-503F-4927-9AB5-2A6023398A90}" destId="{712CF19C-9DC2-4AB5-AD2B-903415043095}" srcOrd="3" destOrd="0" parTransId="{D97CC145-7808-4A5B-BD03-93A9E3F6D90A}" sibTransId="{21310D95-E89B-40AE-9012-5D5FAA2D1855}"/>
    <dgm:cxn modelId="{298660F8-11B2-4678-9C4E-F80842F72F57}" type="presOf" srcId="{712CF19C-9DC2-4AB5-AD2B-903415043095}" destId="{FA1744DD-702C-404C-A6A8-515BDCA6C6B0}" srcOrd="0" destOrd="0" presId="urn:microsoft.com/office/officeart/2018/2/layout/IconVerticalSolidList"/>
    <dgm:cxn modelId="{32A381FC-F464-4275-922A-E5DBACD99A8D}" type="presParOf" srcId="{EDA8309B-CD59-4A93-8319-CB1F9B4850D8}" destId="{CC9394CE-C472-4E6C-AA60-A3E6D62D8AB3}" srcOrd="0" destOrd="0" presId="urn:microsoft.com/office/officeart/2018/2/layout/IconVerticalSolidList"/>
    <dgm:cxn modelId="{46AEC3DC-4923-49C6-8833-659246175032}" type="presParOf" srcId="{CC9394CE-C472-4E6C-AA60-A3E6D62D8AB3}" destId="{4917D316-9228-48ED-B93F-C3AD851DB2A1}" srcOrd="0" destOrd="0" presId="urn:microsoft.com/office/officeart/2018/2/layout/IconVerticalSolidList"/>
    <dgm:cxn modelId="{DD52F840-2205-4890-85E9-A74B430FB83B}" type="presParOf" srcId="{CC9394CE-C472-4E6C-AA60-A3E6D62D8AB3}" destId="{9C0A9C05-F7E6-48F5-A727-EE25BCB2156A}" srcOrd="1" destOrd="0" presId="urn:microsoft.com/office/officeart/2018/2/layout/IconVerticalSolidList"/>
    <dgm:cxn modelId="{1E7FB0D3-6385-470A-8782-78700BADE392}" type="presParOf" srcId="{CC9394CE-C472-4E6C-AA60-A3E6D62D8AB3}" destId="{2AC9AE2F-C9CC-46FB-9E9F-DDCF427D1E4C}" srcOrd="2" destOrd="0" presId="urn:microsoft.com/office/officeart/2018/2/layout/IconVerticalSolidList"/>
    <dgm:cxn modelId="{544423BA-6618-48F3-8157-20F827560ABF}" type="presParOf" srcId="{CC9394CE-C472-4E6C-AA60-A3E6D62D8AB3}" destId="{CB8151C0-7089-4FED-AAE8-CDF2B9037DA0}" srcOrd="3" destOrd="0" presId="urn:microsoft.com/office/officeart/2018/2/layout/IconVerticalSolidList"/>
    <dgm:cxn modelId="{D97DF25B-359F-47D9-8BDC-BB4783A59ECE}" type="presParOf" srcId="{EDA8309B-CD59-4A93-8319-CB1F9B4850D8}" destId="{659DC0D2-9BA0-497E-8E2C-36071C60FE7A}" srcOrd="1" destOrd="0" presId="urn:microsoft.com/office/officeart/2018/2/layout/IconVerticalSolidList"/>
    <dgm:cxn modelId="{08C21C19-2265-4192-BD7A-5260BB87207F}" type="presParOf" srcId="{EDA8309B-CD59-4A93-8319-CB1F9B4850D8}" destId="{26281385-F4A8-4DB5-83AC-7497E999282A}" srcOrd="2" destOrd="0" presId="urn:microsoft.com/office/officeart/2018/2/layout/IconVerticalSolidList"/>
    <dgm:cxn modelId="{FC7C3771-10A8-499B-89CD-1C3CB4DA6BEE}" type="presParOf" srcId="{26281385-F4A8-4DB5-83AC-7497E999282A}" destId="{A0A0F8DF-1FFB-4FF7-9FA6-626E698F4F4E}" srcOrd="0" destOrd="0" presId="urn:microsoft.com/office/officeart/2018/2/layout/IconVerticalSolidList"/>
    <dgm:cxn modelId="{276D0F3F-050B-43F0-B045-CD9EF127A56A}" type="presParOf" srcId="{26281385-F4A8-4DB5-83AC-7497E999282A}" destId="{0544B473-374F-4988-AF98-F0FBA3FDEC26}" srcOrd="1" destOrd="0" presId="urn:microsoft.com/office/officeart/2018/2/layout/IconVerticalSolidList"/>
    <dgm:cxn modelId="{CD824C3D-22A0-417C-8449-C910885AA1E0}" type="presParOf" srcId="{26281385-F4A8-4DB5-83AC-7497E999282A}" destId="{CE46B271-EE48-4500-8CD2-E2610E857503}" srcOrd="2" destOrd="0" presId="urn:microsoft.com/office/officeart/2018/2/layout/IconVerticalSolidList"/>
    <dgm:cxn modelId="{35C8C2C7-822D-4DA5-B571-9DA88C42A638}" type="presParOf" srcId="{26281385-F4A8-4DB5-83AC-7497E999282A}" destId="{526DBCDF-E238-47C6-ADB7-76DEACCB1B4B}" srcOrd="3" destOrd="0" presId="urn:microsoft.com/office/officeart/2018/2/layout/IconVerticalSolidList"/>
    <dgm:cxn modelId="{6CE2F768-65DB-42EA-AAB8-3D230CFAE42B}" type="presParOf" srcId="{EDA8309B-CD59-4A93-8319-CB1F9B4850D8}" destId="{56BF794C-4C1E-4302-8DAC-A183A1E22DCE}" srcOrd="3" destOrd="0" presId="urn:microsoft.com/office/officeart/2018/2/layout/IconVerticalSolidList"/>
    <dgm:cxn modelId="{104E8861-3982-4B23-873F-1B3C4D22A56D}" type="presParOf" srcId="{EDA8309B-CD59-4A93-8319-CB1F9B4850D8}" destId="{47477678-0463-4127-AD48-CCBF88830DC5}" srcOrd="4" destOrd="0" presId="urn:microsoft.com/office/officeart/2018/2/layout/IconVerticalSolidList"/>
    <dgm:cxn modelId="{A24FC810-05E4-4E2F-A569-757BD8BB6D57}" type="presParOf" srcId="{47477678-0463-4127-AD48-CCBF88830DC5}" destId="{290709AF-D96C-43B4-8B6F-5979DD76F8AA}" srcOrd="0" destOrd="0" presId="urn:microsoft.com/office/officeart/2018/2/layout/IconVerticalSolidList"/>
    <dgm:cxn modelId="{3F071E89-9428-42C3-8418-C6D8793A5894}" type="presParOf" srcId="{47477678-0463-4127-AD48-CCBF88830DC5}" destId="{20F7A0B7-8FF8-4780-A767-46553B659392}" srcOrd="1" destOrd="0" presId="urn:microsoft.com/office/officeart/2018/2/layout/IconVerticalSolidList"/>
    <dgm:cxn modelId="{E21268FA-E67C-4CE7-AE63-5941DA8189D6}" type="presParOf" srcId="{47477678-0463-4127-AD48-CCBF88830DC5}" destId="{B195C027-89F3-45BE-98E5-7BB63BA64BC4}" srcOrd="2" destOrd="0" presId="urn:microsoft.com/office/officeart/2018/2/layout/IconVerticalSolidList"/>
    <dgm:cxn modelId="{6EA1BA08-5EDE-416F-8F4F-D63F8EA12587}" type="presParOf" srcId="{47477678-0463-4127-AD48-CCBF88830DC5}" destId="{61F9D39A-6F75-411A-A6BC-2348A610A3D0}" srcOrd="3" destOrd="0" presId="urn:microsoft.com/office/officeart/2018/2/layout/IconVerticalSolidList"/>
    <dgm:cxn modelId="{8977D556-E854-412B-B751-C4389DDD5DA8}" type="presParOf" srcId="{EDA8309B-CD59-4A93-8319-CB1F9B4850D8}" destId="{5AD3CEA3-8485-47C2-BFA5-9ED48034D349}" srcOrd="5" destOrd="0" presId="urn:microsoft.com/office/officeart/2018/2/layout/IconVerticalSolidList"/>
    <dgm:cxn modelId="{0786791C-373B-420B-AFBC-39635B612402}" type="presParOf" srcId="{EDA8309B-CD59-4A93-8319-CB1F9B4850D8}" destId="{ABD75B4E-3815-479F-9350-F4F05EAC50B2}" srcOrd="6" destOrd="0" presId="urn:microsoft.com/office/officeart/2018/2/layout/IconVerticalSolidList"/>
    <dgm:cxn modelId="{0CC893BF-B75B-4752-993F-DB50FDAB2005}" type="presParOf" srcId="{ABD75B4E-3815-479F-9350-F4F05EAC50B2}" destId="{0E5DD946-2978-4371-8898-E02406524221}" srcOrd="0" destOrd="0" presId="urn:microsoft.com/office/officeart/2018/2/layout/IconVerticalSolidList"/>
    <dgm:cxn modelId="{3050DDB7-3D0E-4AC4-9725-2465F07A241D}" type="presParOf" srcId="{ABD75B4E-3815-479F-9350-F4F05EAC50B2}" destId="{ED0A80F3-7007-439A-9EBD-CA4C28E191C5}" srcOrd="1" destOrd="0" presId="urn:microsoft.com/office/officeart/2018/2/layout/IconVerticalSolidList"/>
    <dgm:cxn modelId="{8B6FA42C-6A85-4DE7-99E3-4C02A944D03C}" type="presParOf" srcId="{ABD75B4E-3815-479F-9350-F4F05EAC50B2}" destId="{8480CEEF-1B64-4F3F-9ED6-1789EB5699D3}" srcOrd="2" destOrd="0" presId="urn:microsoft.com/office/officeart/2018/2/layout/IconVerticalSolidList"/>
    <dgm:cxn modelId="{72644838-C048-421E-AACE-DABB8FA34F9D}" type="presParOf" srcId="{ABD75B4E-3815-479F-9350-F4F05EAC50B2}" destId="{FA1744DD-702C-404C-A6A8-515BDCA6C6B0}" srcOrd="3" destOrd="0" presId="urn:microsoft.com/office/officeart/2018/2/layout/IconVerticalSolidList"/>
    <dgm:cxn modelId="{335DE658-511F-43C3-A5AA-AD2823C6E1F5}" type="presParOf" srcId="{EDA8309B-CD59-4A93-8319-CB1F9B4850D8}" destId="{FEC01E2E-881E-4F85-A508-61A20164E103}" srcOrd="7" destOrd="0" presId="urn:microsoft.com/office/officeart/2018/2/layout/IconVerticalSolidList"/>
    <dgm:cxn modelId="{DA0F979D-84BC-4F0C-BE4B-85810E9BF51D}" type="presParOf" srcId="{EDA8309B-CD59-4A93-8319-CB1F9B4850D8}" destId="{BE445FD0-8382-4B29-8059-197A96C3AA56}" srcOrd="8" destOrd="0" presId="urn:microsoft.com/office/officeart/2018/2/layout/IconVerticalSolidList"/>
    <dgm:cxn modelId="{11C89D65-2119-4ECC-8A33-159851D065C1}" type="presParOf" srcId="{BE445FD0-8382-4B29-8059-197A96C3AA56}" destId="{B1261EC6-23EA-45B7-A72D-3534E8D72244}" srcOrd="0" destOrd="0" presId="urn:microsoft.com/office/officeart/2018/2/layout/IconVerticalSolidList"/>
    <dgm:cxn modelId="{E344D24B-0697-4CF0-A226-4350E093BD36}" type="presParOf" srcId="{BE445FD0-8382-4B29-8059-197A96C3AA56}" destId="{48116536-A133-4BCE-B8AD-BE974CFB43BF}" srcOrd="1" destOrd="0" presId="urn:microsoft.com/office/officeart/2018/2/layout/IconVerticalSolidList"/>
    <dgm:cxn modelId="{96B3ED02-2A51-4CEB-BA18-F15E8B4E99C4}" type="presParOf" srcId="{BE445FD0-8382-4B29-8059-197A96C3AA56}" destId="{20DB027F-BBE7-4EBE-8E17-FC0CD23A4E9A}" srcOrd="2" destOrd="0" presId="urn:microsoft.com/office/officeart/2018/2/layout/IconVerticalSolidList"/>
    <dgm:cxn modelId="{DF528ACB-96D5-4499-987A-CE9EE1E8644D}" type="presParOf" srcId="{BE445FD0-8382-4B29-8059-197A96C3AA56}" destId="{AB50D7FC-1643-4B90-A7AE-56493ECBC07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CB0477-FF68-4296-BEFF-02488D84527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F3E6CB7-B7CC-4A58-A8B0-50BA06222A99}">
      <dgm:prSet/>
      <dgm:spPr/>
      <dgm:t>
        <a:bodyPr/>
        <a:lstStyle/>
        <a:p>
          <a:r>
            <a:rPr lang="en-GB" dirty="0"/>
            <a:t>Lots of books recommendations applications available…</a:t>
          </a:r>
          <a:endParaRPr lang="en-US" dirty="0"/>
        </a:p>
      </dgm:t>
    </dgm:pt>
    <dgm:pt modelId="{D978BAF8-4147-405D-8B6A-0E6D822948E0}" type="parTrans" cxnId="{C331F7C0-E883-4BC2-8E63-003493DAF3B1}">
      <dgm:prSet/>
      <dgm:spPr/>
      <dgm:t>
        <a:bodyPr/>
        <a:lstStyle/>
        <a:p>
          <a:endParaRPr lang="en-US"/>
        </a:p>
      </dgm:t>
    </dgm:pt>
    <dgm:pt modelId="{AF9828C6-E6FC-4B19-A60A-D204A0355242}" type="sibTrans" cxnId="{C331F7C0-E883-4BC2-8E63-003493DAF3B1}">
      <dgm:prSet/>
      <dgm:spPr/>
      <dgm:t>
        <a:bodyPr/>
        <a:lstStyle/>
        <a:p>
          <a:endParaRPr lang="en-US"/>
        </a:p>
      </dgm:t>
    </dgm:pt>
    <dgm:pt modelId="{21B93E4A-A7B7-4E9D-AE3D-5ECCC9694436}">
      <dgm:prSet/>
      <dgm:spPr/>
      <dgm:t>
        <a:bodyPr/>
        <a:lstStyle/>
        <a:p>
          <a:r>
            <a:rPr lang="en-GB"/>
            <a:t>But what if we want : </a:t>
          </a:r>
          <a:endParaRPr lang="en-US"/>
        </a:p>
      </dgm:t>
    </dgm:pt>
    <dgm:pt modelId="{0B5321FC-D121-4A15-8786-8D3A17CFCDB6}" type="parTrans" cxnId="{8C67FEF2-4786-4869-A51D-8BB3A4BADB3A}">
      <dgm:prSet/>
      <dgm:spPr/>
      <dgm:t>
        <a:bodyPr/>
        <a:lstStyle/>
        <a:p>
          <a:endParaRPr lang="en-US"/>
        </a:p>
      </dgm:t>
    </dgm:pt>
    <dgm:pt modelId="{69E98DCA-33B4-427B-8D9D-E447884B5D86}" type="sibTrans" cxnId="{8C67FEF2-4786-4869-A51D-8BB3A4BADB3A}">
      <dgm:prSet/>
      <dgm:spPr/>
      <dgm:t>
        <a:bodyPr/>
        <a:lstStyle/>
        <a:p>
          <a:endParaRPr lang="en-US"/>
        </a:p>
      </dgm:t>
    </dgm:pt>
    <dgm:pt modelId="{86F1125E-5DBA-45F9-AB61-5C261D743410}">
      <dgm:prSet/>
      <dgm:spPr/>
      <dgm:t>
        <a:bodyPr/>
        <a:lstStyle/>
        <a:p>
          <a:r>
            <a:rPr lang="en-GB"/>
            <a:t>French site, </a:t>
          </a:r>
          <a:endParaRPr lang="en-US"/>
        </a:p>
      </dgm:t>
    </dgm:pt>
    <dgm:pt modelId="{6E826481-BD89-4DF3-907A-ED358A9EC839}" type="parTrans" cxnId="{E84E71D4-0D59-4F0E-B3EF-7F928CAA8C05}">
      <dgm:prSet/>
      <dgm:spPr/>
      <dgm:t>
        <a:bodyPr/>
        <a:lstStyle/>
        <a:p>
          <a:endParaRPr lang="en-US"/>
        </a:p>
      </dgm:t>
    </dgm:pt>
    <dgm:pt modelId="{DD4027A5-FF21-43F1-BAB8-F153162F223E}" type="sibTrans" cxnId="{E84E71D4-0D59-4F0E-B3EF-7F928CAA8C05}">
      <dgm:prSet/>
      <dgm:spPr/>
      <dgm:t>
        <a:bodyPr/>
        <a:lstStyle/>
        <a:p>
          <a:endParaRPr lang="en-US"/>
        </a:p>
      </dgm:t>
    </dgm:pt>
    <dgm:pt modelId="{EC1A325D-F797-447F-A01B-2073AAD75D86}">
      <dgm:prSet/>
      <dgm:spPr/>
      <dgm:t>
        <a:bodyPr/>
        <a:lstStyle/>
        <a:p>
          <a:r>
            <a:rPr lang="en-GB"/>
            <a:t>Lots of international referenced books (paper and electronic)</a:t>
          </a:r>
          <a:endParaRPr lang="en-US"/>
        </a:p>
      </dgm:t>
    </dgm:pt>
    <dgm:pt modelId="{66C67A34-7AD3-4F4E-B546-1DA753CE896D}" type="parTrans" cxnId="{45E15CC5-CBB0-42AC-ADCD-7E32AC850C18}">
      <dgm:prSet/>
      <dgm:spPr/>
      <dgm:t>
        <a:bodyPr/>
        <a:lstStyle/>
        <a:p>
          <a:endParaRPr lang="en-US"/>
        </a:p>
      </dgm:t>
    </dgm:pt>
    <dgm:pt modelId="{472DCA13-F87C-4741-846C-B0CC6BF6F41E}" type="sibTrans" cxnId="{45E15CC5-CBB0-42AC-ADCD-7E32AC850C18}">
      <dgm:prSet/>
      <dgm:spPr/>
      <dgm:t>
        <a:bodyPr/>
        <a:lstStyle/>
        <a:p>
          <a:endParaRPr lang="en-US"/>
        </a:p>
      </dgm:t>
    </dgm:pt>
    <dgm:pt modelId="{875E9DFD-3816-4A83-B311-8833DF074EB6}">
      <dgm:prSet/>
      <dgm:spPr/>
      <dgm:t>
        <a:bodyPr/>
        <a:lstStyle/>
        <a:p>
          <a:r>
            <a:rPr lang="en-GB"/>
            <a:t>To give my opinion</a:t>
          </a:r>
          <a:endParaRPr lang="en-US"/>
        </a:p>
      </dgm:t>
    </dgm:pt>
    <dgm:pt modelId="{4F88CC6B-0448-41AB-99DD-0A90C10BF4C6}" type="parTrans" cxnId="{D7388F68-A131-4145-BC9F-03BC17297AC2}">
      <dgm:prSet/>
      <dgm:spPr/>
      <dgm:t>
        <a:bodyPr/>
        <a:lstStyle/>
        <a:p>
          <a:endParaRPr lang="en-US"/>
        </a:p>
      </dgm:t>
    </dgm:pt>
    <dgm:pt modelId="{3355D266-E50F-404E-B67D-8727A82E67A8}" type="sibTrans" cxnId="{D7388F68-A131-4145-BC9F-03BC17297AC2}">
      <dgm:prSet/>
      <dgm:spPr/>
      <dgm:t>
        <a:bodyPr/>
        <a:lstStyle/>
        <a:p>
          <a:endParaRPr lang="en-US"/>
        </a:p>
      </dgm:t>
    </dgm:pt>
    <dgm:pt modelId="{77EF49AA-B409-480E-BC4A-B947F94EA61A}">
      <dgm:prSet/>
      <dgm:spPr/>
      <dgm:t>
        <a:bodyPr/>
        <a:lstStyle/>
        <a:p>
          <a:r>
            <a:rPr lang="en-GB"/>
            <a:t>To export my personal created library</a:t>
          </a:r>
          <a:endParaRPr lang="en-US"/>
        </a:p>
      </dgm:t>
    </dgm:pt>
    <dgm:pt modelId="{840B0E1C-C2DC-411F-B0D9-D0D5B12BDBCF}" type="parTrans" cxnId="{D0528DDC-7BAA-4C10-884E-471031BC7C27}">
      <dgm:prSet/>
      <dgm:spPr/>
      <dgm:t>
        <a:bodyPr/>
        <a:lstStyle/>
        <a:p>
          <a:endParaRPr lang="en-US"/>
        </a:p>
      </dgm:t>
    </dgm:pt>
    <dgm:pt modelId="{783C5BF8-6D1D-4B05-B141-7341B5DF4CE6}" type="sibTrans" cxnId="{D0528DDC-7BAA-4C10-884E-471031BC7C27}">
      <dgm:prSet/>
      <dgm:spPr/>
      <dgm:t>
        <a:bodyPr/>
        <a:lstStyle/>
        <a:p>
          <a:endParaRPr lang="en-US"/>
        </a:p>
      </dgm:t>
    </dgm:pt>
    <dgm:pt modelId="{CA82F3DB-3E2D-4ADB-B7B5-1F9570AB12AD}">
      <dgm:prSet/>
      <dgm:spPr/>
      <dgm:t>
        <a:bodyPr/>
        <a:lstStyle/>
        <a:p>
          <a:r>
            <a:rPr lang="en-GB"/>
            <a:t>To have personal recommendations…</a:t>
          </a:r>
          <a:endParaRPr lang="en-US"/>
        </a:p>
      </dgm:t>
    </dgm:pt>
    <dgm:pt modelId="{99CC8C89-7FA8-4374-85B0-A489F4BF27E0}" type="parTrans" cxnId="{FEFCA217-75D3-48DE-B747-3F6A31D5535A}">
      <dgm:prSet/>
      <dgm:spPr/>
      <dgm:t>
        <a:bodyPr/>
        <a:lstStyle/>
        <a:p>
          <a:endParaRPr lang="en-US"/>
        </a:p>
      </dgm:t>
    </dgm:pt>
    <dgm:pt modelId="{2CDF208D-7658-4140-81F9-657FFFC49CAA}" type="sibTrans" cxnId="{FEFCA217-75D3-48DE-B747-3F6A31D5535A}">
      <dgm:prSet/>
      <dgm:spPr/>
      <dgm:t>
        <a:bodyPr/>
        <a:lstStyle/>
        <a:p>
          <a:endParaRPr lang="en-US"/>
        </a:p>
      </dgm:t>
    </dgm:pt>
    <dgm:pt modelId="{57902ACD-D44C-474F-8AD9-AB3691060FD2}">
      <dgm:prSet/>
      <dgm:spPr/>
      <dgm:t>
        <a:bodyPr/>
        <a:lstStyle/>
        <a:p>
          <a:r>
            <a:rPr lang="en-GB" dirty="0"/>
            <a:t>…there is only one application : </a:t>
          </a:r>
          <a:r>
            <a:rPr lang="en-GB" dirty="0" err="1"/>
            <a:t>Babelio</a:t>
          </a:r>
          <a:endParaRPr lang="en-US" dirty="0"/>
        </a:p>
      </dgm:t>
    </dgm:pt>
    <dgm:pt modelId="{CA612683-9473-4E0A-8B0B-B671F69F1D14}" type="parTrans" cxnId="{DF8B5872-059B-4E2F-A211-8F490A1167D8}">
      <dgm:prSet/>
      <dgm:spPr/>
      <dgm:t>
        <a:bodyPr/>
        <a:lstStyle/>
        <a:p>
          <a:endParaRPr lang="en-US"/>
        </a:p>
      </dgm:t>
    </dgm:pt>
    <dgm:pt modelId="{0F091AFF-19CA-4C91-ADF5-94C871CE14B5}" type="sibTrans" cxnId="{DF8B5872-059B-4E2F-A211-8F490A1167D8}">
      <dgm:prSet/>
      <dgm:spPr/>
      <dgm:t>
        <a:bodyPr/>
        <a:lstStyle/>
        <a:p>
          <a:endParaRPr lang="en-US"/>
        </a:p>
      </dgm:t>
    </dgm:pt>
    <dgm:pt modelId="{5CB9C018-5184-4B1C-B6F8-AA92210027B9}" type="pres">
      <dgm:prSet presAssocID="{5CCB0477-FF68-4296-BEFF-02488D84527F}" presName="linear" presStyleCnt="0">
        <dgm:presLayoutVars>
          <dgm:animLvl val="lvl"/>
          <dgm:resizeHandles val="exact"/>
        </dgm:presLayoutVars>
      </dgm:prSet>
      <dgm:spPr/>
    </dgm:pt>
    <dgm:pt modelId="{E782B2B6-A078-4465-AA5F-6717CA91B47B}" type="pres">
      <dgm:prSet presAssocID="{FF3E6CB7-B7CC-4A58-A8B0-50BA06222A99}" presName="parentText" presStyleLbl="node1" presStyleIdx="0" presStyleCnt="3">
        <dgm:presLayoutVars>
          <dgm:chMax val="0"/>
          <dgm:bulletEnabled val="1"/>
        </dgm:presLayoutVars>
      </dgm:prSet>
      <dgm:spPr/>
    </dgm:pt>
    <dgm:pt modelId="{33778A13-344C-4DA8-9828-D2D62F8DA564}" type="pres">
      <dgm:prSet presAssocID="{AF9828C6-E6FC-4B19-A60A-D204A0355242}" presName="spacer" presStyleCnt="0"/>
      <dgm:spPr/>
    </dgm:pt>
    <dgm:pt modelId="{30F5D48C-EDF9-4D06-967D-2DDD3BFC715B}" type="pres">
      <dgm:prSet presAssocID="{21B93E4A-A7B7-4E9D-AE3D-5ECCC9694436}" presName="parentText" presStyleLbl="node1" presStyleIdx="1" presStyleCnt="3">
        <dgm:presLayoutVars>
          <dgm:chMax val="0"/>
          <dgm:bulletEnabled val="1"/>
        </dgm:presLayoutVars>
      </dgm:prSet>
      <dgm:spPr/>
    </dgm:pt>
    <dgm:pt modelId="{1566999F-9191-45B3-BEE5-EE9F70DA274E}" type="pres">
      <dgm:prSet presAssocID="{21B93E4A-A7B7-4E9D-AE3D-5ECCC9694436}" presName="childText" presStyleLbl="revTx" presStyleIdx="0" presStyleCnt="1">
        <dgm:presLayoutVars>
          <dgm:bulletEnabled val="1"/>
        </dgm:presLayoutVars>
      </dgm:prSet>
      <dgm:spPr/>
    </dgm:pt>
    <dgm:pt modelId="{FB226CEC-64A7-4F56-842E-D23E329E2814}" type="pres">
      <dgm:prSet presAssocID="{57902ACD-D44C-474F-8AD9-AB3691060FD2}" presName="parentText" presStyleLbl="node1" presStyleIdx="2" presStyleCnt="3">
        <dgm:presLayoutVars>
          <dgm:chMax val="0"/>
          <dgm:bulletEnabled val="1"/>
        </dgm:presLayoutVars>
      </dgm:prSet>
      <dgm:spPr/>
    </dgm:pt>
  </dgm:ptLst>
  <dgm:cxnLst>
    <dgm:cxn modelId="{FEFCA217-75D3-48DE-B747-3F6A31D5535A}" srcId="{21B93E4A-A7B7-4E9D-AE3D-5ECCC9694436}" destId="{CA82F3DB-3E2D-4ADB-B7B5-1F9570AB12AD}" srcOrd="4" destOrd="0" parTransId="{99CC8C89-7FA8-4374-85B0-A489F4BF27E0}" sibTransId="{2CDF208D-7658-4140-81F9-657FFFC49CAA}"/>
    <dgm:cxn modelId="{7D1D911E-78E2-40F9-95B0-7745ED79F014}" type="presOf" srcId="{86F1125E-5DBA-45F9-AB61-5C261D743410}" destId="{1566999F-9191-45B3-BEE5-EE9F70DA274E}" srcOrd="0" destOrd="0" presId="urn:microsoft.com/office/officeart/2005/8/layout/vList2"/>
    <dgm:cxn modelId="{9E1FFE27-D7F8-407C-B9F1-1119E84E9015}" type="presOf" srcId="{5CCB0477-FF68-4296-BEFF-02488D84527F}" destId="{5CB9C018-5184-4B1C-B6F8-AA92210027B9}" srcOrd="0" destOrd="0" presId="urn:microsoft.com/office/officeart/2005/8/layout/vList2"/>
    <dgm:cxn modelId="{D7388F68-A131-4145-BC9F-03BC17297AC2}" srcId="{21B93E4A-A7B7-4E9D-AE3D-5ECCC9694436}" destId="{875E9DFD-3816-4A83-B311-8833DF074EB6}" srcOrd="2" destOrd="0" parTransId="{4F88CC6B-0448-41AB-99DD-0A90C10BF4C6}" sibTransId="{3355D266-E50F-404E-B67D-8727A82E67A8}"/>
    <dgm:cxn modelId="{6E3A1A4E-9A82-43B7-B4EB-15D565010124}" type="presOf" srcId="{CA82F3DB-3E2D-4ADB-B7B5-1F9570AB12AD}" destId="{1566999F-9191-45B3-BEE5-EE9F70DA274E}" srcOrd="0" destOrd="4" presId="urn:microsoft.com/office/officeart/2005/8/layout/vList2"/>
    <dgm:cxn modelId="{DF8B5872-059B-4E2F-A211-8F490A1167D8}" srcId="{5CCB0477-FF68-4296-BEFF-02488D84527F}" destId="{57902ACD-D44C-474F-8AD9-AB3691060FD2}" srcOrd="2" destOrd="0" parTransId="{CA612683-9473-4E0A-8B0B-B671F69F1D14}" sibTransId="{0F091AFF-19CA-4C91-ADF5-94C871CE14B5}"/>
    <dgm:cxn modelId="{392DE17A-44BC-4CF1-9A87-D2BADED494BF}" type="presOf" srcId="{77EF49AA-B409-480E-BC4A-B947F94EA61A}" destId="{1566999F-9191-45B3-BEE5-EE9F70DA274E}" srcOrd="0" destOrd="3" presId="urn:microsoft.com/office/officeart/2005/8/layout/vList2"/>
    <dgm:cxn modelId="{CE1FDF8B-07C6-40E6-BFC0-16D8762593ED}" type="presOf" srcId="{875E9DFD-3816-4A83-B311-8833DF074EB6}" destId="{1566999F-9191-45B3-BEE5-EE9F70DA274E}" srcOrd="0" destOrd="2" presId="urn:microsoft.com/office/officeart/2005/8/layout/vList2"/>
    <dgm:cxn modelId="{75497C98-A313-44FE-A92C-331767D43738}" type="presOf" srcId="{EC1A325D-F797-447F-A01B-2073AAD75D86}" destId="{1566999F-9191-45B3-BEE5-EE9F70DA274E}" srcOrd="0" destOrd="1" presId="urn:microsoft.com/office/officeart/2005/8/layout/vList2"/>
    <dgm:cxn modelId="{C331F7C0-E883-4BC2-8E63-003493DAF3B1}" srcId="{5CCB0477-FF68-4296-BEFF-02488D84527F}" destId="{FF3E6CB7-B7CC-4A58-A8B0-50BA06222A99}" srcOrd="0" destOrd="0" parTransId="{D978BAF8-4147-405D-8B6A-0E6D822948E0}" sibTransId="{AF9828C6-E6FC-4B19-A60A-D204A0355242}"/>
    <dgm:cxn modelId="{38C2B7C2-072E-46C8-BEB7-3F896FADC76A}" type="presOf" srcId="{FF3E6CB7-B7CC-4A58-A8B0-50BA06222A99}" destId="{E782B2B6-A078-4465-AA5F-6717CA91B47B}" srcOrd="0" destOrd="0" presId="urn:microsoft.com/office/officeart/2005/8/layout/vList2"/>
    <dgm:cxn modelId="{45E15CC5-CBB0-42AC-ADCD-7E32AC850C18}" srcId="{21B93E4A-A7B7-4E9D-AE3D-5ECCC9694436}" destId="{EC1A325D-F797-447F-A01B-2073AAD75D86}" srcOrd="1" destOrd="0" parTransId="{66C67A34-7AD3-4F4E-B546-1DA753CE896D}" sibTransId="{472DCA13-F87C-4741-846C-B0CC6BF6F41E}"/>
    <dgm:cxn modelId="{094FB7C8-DD5F-436D-B28F-471ADDA38B36}" type="presOf" srcId="{21B93E4A-A7B7-4E9D-AE3D-5ECCC9694436}" destId="{30F5D48C-EDF9-4D06-967D-2DDD3BFC715B}" srcOrd="0" destOrd="0" presId="urn:microsoft.com/office/officeart/2005/8/layout/vList2"/>
    <dgm:cxn modelId="{A32505CA-A643-48D7-9454-C68905BAC473}" type="presOf" srcId="{57902ACD-D44C-474F-8AD9-AB3691060FD2}" destId="{FB226CEC-64A7-4F56-842E-D23E329E2814}" srcOrd="0" destOrd="0" presId="urn:microsoft.com/office/officeart/2005/8/layout/vList2"/>
    <dgm:cxn modelId="{E84E71D4-0D59-4F0E-B3EF-7F928CAA8C05}" srcId="{21B93E4A-A7B7-4E9D-AE3D-5ECCC9694436}" destId="{86F1125E-5DBA-45F9-AB61-5C261D743410}" srcOrd="0" destOrd="0" parTransId="{6E826481-BD89-4DF3-907A-ED358A9EC839}" sibTransId="{DD4027A5-FF21-43F1-BAB8-F153162F223E}"/>
    <dgm:cxn modelId="{D0528DDC-7BAA-4C10-884E-471031BC7C27}" srcId="{21B93E4A-A7B7-4E9D-AE3D-5ECCC9694436}" destId="{77EF49AA-B409-480E-BC4A-B947F94EA61A}" srcOrd="3" destOrd="0" parTransId="{840B0E1C-C2DC-411F-B0D9-D0D5B12BDBCF}" sibTransId="{783C5BF8-6D1D-4B05-B141-7341B5DF4CE6}"/>
    <dgm:cxn modelId="{8C67FEF2-4786-4869-A51D-8BB3A4BADB3A}" srcId="{5CCB0477-FF68-4296-BEFF-02488D84527F}" destId="{21B93E4A-A7B7-4E9D-AE3D-5ECCC9694436}" srcOrd="1" destOrd="0" parTransId="{0B5321FC-D121-4A15-8786-8D3A17CFCDB6}" sibTransId="{69E98DCA-33B4-427B-8D9D-E447884B5D86}"/>
    <dgm:cxn modelId="{625A5A7D-2979-44B5-A61B-1650E805713C}" type="presParOf" srcId="{5CB9C018-5184-4B1C-B6F8-AA92210027B9}" destId="{E782B2B6-A078-4465-AA5F-6717CA91B47B}" srcOrd="0" destOrd="0" presId="urn:microsoft.com/office/officeart/2005/8/layout/vList2"/>
    <dgm:cxn modelId="{A10245FB-04A5-488D-85A4-F42951FE0DA1}" type="presParOf" srcId="{5CB9C018-5184-4B1C-B6F8-AA92210027B9}" destId="{33778A13-344C-4DA8-9828-D2D62F8DA564}" srcOrd="1" destOrd="0" presId="urn:microsoft.com/office/officeart/2005/8/layout/vList2"/>
    <dgm:cxn modelId="{93D7837F-4344-4EF8-8B8B-07514EC49693}" type="presParOf" srcId="{5CB9C018-5184-4B1C-B6F8-AA92210027B9}" destId="{30F5D48C-EDF9-4D06-967D-2DDD3BFC715B}" srcOrd="2" destOrd="0" presId="urn:microsoft.com/office/officeart/2005/8/layout/vList2"/>
    <dgm:cxn modelId="{04B53E90-41E7-45E0-A680-5935656E2C29}" type="presParOf" srcId="{5CB9C018-5184-4B1C-B6F8-AA92210027B9}" destId="{1566999F-9191-45B3-BEE5-EE9F70DA274E}" srcOrd="3" destOrd="0" presId="urn:microsoft.com/office/officeart/2005/8/layout/vList2"/>
    <dgm:cxn modelId="{1EE648D6-1037-485D-AE33-F0EDD92CFC7A}" type="presParOf" srcId="{5CB9C018-5184-4B1C-B6F8-AA92210027B9}" destId="{FB226CEC-64A7-4F56-842E-D23E329E281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B63D9B-5957-4008-9DB1-1067A2D3F2C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BB658CA-3CC6-484A-91D2-E44C0A5C5B10}">
      <dgm:prSet custT="1"/>
      <dgm:spPr/>
      <dgm:t>
        <a:bodyPr/>
        <a:lstStyle/>
        <a:p>
          <a:r>
            <a:rPr lang="en-GB" sz="2000"/>
            <a:t>If we want : </a:t>
          </a:r>
          <a:endParaRPr lang="en-US" sz="2000" dirty="0"/>
        </a:p>
      </dgm:t>
    </dgm:pt>
    <dgm:pt modelId="{0517E895-AAFB-401D-BDC4-472C66ACA30B}" type="parTrans" cxnId="{3913B7D8-9902-4A32-A0D0-28372EFF5FFB}">
      <dgm:prSet/>
      <dgm:spPr/>
      <dgm:t>
        <a:bodyPr/>
        <a:lstStyle/>
        <a:p>
          <a:endParaRPr lang="en-US"/>
        </a:p>
      </dgm:t>
    </dgm:pt>
    <dgm:pt modelId="{20AF0486-A9D6-4C97-95AA-7EB03F15BBA6}" type="sibTrans" cxnId="{3913B7D8-9902-4A32-A0D0-28372EFF5FFB}">
      <dgm:prSet/>
      <dgm:spPr/>
      <dgm:t>
        <a:bodyPr/>
        <a:lstStyle/>
        <a:p>
          <a:endParaRPr lang="en-US"/>
        </a:p>
      </dgm:t>
    </dgm:pt>
    <dgm:pt modelId="{A2BE49E3-EEE7-4D65-9F04-98020FA4474C}">
      <dgm:prSet custT="1"/>
      <dgm:spPr/>
      <dgm:t>
        <a:bodyPr/>
        <a:lstStyle/>
        <a:p>
          <a:r>
            <a:rPr lang="en-GB" sz="2000" dirty="0"/>
            <a:t>…it remains only one solution - Web Scrapping, ETL</a:t>
          </a:r>
          <a:endParaRPr lang="en-US" sz="2000" dirty="0"/>
        </a:p>
      </dgm:t>
    </dgm:pt>
    <dgm:pt modelId="{3F38C96F-C5B6-47C1-A41D-22BAAA341AD5}" type="parTrans" cxnId="{AC9B990E-8DAE-4390-9ACB-6824990E8CD4}">
      <dgm:prSet/>
      <dgm:spPr/>
      <dgm:t>
        <a:bodyPr/>
        <a:lstStyle/>
        <a:p>
          <a:endParaRPr lang="en-US"/>
        </a:p>
      </dgm:t>
    </dgm:pt>
    <dgm:pt modelId="{ED3FA22A-7235-42B4-9492-8565D0621CF0}" type="sibTrans" cxnId="{AC9B990E-8DAE-4390-9ACB-6824990E8CD4}">
      <dgm:prSet/>
      <dgm:spPr/>
      <dgm:t>
        <a:bodyPr/>
        <a:lstStyle/>
        <a:p>
          <a:endParaRPr lang="en-US"/>
        </a:p>
      </dgm:t>
    </dgm:pt>
    <dgm:pt modelId="{B6E85F70-145F-4612-92B4-8436F9AEFA39}">
      <dgm:prSet custT="1"/>
      <dgm:spPr/>
      <dgm:t>
        <a:bodyPr/>
        <a:lstStyle/>
        <a:p>
          <a:r>
            <a:rPr lang="en-GB" sz="2000"/>
            <a:t>Of course… not free !</a:t>
          </a:r>
          <a:endParaRPr lang="en-US" sz="2000" dirty="0"/>
        </a:p>
      </dgm:t>
    </dgm:pt>
    <dgm:pt modelId="{4A3B6485-0320-40D3-8701-E1C95DF41725}" type="sibTrans" cxnId="{C3F7944B-2AE3-4D34-9962-14834A46417F}">
      <dgm:prSet/>
      <dgm:spPr/>
      <dgm:t>
        <a:bodyPr/>
        <a:lstStyle/>
        <a:p>
          <a:endParaRPr lang="en-US"/>
        </a:p>
      </dgm:t>
    </dgm:pt>
    <dgm:pt modelId="{3B4E70A3-3352-41C6-B879-24AED4B05C4E}" type="parTrans" cxnId="{C3F7944B-2AE3-4D34-9962-14834A46417F}">
      <dgm:prSet/>
      <dgm:spPr/>
      <dgm:t>
        <a:bodyPr/>
        <a:lstStyle/>
        <a:p>
          <a:endParaRPr lang="en-US"/>
        </a:p>
      </dgm:t>
    </dgm:pt>
    <dgm:pt modelId="{5D4BC896-E72F-423F-A927-78C450ADD4B7}">
      <dgm:prSet custT="1"/>
      <dgm:spPr/>
      <dgm:t>
        <a:bodyPr/>
        <a:lstStyle/>
        <a:p>
          <a:r>
            <a:rPr lang="en-GB" sz="2000" dirty="0"/>
            <a:t>Amazon, Good Reads…do not share their API anymore.</a:t>
          </a:r>
          <a:endParaRPr lang="en-US" sz="2000" dirty="0"/>
        </a:p>
      </dgm:t>
    </dgm:pt>
    <dgm:pt modelId="{4D0B97D8-B2C2-4130-BEBD-DED20FD6B5D1}" type="sibTrans" cxnId="{E0F9F33B-C2AC-43E2-B55A-392989BD4D09}">
      <dgm:prSet/>
      <dgm:spPr/>
      <dgm:t>
        <a:bodyPr/>
        <a:lstStyle/>
        <a:p>
          <a:endParaRPr lang="en-US"/>
        </a:p>
      </dgm:t>
    </dgm:pt>
    <dgm:pt modelId="{29113FAB-C812-4113-88A7-8215A2428D3B}" type="parTrans" cxnId="{E0F9F33B-C2AC-43E2-B55A-392989BD4D09}">
      <dgm:prSet/>
      <dgm:spPr/>
      <dgm:t>
        <a:bodyPr/>
        <a:lstStyle/>
        <a:p>
          <a:endParaRPr lang="en-US"/>
        </a:p>
      </dgm:t>
    </dgm:pt>
    <dgm:pt modelId="{6E5DF975-6E54-4064-90D0-C26C23C04DE5}">
      <dgm:prSet custT="1"/>
      <dgm:spPr/>
      <dgm:t>
        <a:bodyPr/>
        <a:lstStyle/>
        <a:p>
          <a:r>
            <a:rPr lang="en-GB" sz="2000"/>
            <a:t>Partial on some data science web site</a:t>
          </a:r>
          <a:endParaRPr lang="en-US" sz="2000" dirty="0"/>
        </a:p>
      </dgm:t>
    </dgm:pt>
    <dgm:pt modelId="{F71DC050-14C2-43CC-B693-8E975025003D}" type="sibTrans" cxnId="{E9DF240D-D07D-4B6B-A5B2-0EDD1D019C9A}">
      <dgm:prSet/>
      <dgm:spPr/>
      <dgm:t>
        <a:bodyPr/>
        <a:lstStyle/>
        <a:p>
          <a:endParaRPr lang="en-US"/>
        </a:p>
      </dgm:t>
    </dgm:pt>
    <dgm:pt modelId="{F82466BB-1B32-4AFB-851D-E489B319321A}" type="parTrans" cxnId="{E9DF240D-D07D-4B6B-A5B2-0EDD1D019C9A}">
      <dgm:prSet/>
      <dgm:spPr/>
      <dgm:t>
        <a:bodyPr/>
        <a:lstStyle/>
        <a:p>
          <a:endParaRPr lang="en-US"/>
        </a:p>
      </dgm:t>
    </dgm:pt>
    <dgm:pt modelId="{AB134A5B-A7A1-4AF5-8ECD-5A8525356A57}" type="pres">
      <dgm:prSet presAssocID="{DEB63D9B-5957-4008-9DB1-1067A2D3F2C9}" presName="linear" presStyleCnt="0">
        <dgm:presLayoutVars>
          <dgm:dir/>
          <dgm:animLvl val="lvl"/>
          <dgm:resizeHandles val="exact"/>
        </dgm:presLayoutVars>
      </dgm:prSet>
      <dgm:spPr/>
    </dgm:pt>
    <dgm:pt modelId="{D6EFFC68-1F7F-444A-8452-2CD7B8AF75F8}" type="pres">
      <dgm:prSet presAssocID="{2BB658CA-3CC6-484A-91D2-E44C0A5C5B10}" presName="parentLin" presStyleCnt="0"/>
      <dgm:spPr/>
    </dgm:pt>
    <dgm:pt modelId="{F8918D5F-9549-42DC-9D6C-5691DD554E8C}" type="pres">
      <dgm:prSet presAssocID="{2BB658CA-3CC6-484A-91D2-E44C0A5C5B10}" presName="parentLeftMargin" presStyleLbl="node1" presStyleIdx="0" presStyleCnt="2"/>
      <dgm:spPr/>
    </dgm:pt>
    <dgm:pt modelId="{F627A9B1-18BE-44E0-8823-6A442F2A317B}" type="pres">
      <dgm:prSet presAssocID="{2BB658CA-3CC6-484A-91D2-E44C0A5C5B10}" presName="parentText" presStyleLbl="node1" presStyleIdx="0" presStyleCnt="2" custScaleX="105710">
        <dgm:presLayoutVars>
          <dgm:chMax val="0"/>
          <dgm:bulletEnabled val="1"/>
        </dgm:presLayoutVars>
      </dgm:prSet>
      <dgm:spPr/>
    </dgm:pt>
    <dgm:pt modelId="{86B7F120-077F-46B4-A18A-1DD123B5D8EA}" type="pres">
      <dgm:prSet presAssocID="{2BB658CA-3CC6-484A-91D2-E44C0A5C5B10}" presName="negativeSpace" presStyleCnt="0"/>
      <dgm:spPr/>
    </dgm:pt>
    <dgm:pt modelId="{C3A664A7-ED04-4965-A5EE-B83BDA626868}" type="pres">
      <dgm:prSet presAssocID="{2BB658CA-3CC6-484A-91D2-E44C0A5C5B10}" presName="childText" presStyleLbl="conFgAcc1" presStyleIdx="0" presStyleCnt="2">
        <dgm:presLayoutVars>
          <dgm:bulletEnabled val="1"/>
        </dgm:presLayoutVars>
      </dgm:prSet>
      <dgm:spPr/>
    </dgm:pt>
    <dgm:pt modelId="{0587B54E-E66F-4DF0-8F27-5185CD245D34}" type="pres">
      <dgm:prSet presAssocID="{20AF0486-A9D6-4C97-95AA-7EB03F15BBA6}" presName="spaceBetweenRectangles" presStyleCnt="0"/>
      <dgm:spPr/>
    </dgm:pt>
    <dgm:pt modelId="{FBAE7362-DBE3-4702-B16A-3BB715C66D5B}" type="pres">
      <dgm:prSet presAssocID="{A2BE49E3-EEE7-4D65-9F04-98020FA4474C}" presName="parentLin" presStyleCnt="0"/>
      <dgm:spPr/>
    </dgm:pt>
    <dgm:pt modelId="{ADFBE91C-DC51-4EC8-9C8F-7B7AD5529F84}" type="pres">
      <dgm:prSet presAssocID="{A2BE49E3-EEE7-4D65-9F04-98020FA4474C}" presName="parentLeftMargin" presStyleLbl="node1" presStyleIdx="0" presStyleCnt="2"/>
      <dgm:spPr/>
    </dgm:pt>
    <dgm:pt modelId="{C012E158-9EFA-4D5F-81B3-F208675DC1C0}" type="pres">
      <dgm:prSet presAssocID="{A2BE49E3-EEE7-4D65-9F04-98020FA4474C}" presName="parentText" presStyleLbl="node1" presStyleIdx="1" presStyleCnt="2" custScaleX="117828" custLinFactNeighborX="-11547">
        <dgm:presLayoutVars>
          <dgm:chMax val="0"/>
          <dgm:bulletEnabled val="1"/>
        </dgm:presLayoutVars>
      </dgm:prSet>
      <dgm:spPr/>
    </dgm:pt>
    <dgm:pt modelId="{6E668B20-8765-4FBA-BC15-B29B541992F4}" type="pres">
      <dgm:prSet presAssocID="{A2BE49E3-EEE7-4D65-9F04-98020FA4474C}" presName="negativeSpace" presStyleCnt="0"/>
      <dgm:spPr/>
    </dgm:pt>
    <dgm:pt modelId="{8E6B17CC-4995-44EC-841F-6BCD69858504}" type="pres">
      <dgm:prSet presAssocID="{A2BE49E3-EEE7-4D65-9F04-98020FA4474C}" presName="childText" presStyleLbl="conFgAcc1" presStyleIdx="1" presStyleCnt="2">
        <dgm:presLayoutVars>
          <dgm:bulletEnabled val="1"/>
        </dgm:presLayoutVars>
      </dgm:prSet>
      <dgm:spPr/>
    </dgm:pt>
  </dgm:ptLst>
  <dgm:cxnLst>
    <dgm:cxn modelId="{E9DF240D-D07D-4B6B-A5B2-0EDD1D019C9A}" srcId="{2BB658CA-3CC6-484A-91D2-E44C0A5C5B10}" destId="{6E5DF975-6E54-4064-90D0-C26C23C04DE5}" srcOrd="2" destOrd="0" parTransId="{F82466BB-1B32-4AFB-851D-E489B319321A}" sibTransId="{F71DC050-14C2-43CC-B693-8E975025003D}"/>
    <dgm:cxn modelId="{AC9B990E-8DAE-4390-9ACB-6824990E8CD4}" srcId="{DEB63D9B-5957-4008-9DB1-1067A2D3F2C9}" destId="{A2BE49E3-EEE7-4D65-9F04-98020FA4474C}" srcOrd="1" destOrd="0" parTransId="{3F38C96F-C5B6-47C1-A41D-22BAAA341AD5}" sibTransId="{ED3FA22A-7235-42B4-9492-8565D0621CF0}"/>
    <dgm:cxn modelId="{E0F9F33B-C2AC-43E2-B55A-392989BD4D09}" srcId="{2BB658CA-3CC6-484A-91D2-E44C0A5C5B10}" destId="{5D4BC896-E72F-423F-A927-78C450ADD4B7}" srcOrd="1" destOrd="0" parTransId="{29113FAB-C812-4113-88A7-8215A2428D3B}" sibTransId="{4D0B97D8-B2C2-4130-BEBD-DED20FD6B5D1}"/>
    <dgm:cxn modelId="{D548485F-E4CD-4305-A709-1D92B08483C9}" type="presOf" srcId="{DEB63D9B-5957-4008-9DB1-1067A2D3F2C9}" destId="{AB134A5B-A7A1-4AF5-8ECD-5A8525356A57}" srcOrd="0" destOrd="0" presId="urn:microsoft.com/office/officeart/2005/8/layout/list1"/>
    <dgm:cxn modelId="{C3F7944B-2AE3-4D34-9962-14834A46417F}" srcId="{2BB658CA-3CC6-484A-91D2-E44C0A5C5B10}" destId="{B6E85F70-145F-4612-92B4-8436F9AEFA39}" srcOrd="0" destOrd="0" parTransId="{3B4E70A3-3352-41C6-B879-24AED4B05C4E}" sibTransId="{4A3B6485-0320-40D3-8701-E1C95DF41725}"/>
    <dgm:cxn modelId="{FC4CB6B3-D14B-4B76-91DA-4DDF7E492C87}" type="presOf" srcId="{2BB658CA-3CC6-484A-91D2-E44C0A5C5B10}" destId="{F627A9B1-18BE-44E0-8823-6A442F2A317B}" srcOrd="1" destOrd="0" presId="urn:microsoft.com/office/officeart/2005/8/layout/list1"/>
    <dgm:cxn modelId="{B03197D1-019A-4190-9816-AC3E358550E7}" type="presOf" srcId="{A2BE49E3-EEE7-4D65-9F04-98020FA4474C}" destId="{C012E158-9EFA-4D5F-81B3-F208675DC1C0}" srcOrd="1" destOrd="0" presId="urn:microsoft.com/office/officeart/2005/8/layout/list1"/>
    <dgm:cxn modelId="{A01657D8-880F-4D0F-B7EB-1FFF16733990}" type="presOf" srcId="{A2BE49E3-EEE7-4D65-9F04-98020FA4474C}" destId="{ADFBE91C-DC51-4EC8-9C8F-7B7AD5529F84}" srcOrd="0" destOrd="0" presId="urn:microsoft.com/office/officeart/2005/8/layout/list1"/>
    <dgm:cxn modelId="{3913B7D8-9902-4A32-A0D0-28372EFF5FFB}" srcId="{DEB63D9B-5957-4008-9DB1-1067A2D3F2C9}" destId="{2BB658CA-3CC6-484A-91D2-E44C0A5C5B10}" srcOrd="0" destOrd="0" parTransId="{0517E895-AAFB-401D-BDC4-472C66ACA30B}" sibTransId="{20AF0486-A9D6-4C97-95AA-7EB03F15BBA6}"/>
    <dgm:cxn modelId="{32DBC7DD-37B6-46E5-9F8D-FD4F748DE69C}" type="presOf" srcId="{5D4BC896-E72F-423F-A927-78C450ADD4B7}" destId="{C3A664A7-ED04-4965-A5EE-B83BDA626868}" srcOrd="0" destOrd="1" presId="urn:microsoft.com/office/officeart/2005/8/layout/list1"/>
    <dgm:cxn modelId="{746ED7DD-505A-4D15-96A8-B7048E153FFA}" type="presOf" srcId="{2BB658CA-3CC6-484A-91D2-E44C0A5C5B10}" destId="{F8918D5F-9549-42DC-9D6C-5691DD554E8C}" srcOrd="0" destOrd="0" presId="urn:microsoft.com/office/officeart/2005/8/layout/list1"/>
    <dgm:cxn modelId="{B38607ED-CA38-42DC-B1FF-A4B070BBD504}" type="presOf" srcId="{6E5DF975-6E54-4064-90D0-C26C23C04DE5}" destId="{C3A664A7-ED04-4965-A5EE-B83BDA626868}" srcOrd="0" destOrd="2" presId="urn:microsoft.com/office/officeart/2005/8/layout/list1"/>
    <dgm:cxn modelId="{BF71B4F3-C4C9-4E46-B8A7-7F54920C82BA}" type="presOf" srcId="{B6E85F70-145F-4612-92B4-8436F9AEFA39}" destId="{C3A664A7-ED04-4965-A5EE-B83BDA626868}" srcOrd="0" destOrd="0" presId="urn:microsoft.com/office/officeart/2005/8/layout/list1"/>
    <dgm:cxn modelId="{FA53203A-81B6-4821-B3BC-590BC5EC2C25}" type="presParOf" srcId="{AB134A5B-A7A1-4AF5-8ECD-5A8525356A57}" destId="{D6EFFC68-1F7F-444A-8452-2CD7B8AF75F8}" srcOrd="0" destOrd="0" presId="urn:microsoft.com/office/officeart/2005/8/layout/list1"/>
    <dgm:cxn modelId="{758491DA-3EBE-4B2B-B771-51AD799C906C}" type="presParOf" srcId="{D6EFFC68-1F7F-444A-8452-2CD7B8AF75F8}" destId="{F8918D5F-9549-42DC-9D6C-5691DD554E8C}" srcOrd="0" destOrd="0" presId="urn:microsoft.com/office/officeart/2005/8/layout/list1"/>
    <dgm:cxn modelId="{B63A17B2-8318-4914-90C6-AA1A46DC3123}" type="presParOf" srcId="{D6EFFC68-1F7F-444A-8452-2CD7B8AF75F8}" destId="{F627A9B1-18BE-44E0-8823-6A442F2A317B}" srcOrd="1" destOrd="0" presId="urn:microsoft.com/office/officeart/2005/8/layout/list1"/>
    <dgm:cxn modelId="{59378546-91A9-4342-9CC4-4F8B617F46FE}" type="presParOf" srcId="{AB134A5B-A7A1-4AF5-8ECD-5A8525356A57}" destId="{86B7F120-077F-46B4-A18A-1DD123B5D8EA}" srcOrd="1" destOrd="0" presId="urn:microsoft.com/office/officeart/2005/8/layout/list1"/>
    <dgm:cxn modelId="{DBBC7C7F-7607-477F-8CF9-6B376B4060F3}" type="presParOf" srcId="{AB134A5B-A7A1-4AF5-8ECD-5A8525356A57}" destId="{C3A664A7-ED04-4965-A5EE-B83BDA626868}" srcOrd="2" destOrd="0" presId="urn:microsoft.com/office/officeart/2005/8/layout/list1"/>
    <dgm:cxn modelId="{6E33212D-19BF-4424-8793-6423764EAEF8}" type="presParOf" srcId="{AB134A5B-A7A1-4AF5-8ECD-5A8525356A57}" destId="{0587B54E-E66F-4DF0-8F27-5185CD245D34}" srcOrd="3" destOrd="0" presId="urn:microsoft.com/office/officeart/2005/8/layout/list1"/>
    <dgm:cxn modelId="{8A520599-7FA7-4840-B5C0-F411CBA06EDA}" type="presParOf" srcId="{AB134A5B-A7A1-4AF5-8ECD-5A8525356A57}" destId="{FBAE7362-DBE3-4702-B16A-3BB715C66D5B}" srcOrd="4" destOrd="0" presId="urn:microsoft.com/office/officeart/2005/8/layout/list1"/>
    <dgm:cxn modelId="{3B89A48D-CE0D-4347-B8AF-F248FB2BB779}" type="presParOf" srcId="{FBAE7362-DBE3-4702-B16A-3BB715C66D5B}" destId="{ADFBE91C-DC51-4EC8-9C8F-7B7AD5529F84}" srcOrd="0" destOrd="0" presId="urn:microsoft.com/office/officeart/2005/8/layout/list1"/>
    <dgm:cxn modelId="{021543ED-2DB3-40F6-944C-3984A4CAFA16}" type="presParOf" srcId="{FBAE7362-DBE3-4702-B16A-3BB715C66D5B}" destId="{C012E158-9EFA-4D5F-81B3-F208675DC1C0}" srcOrd="1" destOrd="0" presId="urn:microsoft.com/office/officeart/2005/8/layout/list1"/>
    <dgm:cxn modelId="{F2D11E9C-A45E-4409-8236-685727CD39A8}" type="presParOf" srcId="{AB134A5B-A7A1-4AF5-8ECD-5A8525356A57}" destId="{6E668B20-8765-4FBA-BC15-B29B541992F4}" srcOrd="5" destOrd="0" presId="urn:microsoft.com/office/officeart/2005/8/layout/list1"/>
    <dgm:cxn modelId="{0BBA0B1C-942F-4975-8027-8AED66E2F25E}" type="presParOf" srcId="{AB134A5B-A7A1-4AF5-8ECD-5A8525356A57}" destId="{8E6B17CC-4995-44EC-841F-6BCD69858504}"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3657D3-9052-411E-B290-0B37847C364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8896966-2F5C-449E-A111-39767553B81E}">
      <dgm:prSet custT="1"/>
      <dgm:spPr/>
      <dgm:t>
        <a:bodyPr/>
        <a:lstStyle/>
        <a:p>
          <a:r>
            <a:rPr lang="en-US" sz="2800" dirty="0"/>
            <a:t>But…</a:t>
          </a:r>
        </a:p>
      </dgm:t>
    </dgm:pt>
    <dgm:pt modelId="{F0FCC237-EB02-46D7-946C-551A5809F7C6}" type="parTrans" cxnId="{1A454B51-B49F-417F-8ED4-2448EB3E4D97}">
      <dgm:prSet/>
      <dgm:spPr/>
      <dgm:t>
        <a:bodyPr/>
        <a:lstStyle/>
        <a:p>
          <a:endParaRPr lang="en-US"/>
        </a:p>
      </dgm:t>
    </dgm:pt>
    <dgm:pt modelId="{99DA5FB9-3964-49A2-A125-9D1042F5A287}" type="sibTrans" cxnId="{1A454B51-B49F-417F-8ED4-2448EB3E4D97}">
      <dgm:prSet/>
      <dgm:spPr/>
      <dgm:t>
        <a:bodyPr/>
        <a:lstStyle/>
        <a:p>
          <a:endParaRPr lang="en-US"/>
        </a:p>
      </dgm:t>
    </dgm:pt>
    <dgm:pt modelId="{D4C72D04-354A-4F76-92E4-B3821FBE4FF4}">
      <dgm:prSet custT="1"/>
      <dgm:spPr/>
      <dgm:t>
        <a:bodyPr/>
        <a:lstStyle/>
        <a:p>
          <a:r>
            <a:rPr lang="en-US" sz="2400" dirty="0"/>
            <a:t>Not always reliable</a:t>
          </a:r>
        </a:p>
      </dgm:t>
    </dgm:pt>
    <dgm:pt modelId="{3E1CE215-E305-4816-BC4B-77E38A8AA114}" type="parTrans" cxnId="{D1BA3FDD-3C1B-4E24-A602-4192F5FC4796}">
      <dgm:prSet/>
      <dgm:spPr/>
      <dgm:t>
        <a:bodyPr/>
        <a:lstStyle/>
        <a:p>
          <a:endParaRPr lang="en-US"/>
        </a:p>
      </dgm:t>
    </dgm:pt>
    <dgm:pt modelId="{4E96BA29-818C-4B7D-B613-ADBB239B79FB}" type="sibTrans" cxnId="{D1BA3FDD-3C1B-4E24-A602-4192F5FC4796}">
      <dgm:prSet/>
      <dgm:spPr/>
      <dgm:t>
        <a:bodyPr/>
        <a:lstStyle/>
        <a:p>
          <a:endParaRPr lang="en-US"/>
        </a:p>
      </dgm:t>
    </dgm:pt>
    <dgm:pt modelId="{E5C9BA60-F756-4CBC-9269-674F04C50311}">
      <dgm:prSet custT="1"/>
      <dgm:spPr/>
      <dgm:t>
        <a:bodyPr/>
        <a:lstStyle/>
        <a:p>
          <a:r>
            <a:rPr lang="en-US" sz="2400" dirty="0"/>
            <a:t>Some information are not available</a:t>
          </a:r>
        </a:p>
      </dgm:t>
    </dgm:pt>
    <dgm:pt modelId="{A43FFFD1-CFE4-4A77-B259-490E9728E4DC}" type="parTrans" cxnId="{6134942A-F37B-45AB-9CA5-33880990DCB4}">
      <dgm:prSet/>
      <dgm:spPr/>
      <dgm:t>
        <a:bodyPr/>
        <a:lstStyle/>
        <a:p>
          <a:endParaRPr lang="en-US"/>
        </a:p>
      </dgm:t>
    </dgm:pt>
    <dgm:pt modelId="{80A368EB-736F-4205-ACFB-06DB31318A6C}" type="sibTrans" cxnId="{6134942A-F37B-45AB-9CA5-33880990DCB4}">
      <dgm:prSet/>
      <dgm:spPr/>
      <dgm:t>
        <a:bodyPr/>
        <a:lstStyle/>
        <a:p>
          <a:endParaRPr lang="en-US"/>
        </a:p>
      </dgm:t>
    </dgm:pt>
    <dgm:pt modelId="{8911E3C8-9F0E-4C3F-94CE-649B86A10901}">
      <dgm:prSet custT="1"/>
      <dgm:spPr/>
      <dgm:t>
        <a:bodyPr/>
        <a:lstStyle/>
        <a:p>
          <a:r>
            <a:rPr lang="en-US" sz="2400" dirty="0"/>
            <a:t>Search results with the title are always prolific</a:t>
          </a:r>
        </a:p>
      </dgm:t>
    </dgm:pt>
    <dgm:pt modelId="{76A4DFB2-7F93-443B-8506-41BE7367CB3A}" type="parTrans" cxnId="{DD88F1F2-4713-451F-91D6-6748175FC3B4}">
      <dgm:prSet/>
      <dgm:spPr/>
      <dgm:t>
        <a:bodyPr/>
        <a:lstStyle/>
        <a:p>
          <a:endParaRPr lang="en-US"/>
        </a:p>
      </dgm:t>
    </dgm:pt>
    <dgm:pt modelId="{F9A6A2EA-F34A-4465-B46F-0843DDF2788C}" type="sibTrans" cxnId="{DD88F1F2-4713-451F-91D6-6748175FC3B4}">
      <dgm:prSet/>
      <dgm:spPr/>
      <dgm:t>
        <a:bodyPr/>
        <a:lstStyle/>
        <a:p>
          <a:endParaRPr lang="en-US"/>
        </a:p>
      </dgm:t>
    </dgm:pt>
    <dgm:pt modelId="{30FE3623-1A62-4D8A-B748-8DBBA68F71A4}" type="pres">
      <dgm:prSet presAssocID="{193657D3-9052-411E-B290-0B37847C364F}" presName="linear" presStyleCnt="0">
        <dgm:presLayoutVars>
          <dgm:dir/>
          <dgm:animLvl val="lvl"/>
          <dgm:resizeHandles val="exact"/>
        </dgm:presLayoutVars>
      </dgm:prSet>
      <dgm:spPr/>
    </dgm:pt>
    <dgm:pt modelId="{D276E10F-43BD-498B-8C95-CF529B06A59E}" type="pres">
      <dgm:prSet presAssocID="{28896966-2F5C-449E-A111-39767553B81E}" presName="parentLin" presStyleCnt="0"/>
      <dgm:spPr/>
    </dgm:pt>
    <dgm:pt modelId="{61718116-93D4-45E8-83AF-7D850B0FC490}" type="pres">
      <dgm:prSet presAssocID="{28896966-2F5C-449E-A111-39767553B81E}" presName="parentLeftMargin" presStyleLbl="node1" presStyleIdx="0" presStyleCnt="1"/>
      <dgm:spPr/>
    </dgm:pt>
    <dgm:pt modelId="{01DDFB05-66EC-45CC-96A4-5C7FFB3A4D1C}" type="pres">
      <dgm:prSet presAssocID="{28896966-2F5C-449E-A111-39767553B81E}" presName="parentText" presStyleLbl="node1" presStyleIdx="0" presStyleCnt="1" custScaleX="78326" custScaleY="37801">
        <dgm:presLayoutVars>
          <dgm:chMax val="0"/>
          <dgm:bulletEnabled val="1"/>
        </dgm:presLayoutVars>
      </dgm:prSet>
      <dgm:spPr/>
    </dgm:pt>
    <dgm:pt modelId="{F467CB30-AEA6-4409-8B86-357CA8A41E0A}" type="pres">
      <dgm:prSet presAssocID="{28896966-2F5C-449E-A111-39767553B81E}" presName="negativeSpace" presStyleCnt="0"/>
      <dgm:spPr/>
    </dgm:pt>
    <dgm:pt modelId="{C53B68AD-9332-46EB-9B6F-82476B2FB732}" type="pres">
      <dgm:prSet presAssocID="{28896966-2F5C-449E-A111-39767553B81E}" presName="childText" presStyleLbl="conFgAcc1" presStyleIdx="0" presStyleCnt="1">
        <dgm:presLayoutVars>
          <dgm:bulletEnabled val="1"/>
        </dgm:presLayoutVars>
      </dgm:prSet>
      <dgm:spPr/>
    </dgm:pt>
  </dgm:ptLst>
  <dgm:cxnLst>
    <dgm:cxn modelId="{B4BA260D-A5BD-41DF-AFBC-F1B68247F240}" type="presOf" srcId="{E5C9BA60-F756-4CBC-9269-674F04C50311}" destId="{C53B68AD-9332-46EB-9B6F-82476B2FB732}" srcOrd="0" destOrd="1" presId="urn:microsoft.com/office/officeart/2005/8/layout/list1"/>
    <dgm:cxn modelId="{EF5A0520-6A50-480C-AA8D-3A5BF3DA98C7}" type="presOf" srcId="{28896966-2F5C-449E-A111-39767553B81E}" destId="{61718116-93D4-45E8-83AF-7D850B0FC490}" srcOrd="0" destOrd="0" presId="urn:microsoft.com/office/officeart/2005/8/layout/list1"/>
    <dgm:cxn modelId="{6134942A-F37B-45AB-9CA5-33880990DCB4}" srcId="{28896966-2F5C-449E-A111-39767553B81E}" destId="{E5C9BA60-F756-4CBC-9269-674F04C50311}" srcOrd="1" destOrd="0" parTransId="{A43FFFD1-CFE4-4A77-B259-490E9728E4DC}" sibTransId="{80A368EB-736F-4205-ACFB-06DB31318A6C}"/>
    <dgm:cxn modelId="{1A454B51-B49F-417F-8ED4-2448EB3E4D97}" srcId="{193657D3-9052-411E-B290-0B37847C364F}" destId="{28896966-2F5C-449E-A111-39767553B81E}" srcOrd="0" destOrd="0" parTransId="{F0FCC237-EB02-46D7-946C-551A5809F7C6}" sibTransId="{99DA5FB9-3964-49A2-A125-9D1042F5A287}"/>
    <dgm:cxn modelId="{54949698-5593-4E12-9BCD-0E0123653CA7}" type="presOf" srcId="{8911E3C8-9F0E-4C3F-94CE-649B86A10901}" destId="{C53B68AD-9332-46EB-9B6F-82476B2FB732}" srcOrd="0" destOrd="2" presId="urn:microsoft.com/office/officeart/2005/8/layout/list1"/>
    <dgm:cxn modelId="{5FD531A8-4863-4EC2-B600-0B2DDEE2F467}" type="presOf" srcId="{28896966-2F5C-449E-A111-39767553B81E}" destId="{01DDFB05-66EC-45CC-96A4-5C7FFB3A4D1C}" srcOrd="1" destOrd="0" presId="urn:microsoft.com/office/officeart/2005/8/layout/list1"/>
    <dgm:cxn modelId="{D1BA3FDD-3C1B-4E24-A602-4192F5FC4796}" srcId="{28896966-2F5C-449E-A111-39767553B81E}" destId="{D4C72D04-354A-4F76-92E4-B3821FBE4FF4}" srcOrd="0" destOrd="0" parTransId="{3E1CE215-E305-4816-BC4B-77E38A8AA114}" sibTransId="{4E96BA29-818C-4B7D-B613-ADBB239B79FB}"/>
    <dgm:cxn modelId="{6D9A3DE3-7765-4969-A4F4-DC186EA4FCF2}" type="presOf" srcId="{D4C72D04-354A-4F76-92E4-B3821FBE4FF4}" destId="{C53B68AD-9332-46EB-9B6F-82476B2FB732}" srcOrd="0" destOrd="0" presId="urn:microsoft.com/office/officeart/2005/8/layout/list1"/>
    <dgm:cxn modelId="{DD88F1F2-4713-451F-91D6-6748175FC3B4}" srcId="{28896966-2F5C-449E-A111-39767553B81E}" destId="{8911E3C8-9F0E-4C3F-94CE-649B86A10901}" srcOrd="2" destOrd="0" parTransId="{76A4DFB2-7F93-443B-8506-41BE7367CB3A}" sibTransId="{F9A6A2EA-F34A-4465-B46F-0843DDF2788C}"/>
    <dgm:cxn modelId="{04B526F6-C173-40BE-A658-1C42706DCF72}" type="presOf" srcId="{193657D3-9052-411E-B290-0B37847C364F}" destId="{30FE3623-1A62-4D8A-B748-8DBBA68F71A4}" srcOrd="0" destOrd="0" presId="urn:microsoft.com/office/officeart/2005/8/layout/list1"/>
    <dgm:cxn modelId="{4987E4D9-F315-475D-82FB-7F5724AFF581}" type="presParOf" srcId="{30FE3623-1A62-4D8A-B748-8DBBA68F71A4}" destId="{D276E10F-43BD-498B-8C95-CF529B06A59E}" srcOrd="0" destOrd="0" presId="urn:microsoft.com/office/officeart/2005/8/layout/list1"/>
    <dgm:cxn modelId="{C9E360E5-D3D0-40BC-B814-E6DF5E98FEF2}" type="presParOf" srcId="{D276E10F-43BD-498B-8C95-CF529B06A59E}" destId="{61718116-93D4-45E8-83AF-7D850B0FC490}" srcOrd="0" destOrd="0" presId="urn:microsoft.com/office/officeart/2005/8/layout/list1"/>
    <dgm:cxn modelId="{3B16BC42-6E0B-4B3F-865F-1DFD7F68B13C}" type="presParOf" srcId="{D276E10F-43BD-498B-8C95-CF529B06A59E}" destId="{01DDFB05-66EC-45CC-96A4-5C7FFB3A4D1C}" srcOrd="1" destOrd="0" presId="urn:microsoft.com/office/officeart/2005/8/layout/list1"/>
    <dgm:cxn modelId="{C7D22BC8-B209-4AF8-B980-3AA8BDB3BC1E}" type="presParOf" srcId="{30FE3623-1A62-4D8A-B748-8DBBA68F71A4}" destId="{F467CB30-AEA6-4409-8B86-357CA8A41E0A}" srcOrd="1" destOrd="0" presId="urn:microsoft.com/office/officeart/2005/8/layout/list1"/>
    <dgm:cxn modelId="{D023D79E-65FE-4AD8-B581-51371AED0A7E}" type="presParOf" srcId="{30FE3623-1A62-4D8A-B748-8DBBA68F71A4}" destId="{C53B68AD-9332-46EB-9B6F-82476B2FB732}"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FC1AE8-99FE-4386-A039-4787B16FCD0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647B7AD-D44F-49CB-BB14-EEB61171F954}">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31167" tIns="0" rIns="131167" bIns="0" numCol="1" spcCol="1270" anchor="ctr" anchorCtr="0"/>
        <a:lstStyle/>
        <a:p>
          <a:pPr marL="0" lvl="0" indent="0" algn="l" defTabSz="1244600">
            <a:lnSpc>
              <a:spcPct val="90000"/>
            </a:lnSpc>
            <a:spcBef>
              <a:spcPct val="0"/>
            </a:spcBef>
            <a:spcAft>
              <a:spcPct val="35000"/>
            </a:spcAft>
            <a:buNone/>
          </a:pPr>
          <a:r>
            <a:rPr lang="en-US" sz="2800" kern="1200" dirty="0">
              <a:solidFill>
                <a:prstClr val="white"/>
              </a:solidFill>
              <a:latin typeface="Calibri" panose="020F0502020204030204"/>
              <a:ea typeface="+mn-ea"/>
              <a:cs typeface="+mn-cs"/>
            </a:rPr>
            <a:t>But…</a:t>
          </a:r>
        </a:p>
      </dgm:t>
    </dgm:pt>
    <dgm:pt modelId="{33CFB4B4-89F0-421F-BDA8-37475B68D9FB}" type="parTrans" cxnId="{3FA6800D-F1F5-4893-8EA1-A5A8801A6CAD}">
      <dgm:prSet/>
      <dgm:spPr/>
      <dgm:t>
        <a:bodyPr/>
        <a:lstStyle/>
        <a:p>
          <a:endParaRPr lang="en-US"/>
        </a:p>
      </dgm:t>
    </dgm:pt>
    <dgm:pt modelId="{3D6BE1D9-1668-4484-81C8-6B6C4CD170E7}" type="sibTrans" cxnId="{3FA6800D-F1F5-4893-8EA1-A5A8801A6CAD}">
      <dgm:prSet/>
      <dgm:spPr/>
      <dgm:t>
        <a:bodyPr/>
        <a:lstStyle/>
        <a:p>
          <a:endParaRPr lang="en-US"/>
        </a:p>
      </dgm:t>
    </dgm:pt>
    <dgm:pt modelId="{29939C7F-012E-43F8-A25F-5BE77B0FCB9C}">
      <dgm:prSet custT="1"/>
      <dgm:spPr/>
      <dgm:t>
        <a:bodyPr/>
        <a:lstStyle/>
        <a:p>
          <a:r>
            <a:rPr lang="en-US" sz="2400" dirty="0"/>
            <a:t>No available API</a:t>
          </a:r>
        </a:p>
      </dgm:t>
    </dgm:pt>
    <dgm:pt modelId="{60E442D7-BB82-489F-85CA-969684671310}" type="parTrans" cxnId="{05017FD8-94D9-452F-A557-111B35069A81}">
      <dgm:prSet/>
      <dgm:spPr/>
      <dgm:t>
        <a:bodyPr/>
        <a:lstStyle/>
        <a:p>
          <a:endParaRPr lang="en-US"/>
        </a:p>
      </dgm:t>
    </dgm:pt>
    <dgm:pt modelId="{164DD2B2-F0C9-4482-AC39-023230D0B780}" type="sibTrans" cxnId="{05017FD8-94D9-452F-A557-111B35069A81}">
      <dgm:prSet/>
      <dgm:spPr/>
      <dgm:t>
        <a:bodyPr/>
        <a:lstStyle/>
        <a:p>
          <a:endParaRPr lang="en-US"/>
        </a:p>
      </dgm:t>
    </dgm:pt>
    <dgm:pt modelId="{F7BBCC5B-49E0-4822-AF8F-67FA12A833E5}">
      <dgm:prSet custT="1"/>
      <dgm:spPr/>
      <dgm:t>
        <a:bodyPr/>
        <a:lstStyle/>
        <a:p>
          <a:r>
            <a:rPr lang="en-US" sz="2400" dirty="0"/>
            <a:t>Regular jumps on web pages</a:t>
          </a:r>
        </a:p>
      </dgm:t>
    </dgm:pt>
    <dgm:pt modelId="{5E7AE436-F7E2-4B47-AC04-41F79A928FF8}" type="parTrans" cxnId="{DAC4266D-A203-425A-9972-B5B3CF46D7C1}">
      <dgm:prSet/>
      <dgm:spPr/>
      <dgm:t>
        <a:bodyPr/>
        <a:lstStyle/>
        <a:p>
          <a:endParaRPr lang="en-US"/>
        </a:p>
      </dgm:t>
    </dgm:pt>
    <dgm:pt modelId="{15D98215-C8AB-4283-B5A7-C1EE03943976}" type="sibTrans" cxnId="{DAC4266D-A203-425A-9972-B5B3CF46D7C1}">
      <dgm:prSet/>
      <dgm:spPr/>
      <dgm:t>
        <a:bodyPr/>
        <a:lstStyle/>
        <a:p>
          <a:endParaRPr lang="en-US"/>
        </a:p>
      </dgm:t>
    </dgm:pt>
    <dgm:pt modelId="{BB890007-15CE-4DBE-8ED5-30B17251A6B9}">
      <dgm:prSet custT="1"/>
      <dgm:spPr/>
      <dgm:t>
        <a:bodyPr/>
        <a:lstStyle/>
        <a:p>
          <a:r>
            <a:rPr lang="en-US" sz="2400" dirty="0"/>
            <a:t>Links for series were specific</a:t>
          </a:r>
        </a:p>
      </dgm:t>
    </dgm:pt>
    <dgm:pt modelId="{7F99E090-704B-4CD8-B521-E6BE22E9CEE7}" type="parTrans" cxnId="{7A1F66E3-D9BE-4AF9-8F1F-F7A0A8DC27F5}">
      <dgm:prSet/>
      <dgm:spPr/>
      <dgm:t>
        <a:bodyPr/>
        <a:lstStyle/>
        <a:p>
          <a:endParaRPr lang="en-US"/>
        </a:p>
      </dgm:t>
    </dgm:pt>
    <dgm:pt modelId="{5CBC5639-8342-4369-A200-D7EA707CE4B2}" type="sibTrans" cxnId="{7A1F66E3-D9BE-4AF9-8F1F-F7A0A8DC27F5}">
      <dgm:prSet/>
      <dgm:spPr/>
      <dgm:t>
        <a:bodyPr/>
        <a:lstStyle/>
        <a:p>
          <a:endParaRPr lang="en-US"/>
        </a:p>
      </dgm:t>
    </dgm:pt>
    <dgm:pt modelId="{B6D5A931-6601-4226-8D47-834F5E2C44C3}" type="pres">
      <dgm:prSet presAssocID="{3EFC1AE8-99FE-4386-A039-4787B16FCD08}" presName="linear" presStyleCnt="0">
        <dgm:presLayoutVars>
          <dgm:dir/>
          <dgm:animLvl val="lvl"/>
          <dgm:resizeHandles val="exact"/>
        </dgm:presLayoutVars>
      </dgm:prSet>
      <dgm:spPr/>
    </dgm:pt>
    <dgm:pt modelId="{0EEE19C5-60C8-4842-8AB0-8C0A3A5DCFF2}" type="pres">
      <dgm:prSet presAssocID="{6647B7AD-D44F-49CB-BB14-EEB61171F954}" presName="parentLin" presStyleCnt="0"/>
      <dgm:spPr/>
    </dgm:pt>
    <dgm:pt modelId="{DF6F23A8-EE21-4E49-A605-7EB4CB1F8534}" type="pres">
      <dgm:prSet presAssocID="{6647B7AD-D44F-49CB-BB14-EEB61171F954}" presName="parentLeftMargin" presStyleLbl="node1" presStyleIdx="0" presStyleCnt="1"/>
      <dgm:spPr/>
    </dgm:pt>
    <dgm:pt modelId="{FE997319-F3EE-4FEC-9C7D-91121A9172F2}" type="pres">
      <dgm:prSet presAssocID="{6647B7AD-D44F-49CB-BB14-EEB61171F954}" presName="parentText" presStyleLbl="node1" presStyleIdx="0" presStyleCnt="1" custScaleX="72234" custScaleY="36794">
        <dgm:presLayoutVars>
          <dgm:chMax val="0"/>
          <dgm:bulletEnabled val="1"/>
        </dgm:presLayoutVars>
      </dgm:prSet>
      <dgm:spPr>
        <a:xfrm>
          <a:off x="227595" y="1254204"/>
          <a:ext cx="3025107" cy="609717"/>
        </a:xfrm>
        <a:prstGeom prst="roundRect">
          <a:avLst/>
        </a:prstGeom>
      </dgm:spPr>
    </dgm:pt>
    <dgm:pt modelId="{1377D1A2-6A53-4AD7-9EB7-506A84ABF048}" type="pres">
      <dgm:prSet presAssocID="{6647B7AD-D44F-49CB-BB14-EEB61171F954}" presName="negativeSpace" presStyleCnt="0"/>
      <dgm:spPr/>
    </dgm:pt>
    <dgm:pt modelId="{2853145E-D0AE-43F5-8533-650658E5C8D6}" type="pres">
      <dgm:prSet presAssocID="{6647B7AD-D44F-49CB-BB14-EEB61171F954}" presName="childText" presStyleLbl="conFgAcc1" presStyleIdx="0" presStyleCnt="1">
        <dgm:presLayoutVars>
          <dgm:bulletEnabled val="1"/>
        </dgm:presLayoutVars>
      </dgm:prSet>
      <dgm:spPr/>
    </dgm:pt>
  </dgm:ptLst>
  <dgm:cxnLst>
    <dgm:cxn modelId="{3FA6800D-F1F5-4893-8EA1-A5A8801A6CAD}" srcId="{3EFC1AE8-99FE-4386-A039-4787B16FCD08}" destId="{6647B7AD-D44F-49CB-BB14-EEB61171F954}" srcOrd="0" destOrd="0" parTransId="{33CFB4B4-89F0-421F-BDA8-37475B68D9FB}" sibTransId="{3D6BE1D9-1668-4484-81C8-6B6C4CD170E7}"/>
    <dgm:cxn modelId="{F2A26764-781E-416B-BC36-7F355D42FBBC}" type="presOf" srcId="{BB890007-15CE-4DBE-8ED5-30B17251A6B9}" destId="{2853145E-D0AE-43F5-8533-650658E5C8D6}" srcOrd="0" destOrd="2" presId="urn:microsoft.com/office/officeart/2005/8/layout/list1"/>
    <dgm:cxn modelId="{DAC4266D-A203-425A-9972-B5B3CF46D7C1}" srcId="{6647B7AD-D44F-49CB-BB14-EEB61171F954}" destId="{F7BBCC5B-49E0-4822-AF8F-67FA12A833E5}" srcOrd="1" destOrd="0" parTransId="{5E7AE436-F7E2-4B47-AC04-41F79A928FF8}" sibTransId="{15D98215-C8AB-4283-B5A7-C1EE03943976}"/>
    <dgm:cxn modelId="{632BDF70-24B4-46AD-B1B5-DB4699A11EC6}" type="presOf" srcId="{6647B7AD-D44F-49CB-BB14-EEB61171F954}" destId="{DF6F23A8-EE21-4E49-A605-7EB4CB1F8534}" srcOrd="0" destOrd="0" presId="urn:microsoft.com/office/officeart/2005/8/layout/list1"/>
    <dgm:cxn modelId="{FF315E55-2929-4097-8D4C-ED2F9B896746}" type="presOf" srcId="{6647B7AD-D44F-49CB-BB14-EEB61171F954}" destId="{FE997319-F3EE-4FEC-9C7D-91121A9172F2}" srcOrd="1" destOrd="0" presId="urn:microsoft.com/office/officeart/2005/8/layout/list1"/>
    <dgm:cxn modelId="{3D772357-2D48-4EF7-BFFB-E3B1C609DB3C}" type="presOf" srcId="{F7BBCC5B-49E0-4822-AF8F-67FA12A833E5}" destId="{2853145E-D0AE-43F5-8533-650658E5C8D6}" srcOrd="0" destOrd="1" presId="urn:microsoft.com/office/officeart/2005/8/layout/list1"/>
    <dgm:cxn modelId="{5252D1CA-04B5-457B-BA4A-6B5E4338EBDA}" type="presOf" srcId="{3EFC1AE8-99FE-4386-A039-4787B16FCD08}" destId="{B6D5A931-6601-4226-8D47-834F5E2C44C3}" srcOrd="0" destOrd="0" presId="urn:microsoft.com/office/officeart/2005/8/layout/list1"/>
    <dgm:cxn modelId="{05017FD8-94D9-452F-A557-111B35069A81}" srcId="{6647B7AD-D44F-49CB-BB14-EEB61171F954}" destId="{29939C7F-012E-43F8-A25F-5BE77B0FCB9C}" srcOrd="0" destOrd="0" parTransId="{60E442D7-BB82-489F-85CA-969684671310}" sibTransId="{164DD2B2-F0C9-4482-AC39-023230D0B780}"/>
    <dgm:cxn modelId="{5B5DB0DD-F741-4869-80FB-6E0F44969FFD}" type="presOf" srcId="{29939C7F-012E-43F8-A25F-5BE77B0FCB9C}" destId="{2853145E-D0AE-43F5-8533-650658E5C8D6}" srcOrd="0" destOrd="0" presId="urn:microsoft.com/office/officeart/2005/8/layout/list1"/>
    <dgm:cxn modelId="{7A1F66E3-D9BE-4AF9-8F1F-F7A0A8DC27F5}" srcId="{6647B7AD-D44F-49CB-BB14-EEB61171F954}" destId="{BB890007-15CE-4DBE-8ED5-30B17251A6B9}" srcOrd="2" destOrd="0" parTransId="{7F99E090-704B-4CD8-B521-E6BE22E9CEE7}" sibTransId="{5CBC5639-8342-4369-A200-D7EA707CE4B2}"/>
    <dgm:cxn modelId="{4D2E1BEB-86AF-47E0-8DDD-C917A0165D18}" type="presParOf" srcId="{B6D5A931-6601-4226-8D47-834F5E2C44C3}" destId="{0EEE19C5-60C8-4842-8AB0-8C0A3A5DCFF2}" srcOrd="0" destOrd="0" presId="urn:microsoft.com/office/officeart/2005/8/layout/list1"/>
    <dgm:cxn modelId="{9F6912BC-E21A-475D-B52A-AA01D46717FE}" type="presParOf" srcId="{0EEE19C5-60C8-4842-8AB0-8C0A3A5DCFF2}" destId="{DF6F23A8-EE21-4E49-A605-7EB4CB1F8534}" srcOrd="0" destOrd="0" presId="urn:microsoft.com/office/officeart/2005/8/layout/list1"/>
    <dgm:cxn modelId="{9B37ABDF-BEAD-4759-BCB8-C89B78A71C73}" type="presParOf" srcId="{0EEE19C5-60C8-4842-8AB0-8C0A3A5DCFF2}" destId="{FE997319-F3EE-4FEC-9C7D-91121A9172F2}" srcOrd="1" destOrd="0" presId="urn:microsoft.com/office/officeart/2005/8/layout/list1"/>
    <dgm:cxn modelId="{038A0AB8-FCA5-45AC-8F8D-A713C806C70D}" type="presParOf" srcId="{B6D5A931-6601-4226-8D47-834F5E2C44C3}" destId="{1377D1A2-6A53-4AD7-9EB7-506A84ABF048}" srcOrd="1" destOrd="0" presId="urn:microsoft.com/office/officeart/2005/8/layout/list1"/>
    <dgm:cxn modelId="{E7D31382-7A4F-4558-A194-CA62A39A91BB}" type="presParOf" srcId="{B6D5A931-6601-4226-8D47-834F5E2C44C3}" destId="{2853145E-D0AE-43F5-8533-650658E5C8D6}"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7D316-9228-48ED-B93F-C3AD851DB2A1}">
      <dsp:nvSpPr>
        <dsp:cNvPr id="0" name=""/>
        <dsp:cNvSpPr/>
      </dsp:nvSpPr>
      <dsp:spPr>
        <a:xfrm>
          <a:off x="0" y="3218"/>
          <a:ext cx="6713552" cy="685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0A9C05-F7E6-48F5-A727-EE25BCB2156A}">
      <dsp:nvSpPr>
        <dsp:cNvPr id="0" name=""/>
        <dsp:cNvSpPr/>
      </dsp:nvSpPr>
      <dsp:spPr>
        <a:xfrm>
          <a:off x="207350" y="157445"/>
          <a:ext cx="377000" cy="377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8151C0-7089-4FED-AAE8-CDF2B9037DA0}">
      <dsp:nvSpPr>
        <dsp:cNvPr id="0" name=""/>
        <dsp:cNvSpPr/>
      </dsp:nvSpPr>
      <dsp:spPr>
        <a:xfrm>
          <a:off x="791701" y="3218"/>
          <a:ext cx="5921850" cy="685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44" tIns="72544" rIns="72544" bIns="72544" numCol="1" spcCol="1270" anchor="ctr" anchorCtr="0">
          <a:noAutofit/>
        </a:bodyPr>
        <a:lstStyle/>
        <a:p>
          <a:pPr marL="0" lvl="0" indent="0" algn="l" defTabSz="844550">
            <a:lnSpc>
              <a:spcPct val="100000"/>
            </a:lnSpc>
            <a:spcBef>
              <a:spcPct val="0"/>
            </a:spcBef>
            <a:spcAft>
              <a:spcPct val="35000"/>
            </a:spcAft>
            <a:buNone/>
          </a:pPr>
          <a:r>
            <a:rPr lang="en-GB" sz="1900" kern="1200" dirty="0"/>
            <a:t>First idea</a:t>
          </a:r>
          <a:endParaRPr lang="en-US" sz="1900" kern="1200" dirty="0"/>
        </a:p>
      </dsp:txBody>
      <dsp:txXfrm>
        <a:off x="791701" y="3218"/>
        <a:ext cx="5921850" cy="685455"/>
      </dsp:txXfrm>
    </dsp:sp>
    <dsp:sp modelId="{A0A0F8DF-1FFB-4FF7-9FA6-626E698F4F4E}">
      <dsp:nvSpPr>
        <dsp:cNvPr id="0" name=""/>
        <dsp:cNvSpPr/>
      </dsp:nvSpPr>
      <dsp:spPr>
        <a:xfrm>
          <a:off x="0" y="860038"/>
          <a:ext cx="6713552" cy="685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44B473-374F-4988-AF98-F0FBA3FDEC26}">
      <dsp:nvSpPr>
        <dsp:cNvPr id="0" name=""/>
        <dsp:cNvSpPr/>
      </dsp:nvSpPr>
      <dsp:spPr>
        <a:xfrm>
          <a:off x="207350" y="1014265"/>
          <a:ext cx="377000" cy="377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6DBCDF-E238-47C6-ADB7-76DEACCB1B4B}">
      <dsp:nvSpPr>
        <dsp:cNvPr id="0" name=""/>
        <dsp:cNvSpPr/>
      </dsp:nvSpPr>
      <dsp:spPr>
        <a:xfrm>
          <a:off x="791701" y="860038"/>
          <a:ext cx="5921850" cy="685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44" tIns="72544" rIns="72544" bIns="72544" numCol="1" spcCol="1270" anchor="ctr" anchorCtr="0">
          <a:noAutofit/>
        </a:bodyPr>
        <a:lstStyle/>
        <a:p>
          <a:pPr marL="0" lvl="0" indent="0" algn="l" defTabSz="844550">
            <a:lnSpc>
              <a:spcPct val="100000"/>
            </a:lnSpc>
            <a:spcBef>
              <a:spcPct val="0"/>
            </a:spcBef>
            <a:spcAft>
              <a:spcPct val="35000"/>
            </a:spcAft>
            <a:buNone/>
          </a:pPr>
          <a:r>
            <a:rPr lang="en-GB" sz="1900" kern="1200"/>
            <a:t>Data for the project</a:t>
          </a:r>
          <a:endParaRPr lang="en-US" sz="1900" kern="1200"/>
        </a:p>
      </dsp:txBody>
      <dsp:txXfrm>
        <a:off x="791701" y="860038"/>
        <a:ext cx="5921850" cy="685455"/>
      </dsp:txXfrm>
    </dsp:sp>
    <dsp:sp modelId="{290709AF-D96C-43B4-8B6F-5979DD76F8AA}">
      <dsp:nvSpPr>
        <dsp:cNvPr id="0" name=""/>
        <dsp:cNvSpPr/>
      </dsp:nvSpPr>
      <dsp:spPr>
        <a:xfrm>
          <a:off x="0" y="1716858"/>
          <a:ext cx="6713552" cy="685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F7A0B7-8FF8-4780-A767-46553B659392}">
      <dsp:nvSpPr>
        <dsp:cNvPr id="0" name=""/>
        <dsp:cNvSpPr/>
      </dsp:nvSpPr>
      <dsp:spPr>
        <a:xfrm>
          <a:off x="207350" y="1871085"/>
          <a:ext cx="377000" cy="377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F9D39A-6F75-411A-A6BC-2348A610A3D0}">
      <dsp:nvSpPr>
        <dsp:cNvPr id="0" name=""/>
        <dsp:cNvSpPr/>
      </dsp:nvSpPr>
      <dsp:spPr>
        <a:xfrm>
          <a:off x="791701" y="1716858"/>
          <a:ext cx="5921850" cy="685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44" tIns="72544" rIns="72544" bIns="72544" numCol="1" spcCol="1270" anchor="ctr" anchorCtr="0">
          <a:noAutofit/>
        </a:bodyPr>
        <a:lstStyle/>
        <a:p>
          <a:pPr marL="0" lvl="0" indent="0" algn="l" defTabSz="844550">
            <a:lnSpc>
              <a:spcPct val="100000"/>
            </a:lnSpc>
            <a:spcBef>
              <a:spcPct val="0"/>
            </a:spcBef>
            <a:spcAft>
              <a:spcPct val="35000"/>
            </a:spcAft>
            <a:buNone/>
          </a:pPr>
          <a:r>
            <a:rPr lang="en-GB" sz="1900" kern="1200" dirty="0"/>
            <a:t>Data handling</a:t>
          </a:r>
          <a:endParaRPr lang="en-US" sz="1900" kern="1200" dirty="0"/>
        </a:p>
      </dsp:txBody>
      <dsp:txXfrm>
        <a:off x="791701" y="1716858"/>
        <a:ext cx="5921850" cy="685455"/>
      </dsp:txXfrm>
    </dsp:sp>
    <dsp:sp modelId="{0E5DD946-2978-4371-8898-E02406524221}">
      <dsp:nvSpPr>
        <dsp:cNvPr id="0" name=""/>
        <dsp:cNvSpPr/>
      </dsp:nvSpPr>
      <dsp:spPr>
        <a:xfrm>
          <a:off x="0" y="2573677"/>
          <a:ext cx="6713552" cy="685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0A80F3-7007-439A-9EBD-CA4C28E191C5}">
      <dsp:nvSpPr>
        <dsp:cNvPr id="0" name=""/>
        <dsp:cNvSpPr/>
      </dsp:nvSpPr>
      <dsp:spPr>
        <a:xfrm>
          <a:off x="207350" y="2727905"/>
          <a:ext cx="377000" cy="377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1744DD-702C-404C-A6A8-515BDCA6C6B0}">
      <dsp:nvSpPr>
        <dsp:cNvPr id="0" name=""/>
        <dsp:cNvSpPr/>
      </dsp:nvSpPr>
      <dsp:spPr>
        <a:xfrm>
          <a:off x="791701" y="2573677"/>
          <a:ext cx="5921850" cy="685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44" tIns="72544" rIns="72544" bIns="72544" numCol="1" spcCol="1270" anchor="ctr" anchorCtr="0">
          <a:noAutofit/>
        </a:bodyPr>
        <a:lstStyle/>
        <a:p>
          <a:pPr marL="0" lvl="0" indent="0" algn="l" defTabSz="844550">
            <a:lnSpc>
              <a:spcPct val="100000"/>
            </a:lnSpc>
            <a:spcBef>
              <a:spcPct val="0"/>
            </a:spcBef>
            <a:spcAft>
              <a:spcPct val="35000"/>
            </a:spcAft>
            <a:buNone/>
          </a:pPr>
          <a:r>
            <a:rPr lang="en-GB" sz="1900" kern="1200"/>
            <a:t>Recommendation algorithms</a:t>
          </a:r>
          <a:endParaRPr lang="en-US" sz="1900" kern="1200"/>
        </a:p>
      </dsp:txBody>
      <dsp:txXfrm>
        <a:off x="791701" y="2573677"/>
        <a:ext cx="5921850" cy="685455"/>
      </dsp:txXfrm>
    </dsp:sp>
    <dsp:sp modelId="{B1261EC6-23EA-45B7-A72D-3534E8D72244}">
      <dsp:nvSpPr>
        <dsp:cNvPr id="0" name=""/>
        <dsp:cNvSpPr/>
      </dsp:nvSpPr>
      <dsp:spPr>
        <a:xfrm>
          <a:off x="0" y="3430497"/>
          <a:ext cx="6713552" cy="685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116536-A133-4BCE-B8AD-BE974CFB43BF}">
      <dsp:nvSpPr>
        <dsp:cNvPr id="0" name=""/>
        <dsp:cNvSpPr/>
      </dsp:nvSpPr>
      <dsp:spPr>
        <a:xfrm>
          <a:off x="207350" y="3584725"/>
          <a:ext cx="377000" cy="377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50D7FC-1643-4B90-A7AE-56493ECBC074}">
      <dsp:nvSpPr>
        <dsp:cNvPr id="0" name=""/>
        <dsp:cNvSpPr/>
      </dsp:nvSpPr>
      <dsp:spPr>
        <a:xfrm>
          <a:off x="791701" y="3430497"/>
          <a:ext cx="5921850" cy="685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44" tIns="72544" rIns="72544" bIns="72544" numCol="1" spcCol="1270" anchor="ctr" anchorCtr="0">
          <a:noAutofit/>
        </a:bodyPr>
        <a:lstStyle/>
        <a:p>
          <a:pPr marL="0" lvl="0" indent="0" algn="l" defTabSz="844550">
            <a:lnSpc>
              <a:spcPct val="100000"/>
            </a:lnSpc>
            <a:spcBef>
              <a:spcPct val="0"/>
            </a:spcBef>
            <a:spcAft>
              <a:spcPct val="35000"/>
            </a:spcAft>
            <a:buNone/>
          </a:pPr>
          <a:r>
            <a:rPr lang="en-GB" sz="1900" kern="1200"/>
            <a:t>Project structure</a:t>
          </a:r>
          <a:endParaRPr lang="en-US" sz="1900" kern="1200"/>
        </a:p>
      </dsp:txBody>
      <dsp:txXfrm>
        <a:off x="791701" y="3430497"/>
        <a:ext cx="5921850" cy="6854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82B2B6-A078-4465-AA5F-6717CA91B47B}">
      <dsp:nvSpPr>
        <dsp:cNvPr id="0" name=""/>
        <dsp:cNvSpPr/>
      </dsp:nvSpPr>
      <dsp:spPr>
        <a:xfrm>
          <a:off x="0" y="4806"/>
          <a:ext cx="83823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Lots of books recommendations applications available…</a:t>
          </a:r>
          <a:endParaRPr lang="en-US" sz="2400" kern="1200" dirty="0"/>
        </a:p>
      </dsp:txBody>
      <dsp:txXfrm>
        <a:off x="28100" y="32906"/>
        <a:ext cx="8326125" cy="519439"/>
      </dsp:txXfrm>
    </dsp:sp>
    <dsp:sp modelId="{30F5D48C-EDF9-4D06-967D-2DDD3BFC715B}">
      <dsp:nvSpPr>
        <dsp:cNvPr id="0" name=""/>
        <dsp:cNvSpPr/>
      </dsp:nvSpPr>
      <dsp:spPr>
        <a:xfrm>
          <a:off x="0" y="649566"/>
          <a:ext cx="83823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But what if we want : </a:t>
          </a:r>
          <a:endParaRPr lang="en-US" sz="2400" kern="1200"/>
        </a:p>
      </dsp:txBody>
      <dsp:txXfrm>
        <a:off x="28100" y="677666"/>
        <a:ext cx="8326125" cy="519439"/>
      </dsp:txXfrm>
    </dsp:sp>
    <dsp:sp modelId="{1566999F-9191-45B3-BEE5-EE9F70DA274E}">
      <dsp:nvSpPr>
        <dsp:cNvPr id="0" name=""/>
        <dsp:cNvSpPr/>
      </dsp:nvSpPr>
      <dsp:spPr>
        <a:xfrm>
          <a:off x="0" y="1225206"/>
          <a:ext cx="8382325" cy="163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3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kern="1200"/>
            <a:t>French site, </a:t>
          </a:r>
          <a:endParaRPr lang="en-US" sz="1900" kern="1200"/>
        </a:p>
        <a:p>
          <a:pPr marL="171450" lvl="1" indent="-171450" algn="l" defTabSz="844550">
            <a:lnSpc>
              <a:spcPct val="90000"/>
            </a:lnSpc>
            <a:spcBef>
              <a:spcPct val="0"/>
            </a:spcBef>
            <a:spcAft>
              <a:spcPct val="20000"/>
            </a:spcAft>
            <a:buChar char="•"/>
          </a:pPr>
          <a:r>
            <a:rPr lang="en-GB" sz="1900" kern="1200"/>
            <a:t>Lots of international referenced books (paper and electronic)</a:t>
          </a:r>
          <a:endParaRPr lang="en-US" sz="1900" kern="1200"/>
        </a:p>
        <a:p>
          <a:pPr marL="171450" lvl="1" indent="-171450" algn="l" defTabSz="844550">
            <a:lnSpc>
              <a:spcPct val="90000"/>
            </a:lnSpc>
            <a:spcBef>
              <a:spcPct val="0"/>
            </a:spcBef>
            <a:spcAft>
              <a:spcPct val="20000"/>
            </a:spcAft>
            <a:buChar char="•"/>
          </a:pPr>
          <a:r>
            <a:rPr lang="en-GB" sz="1900" kern="1200"/>
            <a:t>To give my opinion</a:t>
          </a:r>
          <a:endParaRPr lang="en-US" sz="1900" kern="1200"/>
        </a:p>
        <a:p>
          <a:pPr marL="171450" lvl="1" indent="-171450" algn="l" defTabSz="844550">
            <a:lnSpc>
              <a:spcPct val="90000"/>
            </a:lnSpc>
            <a:spcBef>
              <a:spcPct val="0"/>
            </a:spcBef>
            <a:spcAft>
              <a:spcPct val="20000"/>
            </a:spcAft>
            <a:buChar char="•"/>
          </a:pPr>
          <a:r>
            <a:rPr lang="en-GB" sz="1900" kern="1200"/>
            <a:t>To export my personal created library</a:t>
          </a:r>
          <a:endParaRPr lang="en-US" sz="1900" kern="1200"/>
        </a:p>
        <a:p>
          <a:pPr marL="171450" lvl="1" indent="-171450" algn="l" defTabSz="844550">
            <a:lnSpc>
              <a:spcPct val="90000"/>
            </a:lnSpc>
            <a:spcBef>
              <a:spcPct val="0"/>
            </a:spcBef>
            <a:spcAft>
              <a:spcPct val="20000"/>
            </a:spcAft>
            <a:buChar char="•"/>
          </a:pPr>
          <a:r>
            <a:rPr lang="en-GB" sz="1900" kern="1200"/>
            <a:t>To have personal recommendations…</a:t>
          </a:r>
          <a:endParaRPr lang="en-US" sz="1900" kern="1200"/>
        </a:p>
      </dsp:txBody>
      <dsp:txXfrm>
        <a:off x="0" y="1225206"/>
        <a:ext cx="8382325" cy="1639440"/>
      </dsp:txXfrm>
    </dsp:sp>
    <dsp:sp modelId="{FB226CEC-64A7-4F56-842E-D23E329E2814}">
      <dsp:nvSpPr>
        <dsp:cNvPr id="0" name=""/>
        <dsp:cNvSpPr/>
      </dsp:nvSpPr>
      <dsp:spPr>
        <a:xfrm>
          <a:off x="0" y="2864646"/>
          <a:ext cx="83823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…there is only one application : </a:t>
          </a:r>
          <a:r>
            <a:rPr lang="en-GB" sz="2400" kern="1200" dirty="0" err="1"/>
            <a:t>Babelio</a:t>
          </a:r>
          <a:endParaRPr lang="en-US" sz="2400" kern="1200" dirty="0"/>
        </a:p>
      </dsp:txBody>
      <dsp:txXfrm>
        <a:off x="28100" y="2892746"/>
        <a:ext cx="8326125" cy="5194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664A7-ED04-4965-A5EE-B83BDA626868}">
      <dsp:nvSpPr>
        <dsp:cNvPr id="0" name=""/>
        <dsp:cNvSpPr/>
      </dsp:nvSpPr>
      <dsp:spPr>
        <a:xfrm>
          <a:off x="0" y="389222"/>
          <a:ext cx="7039319" cy="1614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6329" tIns="520700" rIns="546329" bIns="142240" numCol="1" spcCol="1270" anchor="t" anchorCtr="0">
          <a:noAutofit/>
        </a:bodyPr>
        <a:lstStyle/>
        <a:p>
          <a:pPr marL="228600" lvl="1" indent="-228600" algn="l" defTabSz="889000">
            <a:lnSpc>
              <a:spcPct val="90000"/>
            </a:lnSpc>
            <a:spcBef>
              <a:spcPct val="0"/>
            </a:spcBef>
            <a:spcAft>
              <a:spcPct val="15000"/>
            </a:spcAft>
            <a:buChar char="•"/>
          </a:pPr>
          <a:r>
            <a:rPr lang="en-GB" sz="2000" kern="1200"/>
            <a:t>Of course… not free !</a:t>
          </a:r>
          <a:endParaRPr lang="en-US" sz="2000" kern="1200" dirty="0"/>
        </a:p>
        <a:p>
          <a:pPr marL="228600" lvl="1" indent="-228600" algn="l" defTabSz="889000">
            <a:lnSpc>
              <a:spcPct val="90000"/>
            </a:lnSpc>
            <a:spcBef>
              <a:spcPct val="0"/>
            </a:spcBef>
            <a:spcAft>
              <a:spcPct val="15000"/>
            </a:spcAft>
            <a:buChar char="•"/>
          </a:pPr>
          <a:r>
            <a:rPr lang="en-GB" sz="2000" kern="1200" dirty="0"/>
            <a:t>Amazon, Good Reads…do not share their API anymore.</a:t>
          </a:r>
          <a:endParaRPr lang="en-US" sz="2000" kern="1200" dirty="0"/>
        </a:p>
        <a:p>
          <a:pPr marL="228600" lvl="1" indent="-228600" algn="l" defTabSz="889000">
            <a:lnSpc>
              <a:spcPct val="90000"/>
            </a:lnSpc>
            <a:spcBef>
              <a:spcPct val="0"/>
            </a:spcBef>
            <a:spcAft>
              <a:spcPct val="15000"/>
            </a:spcAft>
            <a:buChar char="•"/>
          </a:pPr>
          <a:r>
            <a:rPr lang="en-GB" sz="2000" kern="1200"/>
            <a:t>Partial on some data science web site</a:t>
          </a:r>
          <a:endParaRPr lang="en-US" sz="2000" kern="1200" dirty="0"/>
        </a:p>
      </dsp:txBody>
      <dsp:txXfrm>
        <a:off x="0" y="389222"/>
        <a:ext cx="7039319" cy="1614375"/>
      </dsp:txXfrm>
    </dsp:sp>
    <dsp:sp modelId="{F627A9B1-18BE-44E0-8823-6A442F2A317B}">
      <dsp:nvSpPr>
        <dsp:cNvPr id="0" name=""/>
        <dsp:cNvSpPr/>
      </dsp:nvSpPr>
      <dsp:spPr>
        <a:xfrm>
          <a:off x="351965" y="20222"/>
          <a:ext cx="5208884"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249" tIns="0" rIns="186249" bIns="0" numCol="1" spcCol="1270" anchor="ctr" anchorCtr="0">
          <a:noAutofit/>
        </a:bodyPr>
        <a:lstStyle/>
        <a:p>
          <a:pPr marL="0" lvl="0" indent="0" algn="l" defTabSz="889000">
            <a:lnSpc>
              <a:spcPct val="90000"/>
            </a:lnSpc>
            <a:spcBef>
              <a:spcPct val="0"/>
            </a:spcBef>
            <a:spcAft>
              <a:spcPct val="35000"/>
            </a:spcAft>
            <a:buNone/>
          </a:pPr>
          <a:r>
            <a:rPr lang="en-GB" sz="2000" kern="1200"/>
            <a:t>If we want : </a:t>
          </a:r>
          <a:endParaRPr lang="en-US" sz="2000" kern="1200" dirty="0"/>
        </a:p>
      </dsp:txBody>
      <dsp:txXfrm>
        <a:off x="387991" y="56248"/>
        <a:ext cx="5136832" cy="665948"/>
      </dsp:txXfrm>
    </dsp:sp>
    <dsp:sp modelId="{8E6B17CC-4995-44EC-841F-6BCD69858504}">
      <dsp:nvSpPr>
        <dsp:cNvPr id="0" name=""/>
        <dsp:cNvSpPr/>
      </dsp:nvSpPr>
      <dsp:spPr>
        <a:xfrm>
          <a:off x="0" y="2507597"/>
          <a:ext cx="7039319"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2E158-9EFA-4D5F-81B3-F208675DC1C0}">
      <dsp:nvSpPr>
        <dsp:cNvPr id="0" name=""/>
        <dsp:cNvSpPr/>
      </dsp:nvSpPr>
      <dsp:spPr>
        <a:xfrm>
          <a:off x="311324" y="2138597"/>
          <a:ext cx="5806002"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249" tIns="0" rIns="186249" bIns="0" numCol="1" spcCol="1270" anchor="ctr" anchorCtr="0">
          <a:noAutofit/>
        </a:bodyPr>
        <a:lstStyle/>
        <a:p>
          <a:pPr marL="0" lvl="0" indent="0" algn="l" defTabSz="889000">
            <a:lnSpc>
              <a:spcPct val="90000"/>
            </a:lnSpc>
            <a:spcBef>
              <a:spcPct val="0"/>
            </a:spcBef>
            <a:spcAft>
              <a:spcPct val="35000"/>
            </a:spcAft>
            <a:buNone/>
          </a:pPr>
          <a:r>
            <a:rPr lang="en-GB" sz="2000" kern="1200" dirty="0"/>
            <a:t>…it remains only one solution - Web Scrapping, ETL</a:t>
          </a:r>
          <a:endParaRPr lang="en-US" sz="2000" kern="1200" dirty="0"/>
        </a:p>
      </dsp:txBody>
      <dsp:txXfrm>
        <a:off x="347350" y="2174623"/>
        <a:ext cx="5733950"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B68AD-9332-46EB-9B6F-82476B2FB732}">
      <dsp:nvSpPr>
        <dsp:cNvPr id="0" name=""/>
        <dsp:cNvSpPr/>
      </dsp:nvSpPr>
      <dsp:spPr>
        <a:xfrm>
          <a:off x="0" y="726739"/>
          <a:ext cx="5617013" cy="302006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943" tIns="1353820" rIns="435943"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Not always reliable</a:t>
          </a:r>
        </a:p>
        <a:p>
          <a:pPr marL="228600" lvl="1" indent="-228600" algn="l" defTabSz="1066800">
            <a:lnSpc>
              <a:spcPct val="90000"/>
            </a:lnSpc>
            <a:spcBef>
              <a:spcPct val="0"/>
            </a:spcBef>
            <a:spcAft>
              <a:spcPct val="15000"/>
            </a:spcAft>
            <a:buChar char="•"/>
          </a:pPr>
          <a:r>
            <a:rPr lang="en-US" sz="2400" kern="1200" dirty="0"/>
            <a:t>Some information are not available</a:t>
          </a:r>
        </a:p>
        <a:p>
          <a:pPr marL="228600" lvl="1" indent="-228600" algn="l" defTabSz="1066800">
            <a:lnSpc>
              <a:spcPct val="90000"/>
            </a:lnSpc>
            <a:spcBef>
              <a:spcPct val="0"/>
            </a:spcBef>
            <a:spcAft>
              <a:spcPct val="15000"/>
            </a:spcAft>
            <a:buChar char="•"/>
          </a:pPr>
          <a:r>
            <a:rPr lang="en-US" sz="2400" kern="1200" dirty="0"/>
            <a:t>Search results with the title are always prolific</a:t>
          </a:r>
        </a:p>
      </dsp:txBody>
      <dsp:txXfrm>
        <a:off x="0" y="726739"/>
        <a:ext cx="5617013" cy="3020062"/>
      </dsp:txXfrm>
    </dsp:sp>
    <dsp:sp modelId="{01DDFB05-66EC-45CC-96A4-5C7FFB3A4D1C}">
      <dsp:nvSpPr>
        <dsp:cNvPr id="0" name=""/>
        <dsp:cNvSpPr/>
      </dsp:nvSpPr>
      <dsp:spPr>
        <a:xfrm>
          <a:off x="280850" y="960813"/>
          <a:ext cx="3079707" cy="7253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17" tIns="0" rIns="148617" bIns="0" numCol="1" spcCol="1270" anchor="ctr" anchorCtr="0">
          <a:noAutofit/>
        </a:bodyPr>
        <a:lstStyle/>
        <a:p>
          <a:pPr marL="0" lvl="0" indent="0" algn="l" defTabSz="1244600">
            <a:lnSpc>
              <a:spcPct val="90000"/>
            </a:lnSpc>
            <a:spcBef>
              <a:spcPct val="0"/>
            </a:spcBef>
            <a:spcAft>
              <a:spcPct val="35000"/>
            </a:spcAft>
            <a:buNone/>
          </a:pPr>
          <a:r>
            <a:rPr lang="en-US" sz="2800" kern="1200" dirty="0"/>
            <a:t>But…</a:t>
          </a:r>
        </a:p>
      </dsp:txBody>
      <dsp:txXfrm>
        <a:off x="316257" y="996220"/>
        <a:ext cx="3008893" cy="6545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3145E-D0AE-43F5-8533-650658E5C8D6}">
      <dsp:nvSpPr>
        <dsp:cNvPr id="0" name=""/>
        <dsp:cNvSpPr/>
      </dsp:nvSpPr>
      <dsp:spPr>
        <a:xfrm>
          <a:off x="0" y="904521"/>
          <a:ext cx="4551908" cy="2661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3279" tIns="1353820" rIns="353279"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No available API</a:t>
          </a:r>
        </a:p>
        <a:p>
          <a:pPr marL="228600" lvl="1" indent="-228600" algn="l" defTabSz="1066800">
            <a:lnSpc>
              <a:spcPct val="90000"/>
            </a:lnSpc>
            <a:spcBef>
              <a:spcPct val="0"/>
            </a:spcBef>
            <a:spcAft>
              <a:spcPct val="15000"/>
            </a:spcAft>
            <a:buChar char="•"/>
          </a:pPr>
          <a:r>
            <a:rPr lang="en-US" sz="2400" kern="1200" dirty="0"/>
            <a:t>Regular jumps on web pages</a:t>
          </a:r>
        </a:p>
        <a:p>
          <a:pPr marL="228600" lvl="1" indent="-228600" algn="l" defTabSz="1066800">
            <a:lnSpc>
              <a:spcPct val="90000"/>
            </a:lnSpc>
            <a:spcBef>
              <a:spcPct val="0"/>
            </a:spcBef>
            <a:spcAft>
              <a:spcPct val="15000"/>
            </a:spcAft>
            <a:buChar char="•"/>
          </a:pPr>
          <a:r>
            <a:rPr lang="en-US" sz="2400" kern="1200" dirty="0"/>
            <a:t>Links for series were specific</a:t>
          </a:r>
        </a:p>
      </dsp:txBody>
      <dsp:txXfrm>
        <a:off x="0" y="904521"/>
        <a:ext cx="4551908" cy="2661750"/>
      </dsp:txXfrm>
    </dsp:sp>
    <dsp:sp modelId="{FE997319-F3EE-4FEC-9C7D-91121A9172F2}">
      <dsp:nvSpPr>
        <dsp:cNvPr id="0" name=""/>
        <dsp:cNvSpPr/>
      </dsp:nvSpPr>
      <dsp:spPr>
        <a:xfrm>
          <a:off x="227595" y="1157918"/>
          <a:ext cx="2301617" cy="706003"/>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167" tIns="0" rIns="131167" bIns="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white"/>
              </a:solidFill>
              <a:latin typeface="Calibri" panose="020F0502020204030204"/>
              <a:ea typeface="+mn-ea"/>
              <a:cs typeface="+mn-cs"/>
            </a:rPr>
            <a:t>But…</a:t>
          </a:r>
        </a:p>
      </dsp:txBody>
      <dsp:txXfrm>
        <a:off x="262059" y="1192382"/>
        <a:ext cx="2232689" cy="6370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0F003DB-7B2B-4CB0-9AE3-FF3A4D289880}" type="datetime1">
              <a:rPr lang="fr-FR" smtClean="0"/>
              <a:t>09/07/2021</a:t>
            </a:fld>
            <a:endParaRPr lang="fr-FR" dirty="0"/>
          </a:p>
        </p:txBody>
      </p:sp>
      <p:sp>
        <p:nvSpPr>
          <p:cNvPr id="4" name="Espace réservé du pied de page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61E857-36B8-43F1-9D87-FE508167BCE3}" type="slidenum">
              <a:rPr lang="fr-FR" smtClean="0"/>
              <a:t>‹N°›</a:t>
            </a:fld>
            <a:endParaRPr lang="fr-FR"/>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544E0-8A55-4B60-9503-EB1D794761A2}" type="datetime1">
              <a:rPr lang="fr-FR" smtClean="0"/>
              <a:pPr/>
              <a:t>09/07/2021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CFAAAB6-A2C6-4A85-A3A1-98EFBA61C967}" type="slidenum">
              <a:rPr lang="fr-FR" noProof="0" smtClean="0"/>
              <a:t>‹N°›</a:t>
            </a:fld>
            <a:endParaRPr lang="fr-FR" noProof="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googleapis.com/books/v1/volumes?q=title:Beloved%20(Plume%20Contemporary%20Fictio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8EAA36B1-75F6-458C-B388-8BC01E9857C8}" type="slidenum">
              <a:rPr lang="fr-FR" smtClean="0"/>
              <a:t>1</a:t>
            </a:fld>
            <a:endParaRPr lang="fr-FR"/>
          </a:p>
        </p:txBody>
      </p:sp>
    </p:spTree>
    <p:extLst>
      <p:ext uri="{BB962C8B-B14F-4D97-AF65-F5344CB8AC3E}">
        <p14:creationId xmlns:p14="http://schemas.microsoft.com/office/powerpoint/2010/main" val="270320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smtClean="0"/>
              <a:t>10</a:t>
            </a:fld>
            <a:endParaRPr lang="fr-FR"/>
          </a:p>
        </p:txBody>
      </p:sp>
    </p:spTree>
    <p:extLst>
      <p:ext uri="{BB962C8B-B14F-4D97-AF65-F5344CB8AC3E}">
        <p14:creationId xmlns:p14="http://schemas.microsoft.com/office/powerpoint/2010/main" val="3935649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 typeface="Symbol" panose="05050102010706020507" pitchFamily="18" charset="2"/>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Google books : limitation on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performedrequests</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nb</a:t>
            </a:r>
            <a:r>
              <a:rPr lang="en-GB" sz="1800" dirty="0">
                <a:effectLst/>
                <a:latin typeface="Calibri" panose="020F0502020204030204" pitchFamily="34" charset="0"/>
                <a:ea typeface="Calibri" panose="020F0502020204030204" pitchFamily="34" charset="0"/>
                <a:cs typeface="Times New Roman" panose="02020603050405020304" pitchFamily="18" charset="0"/>
              </a:rPr>
              <a:t> : not too many requests had to be made in a short time. </a:t>
            </a:r>
          </a:p>
          <a:p>
            <a:pPr marL="0" indent="0">
              <a:buFont typeface="Symbol" panose="05050102010706020507" pitchFamily="18" charset="2"/>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=&gt; Then it would have disabled our PCs for too long time.</a:t>
            </a:r>
            <a:endParaRPr lang="en-GB" dirty="0"/>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noProof="0" smtClean="0"/>
              <a:t>11</a:t>
            </a:fld>
            <a:endParaRPr lang="fr-FR" noProof="0"/>
          </a:p>
        </p:txBody>
      </p:sp>
    </p:spTree>
    <p:extLst>
      <p:ext uri="{BB962C8B-B14F-4D97-AF65-F5344CB8AC3E}">
        <p14:creationId xmlns:p14="http://schemas.microsoft.com/office/powerpoint/2010/main" val="3620833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All following cleaning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applied on Book Crossing + Good Books database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 concatenation of both cleanings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saved in another csv file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smtClean="0"/>
              <a:t>12</a:t>
            </a:fld>
            <a:endParaRPr lang="fr-FR"/>
          </a:p>
        </p:txBody>
      </p:sp>
    </p:spTree>
    <p:extLst>
      <p:ext uri="{BB962C8B-B14F-4D97-AF65-F5344CB8AC3E}">
        <p14:creationId xmlns:p14="http://schemas.microsoft.com/office/powerpoint/2010/main" val="1845989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en-GB" sz="1800" u="sng" dirty="0">
                <a:effectLst/>
                <a:latin typeface="Calibri" panose="020F0502020204030204" pitchFamily="34" charset="0"/>
                <a:ea typeface="Calibri" panose="020F0502020204030204" pitchFamily="34" charset="0"/>
                <a:cs typeface="Times New Roman" panose="02020603050405020304" pitchFamily="18" charset="0"/>
              </a:rPr>
              <a:t>Error of handing (ISBN)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During the various file manipulations : through excel, which transform all the isbn_13 in string ending with '+12' or '+11’. </a:t>
            </a:r>
          </a:p>
          <a:p>
            <a:pPr algn="just">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Symbol" panose="05050102010706020507" pitchFamily="18" charset="2"/>
              <a:buChar char="Þ"/>
            </a:pPr>
            <a:r>
              <a:rPr lang="en-GB" sz="1800" dirty="0">
                <a:effectLst/>
                <a:latin typeface="Calibri" panose="020F0502020204030204" pitchFamily="34" charset="0"/>
                <a:ea typeface="Calibri" panose="020F0502020204030204" pitchFamily="34" charset="0"/>
                <a:cs typeface="Times New Roman" panose="02020603050405020304" pitchFamily="18" charset="0"/>
              </a:rPr>
              <a:t>isbn_13 value has then been lost. </a:t>
            </a:r>
          </a:p>
          <a:p>
            <a:pPr marL="0" indent="0" algn="just">
              <a:lnSpc>
                <a:spcPct val="107000"/>
              </a:lnSpc>
              <a:spcAft>
                <a:spcPts val="800"/>
              </a:spcAft>
              <a:buFont typeface="Symbol" panose="05050102010706020507" pitchFamily="18" charset="2"/>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For those books, the </a:t>
            </a:r>
            <a:r>
              <a:rPr lang="en-GB" sz="18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isbn_13 has been removed to 0.0</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Symbol" panose="05050102010706020507" pitchFamily="18" charset="2"/>
              <a:buNone/>
            </a:pPr>
            <a:endParaRPr lang="en-GB" dirty="0"/>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It remains 613 kind of </a:t>
            </a:r>
            <a:r>
              <a:rPr lang="en-GB" sz="1800" u="sng" dirty="0">
                <a:effectLst/>
                <a:latin typeface="Calibri" panose="020F0502020204030204" pitchFamily="34" charset="0"/>
                <a:ea typeface="Calibri" panose="020F0502020204030204" pitchFamily="34" charset="0"/>
                <a:cs typeface="Times New Roman" panose="02020603050405020304" pitchFamily="18" charset="0"/>
              </a:rPr>
              <a:t>awards</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Symbol" panose="05050102010706020507" pitchFamily="18" charset="2"/>
              <a:buNone/>
            </a:pPr>
            <a:endParaRPr lang="en-GB" dirty="0"/>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noProof="0" smtClean="0"/>
              <a:t>13</a:t>
            </a:fld>
            <a:endParaRPr lang="fr-FR" noProof="0"/>
          </a:p>
        </p:txBody>
      </p:sp>
    </p:spTree>
    <p:extLst>
      <p:ext uri="{BB962C8B-B14F-4D97-AF65-F5344CB8AC3E}">
        <p14:creationId xmlns:p14="http://schemas.microsoft.com/office/powerpoint/2010/main" val="3076925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 typeface="Symbol" panose="05050102010706020507" pitchFamily="18" charset="2"/>
              <a:buNone/>
            </a:pPr>
            <a:r>
              <a:rPr lang="en-GB" sz="1800" b="1" dirty="0">
                <a:effectLst/>
                <a:latin typeface="Calibri" panose="020F0502020204030204" pitchFamily="34" charset="0"/>
                <a:ea typeface="Calibri" panose="020F0502020204030204" pitchFamily="34" charset="0"/>
                <a:cs typeface="Times New Roman" panose="02020603050405020304" pitchFamily="18" charset="0"/>
              </a:rPr>
              <a:t>Considered together </a:t>
            </a:r>
            <a:r>
              <a:rPr lang="en-GB" sz="1800" dirty="0">
                <a:effectLst/>
                <a:latin typeface="Calibri" panose="020F0502020204030204" pitchFamily="34" charset="0"/>
                <a:ea typeface="Calibri" panose="020F0502020204030204" pitchFamily="34" charset="0"/>
                <a:cs typeface="Times New Roman" panose="02020603050405020304" pitchFamily="18" charset="0"/>
              </a:rPr>
              <a:t>for the cleaning : quite the same information</a:t>
            </a:r>
          </a:p>
          <a:p>
            <a:pPr marL="0" indent="0">
              <a:buFont typeface="Symbol" panose="05050102010706020507" pitchFamily="18" charset="2"/>
              <a:buNone/>
            </a:pPr>
            <a:endParaRPr lang="en-GB" sz="1800" b="1" i="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Symbol" panose="05050102010706020507" pitchFamily="18" charset="2"/>
              <a:buNone/>
            </a:pPr>
            <a:r>
              <a:rPr lang="en-GB" sz="1800" b="1" i="1" dirty="0">
                <a:effectLst/>
                <a:latin typeface="Calibri" panose="020F0502020204030204" pitchFamily="34" charset="0"/>
                <a:ea typeface="Calibri" panose="020F0502020204030204" pitchFamily="34" charset="0"/>
                <a:cs typeface="Times New Roman" panose="02020603050405020304" pitchFamily="18" charset="0"/>
              </a:rPr>
              <a:t>Stemming</a:t>
            </a:r>
            <a:r>
              <a:rPr lang="en-GB" sz="1800" dirty="0">
                <a:effectLst/>
                <a:latin typeface="Calibri" panose="020F0502020204030204" pitchFamily="34" charset="0"/>
                <a:ea typeface="Calibri" panose="020F0502020204030204" pitchFamily="34" charset="0"/>
                <a:cs typeface="Times New Roman" panose="02020603050405020304" pitchFamily="18" charset="0"/>
              </a:rPr>
              <a:t> algorithms work by cutting off the end or the beginning of the word, taking into account a list of common prefixes and suffixes that can be found in an inflected word.</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        =&gt; For a search, we want to find also for the other possible forms of the words we used</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To keep 95% of the most important </a:t>
            </a:r>
            <a:r>
              <a:rPr lang="en-GB" sz="1800" u="sng" dirty="0">
                <a:effectLst/>
                <a:latin typeface="Calibri" panose="020F0502020204030204" pitchFamily="34" charset="0"/>
                <a:ea typeface="Calibri" panose="020F0502020204030204" pitchFamily="34" charset="0"/>
                <a:cs typeface="Times New Roman" panose="02020603050405020304" pitchFamily="18" charset="0"/>
              </a:rPr>
              <a:t>categories</a:t>
            </a:r>
            <a:r>
              <a:rPr lang="en-GB" sz="1800" dirty="0">
                <a:effectLst/>
                <a:latin typeface="Calibri" panose="020F0502020204030204" pitchFamily="34" charset="0"/>
                <a:ea typeface="Calibri" panose="020F0502020204030204" pitchFamily="34" charset="0"/>
                <a:cs typeface="Times New Roman" panose="02020603050405020304" pitchFamily="18" charset="0"/>
              </a:rPr>
              <a:t>, we should keep the 3989 first categories (on 5010).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Symbol" panose="05050102010706020507" pitchFamily="18" charset="2"/>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Symbol" panose="05050102010706020507" pitchFamily="18" charset="2"/>
              <a:buNone/>
            </a:pPr>
            <a:endParaRPr lang="en-GB" sz="1800" dirty="0">
              <a:effectLst/>
              <a:latin typeface="Calibri" panose="020F0502020204030204" pitchFamily="34" charset="0"/>
              <a:cs typeface="Times New Roman" panose="02020603050405020304" pitchFamily="18" charset="0"/>
            </a:endParaRPr>
          </a:p>
          <a:p>
            <a:pPr marL="0" indent="0">
              <a:buFont typeface="Symbol" panose="05050102010706020507" pitchFamily="18" charset="2"/>
              <a:buNone/>
            </a:pPr>
            <a:endParaRPr lang="en-GB" dirty="0"/>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noProof="0" smtClean="0"/>
              <a:t>14</a:t>
            </a:fld>
            <a:endParaRPr lang="fr-FR" noProof="0"/>
          </a:p>
        </p:txBody>
      </p:sp>
    </p:spTree>
    <p:extLst>
      <p:ext uri="{BB962C8B-B14F-4D97-AF65-F5344CB8AC3E}">
        <p14:creationId xmlns:p14="http://schemas.microsoft.com/office/powerpoint/2010/main" val="1585170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Symbol" panose="05050102010706020507" pitchFamily="18" charset="2"/>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Symbol" panose="05050102010706020507" pitchFamily="18" charset="2"/>
              <a:buNone/>
            </a:pPr>
            <a:endParaRPr lang="en-GB" sz="1800" dirty="0">
              <a:effectLst/>
              <a:latin typeface="Calibri" panose="020F0502020204030204" pitchFamily="34" charset="0"/>
              <a:cs typeface="Times New Roman" panose="02020603050405020304" pitchFamily="18" charset="0"/>
            </a:endParaRPr>
          </a:p>
          <a:p>
            <a:pPr marL="0" indent="0">
              <a:buFont typeface="Symbol" panose="05050102010706020507" pitchFamily="18" charset="2"/>
              <a:buNone/>
            </a:pPr>
            <a:endParaRPr lang="en-GB" dirty="0"/>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noProof="0" smtClean="0"/>
              <a:t>15</a:t>
            </a:fld>
            <a:endParaRPr lang="fr-FR" noProof="0"/>
          </a:p>
        </p:txBody>
      </p:sp>
    </p:spTree>
    <p:extLst>
      <p:ext uri="{BB962C8B-B14F-4D97-AF65-F5344CB8AC3E}">
        <p14:creationId xmlns:p14="http://schemas.microsoft.com/office/powerpoint/2010/main" val="1235006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algorithm uses a shallow neural network to learn word vectors so that each word of a given corpus is good at predicting its own contexts (Skip-Gram) or vice versa (CBOW) :</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kern="1200" dirty="0">
                <a:solidFill>
                  <a:schemeClr val="tx1"/>
                </a:solidFill>
                <a:effectLst/>
                <a:latin typeface="+mn-lt"/>
                <a:ea typeface="+mn-ea"/>
                <a:cs typeface="+mn-cs"/>
              </a:rPr>
              <a:t>Remark : </a:t>
            </a:r>
            <a:r>
              <a:rPr lang="en-GB" sz="1200" i="1" kern="1200" dirty="0" err="1">
                <a:solidFill>
                  <a:schemeClr val="tx1"/>
                </a:solidFill>
                <a:effectLst/>
                <a:latin typeface="+mn-lt"/>
                <a:ea typeface="+mn-ea"/>
                <a:cs typeface="+mn-cs"/>
              </a:rPr>
              <a:t>Gensim</a:t>
            </a:r>
            <a:r>
              <a:rPr lang="en-GB" sz="1200" i="1" kern="1200" dirty="0">
                <a:solidFill>
                  <a:schemeClr val="tx1"/>
                </a:solidFill>
                <a:effectLst/>
                <a:latin typeface="+mn-lt"/>
                <a:ea typeface="+mn-ea"/>
                <a:cs typeface="+mn-cs"/>
              </a:rPr>
              <a:t> library propose a more generic implementation, without specifying any target words.</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pPr rtl="0"/>
            <a:fld id="{BCFAAAB6-A2C6-4A85-A3A1-98EFBA61C967}" type="slidenum">
              <a:rPr lang="fr-FR" noProof="0" smtClean="0"/>
              <a:t>17</a:t>
            </a:fld>
            <a:endParaRPr lang="fr-FR" noProof="0"/>
          </a:p>
        </p:txBody>
      </p:sp>
    </p:spTree>
    <p:extLst>
      <p:ext uri="{BB962C8B-B14F-4D97-AF65-F5344CB8AC3E}">
        <p14:creationId xmlns:p14="http://schemas.microsoft.com/office/powerpoint/2010/main" val="3591767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Empirical results using these methods seem to show that this approach is successful at learning the meaning of words. In fact, the resulting embedding space seems to have directions of semantic and syntactic meaning that can be exposed through simple operations on word vectors.</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pPr rtl="0"/>
            <a:fld id="{BCFAAAB6-A2C6-4A85-A3A1-98EFBA61C967}" type="slidenum">
              <a:rPr lang="fr-FR" noProof="0" smtClean="0"/>
              <a:t>18</a:t>
            </a:fld>
            <a:endParaRPr lang="fr-FR" noProof="0"/>
          </a:p>
        </p:txBody>
      </p:sp>
    </p:spTree>
    <p:extLst>
      <p:ext uri="{BB962C8B-B14F-4D97-AF65-F5344CB8AC3E}">
        <p14:creationId xmlns:p14="http://schemas.microsoft.com/office/powerpoint/2010/main" val="736837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b="1" i="1" kern="1200" dirty="0">
                <a:solidFill>
                  <a:schemeClr val="tx1"/>
                </a:solidFill>
                <a:effectLst/>
                <a:latin typeface="+mn-lt"/>
                <a:ea typeface="+mn-ea"/>
                <a:cs typeface="+mn-cs"/>
              </a:rPr>
              <a:t>PVDM </a:t>
            </a:r>
            <a:r>
              <a:rPr lang="en-GB" sz="1200" kern="1200" dirty="0">
                <a:solidFill>
                  <a:schemeClr val="tx1"/>
                </a:solidFill>
                <a:effectLst/>
                <a:latin typeface="+mn-lt"/>
                <a:ea typeface="+mn-ea"/>
                <a:cs typeface="+mn-cs"/>
              </a:rPr>
              <a:t>(Distributed Memory version of Paragraph Vector) : </a:t>
            </a:r>
            <a:endParaRPr lang="en-IN"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It is an </a:t>
            </a:r>
            <a:r>
              <a:rPr lang="en-GB" sz="1200" u="sng" kern="1200" dirty="0">
                <a:solidFill>
                  <a:schemeClr val="tx1"/>
                </a:solidFill>
                <a:effectLst/>
                <a:latin typeface="+mn-lt"/>
                <a:ea typeface="+mn-ea"/>
                <a:cs typeface="+mn-cs"/>
              </a:rPr>
              <a:t>extension of the Continuous Bag-of-Word type of Word2Vec</a:t>
            </a:r>
            <a:r>
              <a:rPr lang="en-GB" sz="1200" kern="1200" dirty="0">
                <a:solidFill>
                  <a:schemeClr val="tx1"/>
                </a:solidFill>
                <a:effectLst/>
                <a:latin typeface="+mn-lt"/>
                <a:ea typeface="+mn-ea"/>
                <a:cs typeface="+mn-cs"/>
              </a:rPr>
              <a:t> : the model learns to predict a </a:t>
            </a:r>
            <a:r>
              <a:rPr lang="en-GB" sz="1200" kern="1200" dirty="0" err="1">
                <a:solidFill>
                  <a:schemeClr val="tx1"/>
                </a:solidFill>
                <a:effectLst/>
                <a:latin typeface="+mn-lt"/>
                <a:ea typeface="+mn-ea"/>
                <a:cs typeface="+mn-cs"/>
              </a:rPr>
              <a:t>center</a:t>
            </a:r>
            <a:r>
              <a:rPr lang="en-GB" sz="1200" kern="1200" dirty="0">
                <a:solidFill>
                  <a:schemeClr val="tx1"/>
                </a:solidFill>
                <a:effectLst/>
                <a:latin typeface="+mn-lt"/>
                <a:ea typeface="+mn-ea"/>
                <a:cs typeface="+mn-cs"/>
              </a:rPr>
              <a:t> word based on the context.</a:t>
            </a:r>
            <a:endParaRPr lang="en-IN"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Similarly, in PV-DM, the central idea is : </a:t>
            </a:r>
            <a:r>
              <a:rPr lang="fr-FR" sz="1200" kern="1200" dirty="0" err="1">
                <a:solidFill>
                  <a:schemeClr val="tx1"/>
                </a:solidFill>
                <a:effectLst/>
                <a:latin typeface="+mn-lt"/>
                <a:ea typeface="+mn-ea"/>
                <a:cs typeface="+mn-cs"/>
              </a:rPr>
              <a:t>paragraph</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vectors</a:t>
            </a:r>
            <a:r>
              <a:rPr lang="fr-FR" sz="1200" kern="1200" dirty="0">
                <a:solidFill>
                  <a:schemeClr val="tx1"/>
                </a:solidFill>
                <a:effectLst/>
                <a:latin typeface="+mn-lt"/>
                <a:ea typeface="+mn-ea"/>
                <a:cs typeface="+mn-cs"/>
              </a:rPr>
              <a:t> are </a:t>
            </a:r>
            <a:r>
              <a:rPr lang="fr-FR" sz="1200" kern="1200" dirty="0" err="1">
                <a:solidFill>
                  <a:schemeClr val="tx1"/>
                </a:solidFill>
                <a:effectLst/>
                <a:latin typeface="+mn-lt"/>
                <a:ea typeface="+mn-ea"/>
                <a:cs typeface="+mn-cs"/>
              </a:rPr>
              <a:t>obtained</a:t>
            </a:r>
            <a:r>
              <a:rPr lang="fr-FR" sz="1200" kern="1200" dirty="0">
                <a:solidFill>
                  <a:schemeClr val="tx1"/>
                </a:solidFill>
                <a:effectLst/>
                <a:latin typeface="+mn-lt"/>
                <a:ea typeface="+mn-ea"/>
                <a:cs typeface="+mn-cs"/>
              </a:rPr>
              <a:t> by training a neural network on the </a:t>
            </a:r>
            <a:r>
              <a:rPr lang="fr-FR" sz="1200" kern="1200" dirty="0" err="1">
                <a:solidFill>
                  <a:schemeClr val="tx1"/>
                </a:solidFill>
                <a:effectLst/>
                <a:latin typeface="+mn-lt"/>
                <a:ea typeface="+mn-ea"/>
                <a:cs typeface="+mn-cs"/>
              </a:rPr>
              <a:t>task</a:t>
            </a:r>
            <a:r>
              <a:rPr lang="fr-FR" sz="1200" kern="1200" dirty="0">
                <a:solidFill>
                  <a:schemeClr val="tx1"/>
                </a:solidFill>
                <a:effectLst/>
                <a:latin typeface="+mn-lt"/>
                <a:ea typeface="+mn-ea"/>
                <a:cs typeface="+mn-cs"/>
              </a:rPr>
              <a:t> of </a:t>
            </a:r>
            <a:r>
              <a:rPr lang="fr-FR" sz="1200" kern="1200" dirty="0" err="1">
                <a:solidFill>
                  <a:schemeClr val="tx1"/>
                </a:solidFill>
                <a:effectLst/>
                <a:latin typeface="+mn-lt"/>
                <a:ea typeface="+mn-ea"/>
                <a:cs typeface="+mn-cs"/>
              </a:rPr>
              <a:t>predicting</a:t>
            </a:r>
            <a:r>
              <a:rPr lang="fr-FR" sz="1200" kern="1200" dirty="0">
                <a:solidFill>
                  <a:schemeClr val="tx1"/>
                </a:solidFill>
                <a:effectLst/>
                <a:latin typeface="+mn-lt"/>
                <a:ea typeface="+mn-ea"/>
                <a:cs typeface="+mn-cs"/>
              </a:rPr>
              <a:t> a </a:t>
            </a:r>
            <a:r>
              <a:rPr lang="fr-FR" sz="1200" kern="1200" dirty="0" err="1">
                <a:solidFill>
                  <a:schemeClr val="tx1"/>
                </a:solidFill>
                <a:effectLst/>
                <a:latin typeface="+mn-lt"/>
                <a:ea typeface="+mn-ea"/>
                <a:cs typeface="+mn-cs"/>
              </a:rPr>
              <a:t>probability</a:t>
            </a:r>
            <a:r>
              <a:rPr lang="fr-FR" sz="1200" kern="1200" dirty="0">
                <a:solidFill>
                  <a:schemeClr val="tx1"/>
                </a:solidFill>
                <a:effectLst/>
                <a:latin typeface="+mn-lt"/>
                <a:ea typeface="+mn-ea"/>
                <a:cs typeface="+mn-cs"/>
              </a:rPr>
              <a:t> distribution of </a:t>
            </a:r>
            <a:r>
              <a:rPr lang="fr-FR" sz="1200" kern="1200" dirty="0" err="1">
                <a:solidFill>
                  <a:schemeClr val="tx1"/>
                </a:solidFill>
                <a:effectLst/>
                <a:latin typeface="+mn-lt"/>
                <a:ea typeface="+mn-ea"/>
                <a:cs typeface="+mn-cs"/>
              </a:rPr>
              <a:t>words</a:t>
            </a:r>
            <a:r>
              <a:rPr lang="fr-FR" sz="1200" kern="1200" dirty="0">
                <a:solidFill>
                  <a:schemeClr val="tx1"/>
                </a:solidFill>
                <a:effectLst/>
                <a:latin typeface="+mn-lt"/>
                <a:ea typeface="+mn-ea"/>
                <a:cs typeface="+mn-cs"/>
              </a:rPr>
              <a:t> in a </a:t>
            </a:r>
            <a:r>
              <a:rPr lang="fr-FR" sz="1200" kern="1200" dirty="0" err="1">
                <a:solidFill>
                  <a:schemeClr val="tx1"/>
                </a:solidFill>
                <a:effectLst/>
                <a:latin typeface="+mn-lt"/>
                <a:ea typeface="+mn-ea"/>
                <a:cs typeface="+mn-cs"/>
              </a:rPr>
              <a:t>paragraph</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given</a:t>
            </a:r>
            <a:r>
              <a:rPr lang="fr-FR" sz="1200" kern="1200" dirty="0">
                <a:solidFill>
                  <a:schemeClr val="tx1"/>
                </a:solidFill>
                <a:effectLst/>
                <a:latin typeface="+mn-lt"/>
                <a:ea typeface="+mn-ea"/>
                <a:cs typeface="+mn-cs"/>
              </a:rPr>
              <a:t> a </a:t>
            </a:r>
            <a:r>
              <a:rPr lang="fr-FR" sz="1200" kern="1200" dirty="0" err="1">
                <a:solidFill>
                  <a:schemeClr val="tx1"/>
                </a:solidFill>
                <a:effectLst/>
                <a:latin typeface="+mn-lt"/>
                <a:ea typeface="+mn-ea"/>
                <a:cs typeface="+mn-cs"/>
              </a:rPr>
              <a:t>randomly-sampled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word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from</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paragraph</a:t>
            </a:r>
            <a:r>
              <a:rPr lang="en-GB"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On the following matrix D has embeddings for paragraphs :</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pPr rtl="0"/>
            <a:fld id="{BCFAAAB6-A2C6-4A85-A3A1-98EFBA61C967}" type="slidenum">
              <a:rPr lang="fr-FR" noProof="0" smtClean="0"/>
              <a:t>21</a:t>
            </a:fld>
            <a:endParaRPr lang="fr-FR" noProof="0"/>
          </a:p>
        </p:txBody>
      </p:sp>
    </p:spTree>
    <p:extLst>
      <p:ext uri="{BB962C8B-B14F-4D97-AF65-F5344CB8AC3E}">
        <p14:creationId xmlns:p14="http://schemas.microsoft.com/office/powerpoint/2010/main" val="2403876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smtClean="0"/>
              <a:t>2</a:t>
            </a:fld>
            <a:endParaRPr lang="fr-FR"/>
          </a:p>
        </p:txBody>
      </p:sp>
    </p:spTree>
    <p:extLst>
      <p:ext uri="{BB962C8B-B14F-4D97-AF65-F5344CB8AC3E}">
        <p14:creationId xmlns:p14="http://schemas.microsoft.com/office/powerpoint/2010/main" val="434607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smtClean="0"/>
              <a:t>3</a:t>
            </a:fld>
            <a:endParaRPr lang="fr-FR"/>
          </a:p>
        </p:txBody>
      </p:sp>
    </p:spTree>
    <p:extLst>
      <p:ext uri="{BB962C8B-B14F-4D97-AF65-F5344CB8AC3E}">
        <p14:creationId xmlns:p14="http://schemas.microsoft.com/office/powerpoint/2010/main" val="4266163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difficulty is to found data base with users ratings provided.</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a:p>
            <a:r>
              <a:rPr lang="fr-FR" dirty="0"/>
              <a:t>ETL : Extract </a:t>
            </a:r>
            <a:r>
              <a:rPr lang="fr-FR" dirty="0" err="1"/>
              <a:t>Transform</a:t>
            </a:r>
            <a:r>
              <a:rPr lang="fr-FR" dirty="0"/>
              <a:t> </a:t>
            </a:r>
            <a:r>
              <a:rPr lang="fr-FR" dirty="0" err="1"/>
              <a:t>Load</a:t>
            </a:r>
            <a:endParaRPr lang="fr-FR" dirty="0"/>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smtClean="0"/>
              <a:t>4</a:t>
            </a:fld>
            <a:endParaRPr lang="fr-FR"/>
          </a:p>
        </p:txBody>
      </p:sp>
    </p:spTree>
    <p:extLst>
      <p:ext uri="{BB962C8B-B14F-4D97-AF65-F5344CB8AC3E}">
        <p14:creationId xmlns:p14="http://schemas.microsoft.com/office/powerpoint/2010/main" val="232904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800100" lvl="2" indent="-342900">
              <a:spcBef>
                <a:spcPts val="0"/>
              </a:spcBef>
              <a:buFont typeface="Wingdings" panose="05000000000000000000" pitchFamily="2" charset="2"/>
              <a:buChar char="v"/>
            </a:pPr>
            <a:r>
              <a:rPr lang="en-GB" dirty="0">
                <a:solidFill>
                  <a:schemeClr val="tx1"/>
                </a:solidFill>
                <a:latin typeface="Calibri" panose="020F0502020204030204" pitchFamily="34" charset="0"/>
                <a:cs typeface="Times New Roman" panose="02020603050405020304" pitchFamily="18" charset="0"/>
              </a:rPr>
              <a:t>300 000 books on Book Crossing	</a:t>
            </a:r>
            <a:r>
              <a:rPr lang="en-GB" dirty="0">
                <a:solidFill>
                  <a:schemeClr val="tx1"/>
                </a:solidFill>
                <a:latin typeface="Calibri" panose="020F0502020204030204" pitchFamily="34" charset="0"/>
                <a:cs typeface="Times New Roman" panose="02020603050405020304" pitchFamily="18" charset="0"/>
                <a:sym typeface="Symbol" panose="05050102010706020507" pitchFamily="18" charset="2"/>
              </a:rPr>
              <a:t>	1/3 completed</a:t>
            </a:r>
            <a:endParaRPr lang="en-GB" dirty="0">
              <a:solidFill>
                <a:schemeClr val="tx1"/>
              </a:solidFill>
              <a:latin typeface="Calibri" panose="020F0502020204030204" pitchFamily="34" charset="0"/>
              <a:cs typeface="Times New Roman" panose="02020603050405020304" pitchFamily="18" charset="0"/>
            </a:endParaRPr>
          </a:p>
          <a:p>
            <a:pPr marL="800100" lvl="2" indent="-342900">
              <a:spcBef>
                <a:spcPts val="0"/>
              </a:spcBef>
              <a:buFont typeface="Wingdings" panose="05000000000000000000" pitchFamily="2" charset="2"/>
              <a:buChar char="v"/>
            </a:pPr>
            <a:r>
              <a:rPr lang="en-US" dirty="0">
                <a:solidFill>
                  <a:schemeClr val="tx1"/>
                </a:solidFill>
                <a:latin typeface="Calibri" panose="020F0502020204030204" pitchFamily="34" charset="0"/>
                <a:cs typeface="Times New Roman" panose="02020603050405020304" pitchFamily="18" charset="0"/>
              </a:rPr>
              <a:t>10 000 books on Good Books		</a:t>
            </a:r>
            <a:r>
              <a:rPr lang="en-GB">
                <a:solidFill>
                  <a:schemeClr val="tx1"/>
                </a:solidFill>
                <a:latin typeface="Calibri" panose="020F0502020204030204" pitchFamily="34" charset="0"/>
                <a:cs typeface="Times New Roman" panose="02020603050405020304" pitchFamily="18" charset="0"/>
                <a:sym typeface="Symbol" panose="05050102010706020507" pitchFamily="18" charset="2"/>
              </a:rPr>
              <a:t>	completed</a:t>
            </a:r>
            <a:endParaRPr lang="en-GB" sz="140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GB"/>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noProof="0" smtClean="0"/>
              <a:t>5</a:t>
            </a:fld>
            <a:endParaRPr lang="fr-FR" noProof="0"/>
          </a:p>
        </p:txBody>
      </p:sp>
    </p:spTree>
    <p:extLst>
      <p:ext uri="{BB962C8B-B14F-4D97-AF65-F5344CB8AC3E}">
        <p14:creationId xmlns:p14="http://schemas.microsoft.com/office/powerpoint/2010/main" val="4138571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buFont typeface="Calibri" panose="020F0502020204030204" pitchFamily="34" charset="0"/>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All those information have been saved in a csv file.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a:p>
            <a:endParaRPr lang="en-IN" dirty="0"/>
          </a:p>
        </p:txBody>
      </p:sp>
      <p:sp>
        <p:nvSpPr>
          <p:cNvPr id="4" name="Slide Number Placeholder 3"/>
          <p:cNvSpPr>
            <a:spLocks noGrp="1"/>
          </p:cNvSpPr>
          <p:nvPr>
            <p:ph type="sldNum" sz="quarter" idx="5"/>
          </p:nvPr>
        </p:nvSpPr>
        <p:spPr/>
        <p:txBody>
          <a:bodyPr/>
          <a:lstStyle/>
          <a:p>
            <a:pPr rtl="0"/>
            <a:fld id="{BCFAAAB6-A2C6-4A85-A3A1-98EFBA61C967}" type="slidenum">
              <a:rPr lang="fr-FR" noProof="0" smtClean="0"/>
              <a:t>6</a:t>
            </a:fld>
            <a:endParaRPr lang="fr-FR" noProof="0"/>
          </a:p>
        </p:txBody>
      </p:sp>
    </p:spTree>
    <p:extLst>
      <p:ext uri="{BB962C8B-B14F-4D97-AF65-F5344CB8AC3E}">
        <p14:creationId xmlns:p14="http://schemas.microsoft.com/office/powerpoint/2010/main" val="526633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0"/>
              </a:spcAft>
              <a:buClrTx/>
              <a:buSzTx/>
              <a:buFont typeface="Calibri" panose="020F0502020204030204" pitchFamily="34" charset="0"/>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2 methods have been used =&gt; a </a:t>
            </a:r>
            <a:r>
              <a:rPr lang="en-GB" sz="1800" b="1" dirty="0">
                <a:effectLst/>
                <a:latin typeface="Calibri" panose="020F0502020204030204" pitchFamily="34" charset="0"/>
                <a:ea typeface="Calibri" panose="020F0502020204030204" pitchFamily="34" charset="0"/>
                <a:cs typeface="Times New Roman" panose="02020603050405020304" pitchFamily="18" charset="0"/>
              </a:rPr>
              <a:t>json file </a:t>
            </a:r>
            <a:r>
              <a:rPr lang="en-GB" sz="1800" dirty="0">
                <a:effectLst/>
                <a:latin typeface="Calibri" panose="020F0502020204030204" pitchFamily="34" charset="0"/>
                <a:ea typeface="Calibri" panose="020F0502020204030204" pitchFamily="34" charset="0"/>
                <a:cs typeface="Times New Roman" panose="02020603050405020304" pitchFamily="18" charset="0"/>
              </a:rPr>
              <a:t>is returned </a:t>
            </a:r>
          </a:p>
          <a:p>
            <a:pPr marL="0" lvl="0" indent="0">
              <a:lnSpc>
                <a:spcPct val="107000"/>
              </a:lnSpc>
              <a:buFont typeface="Calibri" panose="020F0502020204030204" pitchFamily="34" charset="0"/>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https://www.googleapis.com/books/v1/volumes?q=isbn:</a:t>
            </a:r>
            <a:r>
              <a:rPr lang="en-GB" sz="1800" b="1" i="1" dirty="0">
                <a:effectLst/>
                <a:latin typeface="Calibri" panose="020F0502020204030204" pitchFamily="34" charset="0"/>
                <a:ea typeface="Calibri" panose="020F0502020204030204" pitchFamily="34" charset="0"/>
                <a:cs typeface="Times New Roman" panose="02020603050405020304" pitchFamily="18" charset="0"/>
              </a:rPr>
              <a:t>055321215X</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https://www.googleapis.com/books/v1/volumes?q=title:</a:t>
            </a:r>
            <a:r>
              <a:rPr lang="en-GB" sz="1800" b="1" i="1"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Beloved%20(Plume%20Contemporary%20Fiction)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a:p>
            <a:pPr marL="0" lvl="0" indent="0" algn="just">
              <a:lnSpc>
                <a:spcPct val="107000"/>
              </a:lnSpc>
              <a:buFont typeface="Calibri" panose="020F0502020204030204" pitchFamily="34" charse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Some issues </a:t>
            </a:r>
          </a:p>
          <a:p>
            <a:pPr marL="342900" lvl="0" indent="-342900" algn="just">
              <a:lnSpc>
                <a:spcPct val="107000"/>
              </a:lnSpc>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Not reliable : for ex the language information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Not available : for ex the author gender</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Search with title =&gt; lots of books description sheets results, but sometimes none of them are even related to the title !</a:t>
            </a:r>
          </a:p>
          <a:p>
            <a:pPr marL="0" marR="0" lvl="0" indent="0" algn="just" defTabSz="914400" rtl="0" eaLnBrk="1" fontAlgn="auto" latinLnBrk="0" hangingPunct="1">
              <a:lnSpc>
                <a:spcPct val="107000"/>
              </a:lnSpc>
              <a:spcBef>
                <a:spcPts val="0"/>
              </a:spcBef>
              <a:spcAft>
                <a:spcPts val="800"/>
              </a:spcAft>
              <a:buClrTx/>
              <a:buSzTx/>
              <a:buFont typeface="Calibri" panose="020F0502020204030204" pitchFamily="34" charset="0"/>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	=&gt; solved by an additional comp of author in the 1</a:t>
            </a:r>
            <a:r>
              <a:rPr lang="en-GB"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GB" sz="1800" dirty="0">
                <a:effectLst/>
                <a:latin typeface="Calibri" panose="020F0502020204030204" pitchFamily="34" charset="0"/>
                <a:ea typeface="Calibri" panose="020F0502020204030204" pitchFamily="34" charset="0"/>
                <a:cs typeface="Times New Roman" panose="02020603050405020304" pitchFamily="18" charset="0"/>
              </a:rPr>
              <a:t> obtained books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Symbol" panose="05050102010706020507" pitchFamily="18" charset="2"/>
              <a:buChar char="Þ"/>
            </a:pPr>
            <a:endParaRPr lang="en-GB" dirty="0"/>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noProof="0" smtClean="0"/>
              <a:t>7</a:t>
            </a:fld>
            <a:endParaRPr lang="fr-FR" noProof="0"/>
          </a:p>
        </p:txBody>
      </p:sp>
    </p:spTree>
    <p:extLst>
      <p:ext uri="{BB962C8B-B14F-4D97-AF65-F5344CB8AC3E}">
        <p14:creationId xmlns:p14="http://schemas.microsoft.com/office/powerpoint/2010/main" val="2835022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Database on Kaggle </a:t>
            </a:r>
            <a:r>
              <a:rPr lang="en-GB" sz="1800" dirty="0">
                <a:effectLst/>
                <a:latin typeface="Calibri" panose="020F0502020204030204" pitchFamily="34" charset="0"/>
                <a:ea typeface="Calibri" panose="020F0502020204030204" pitchFamily="34" charset="0"/>
                <a:cs typeface="Times New Roman" panose="02020603050405020304" pitchFamily="18" charset="0"/>
              </a:rPr>
              <a:t>came from Good Reads web site (author gender…) </a:t>
            </a: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=&gt; So we have performed scraping on Good Reads web site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Symbol" panose="05050102010706020507" pitchFamily="18" charset="2"/>
              <a:buNone/>
            </a:pPr>
            <a:endParaRPr lang="en-GB" dirty="0"/>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sz="1200" dirty="0">
                <a:solidFill>
                  <a:schemeClr val="tx1"/>
                </a:solidFill>
                <a:latin typeface="Calibri" panose="020F0502020204030204" pitchFamily="34" charset="0"/>
                <a:cs typeface="Times New Roman" panose="02020603050405020304" pitchFamily="18" charset="0"/>
              </a:rPr>
              <a:t>urlopen from urllib.request (mainly to save web page during our tests session)</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endParaRPr lang="en-US" sz="1200" dirty="0">
              <a:solidFill>
                <a:schemeClr val="tx1"/>
              </a:solidFill>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Some information like the author gender are </a:t>
            </a:r>
            <a:r>
              <a:rPr lang="en-GB" sz="1800" u="sng" dirty="0">
                <a:effectLst/>
                <a:latin typeface="Calibri" panose="020F0502020204030204" pitchFamily="34" charset="0"/>
                <a:ea typeface="Calibri" panose="020F0502020204030204" pitchFamily="34" charset="0"/>
                <a:cs typeface="Times New Roman" panose="02020603050405020304" pitchFamily="18" charset="0"/>
              </a:rPr>
              <a:t>localized on another web page </a:t>
            </a:r>
            <a:r>
              <a:rPr lang="en-GB" sz="1800" dirty="0">
                <a:effectLst/>
                <a:latin typeface="Calibri" panose="020F0502020204030204" pitchFamily="34" charset="0"/>
                <a:ea typeface="Calibri" panose="020F0502020204030204" pitchFamily="34" charset="0"/>
                <a:cs typeface="Times New Roman" panose="02020603050405020304" pitchFamily="18" charset="0"/>
              </a:rPr>
              <a:t>whose link was in the current books description sheets.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When current book </a:t>
            </a:r>
            <a:r>
              <a:rPr lang="en-GB" sz="1800" u="sng" dirty="0">
                <a:effectLst/>
                <a:latin typeface="Calibri" panose="020F0502020204030204" pitchFamily="34" charset="0"/>
                <a:ea typeface="Calibri" panose="020F0502020204030204" pitchFamily="34" charset="0"/>
                <a:cs typeface="Times New Roman" panose="02020603050405020304" pitchFamily="18" charset="0"/>
              </a:rPr>
              <a:t>was part of a serie</a:t>
            </a:r>
            <a:r>
              <a:rPr lang="en-GB" sz="1800" dirty="0">
                <a:effectLst/>
                <a:latin typeface="Calibri" panose="020F0502020204030204" pitchFamily="34" charset="0"/>
                <a:ea typeface="Calibri" panose="020F0502020204030204" pitchFamily="34" charset="0"/>
                <a:cs typeface="Times New Roman" panose="02020603050405020304" pitchFamily="18" charset="0"/>
              </a:rPr>
              <a:t>, there were URL links towards other books of the same series. But those links were specific format for Good Reads, and not directly usable.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endParaRPr lang="en-US" sz="1200" dirty="0">
              <a:solidFill>
                <a:schemeClr val="tx1"/>
              </a:solidFill>
              <a:latin typeface="Calibri" panose="020F0502020204030204" pitchFamily="34" charset="0"/>
              <a:cs typeface="Times New Roman" panose="02020603050405020304" pitchFamily="18" charset="0"/>
            </a:endParaRPr>
          </a:p>
          <a:p>
            <a:pPr marL="0" indent="0">
              <a:buFont typeface="Symbol" panose="05050102010706020507" pitchFamily="18" charset="2"/>
              <a:buNone/>
            </a:pPr>
            <a:endParaRPr lang="en-GB" dirty="0"/>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noProof="0" smtClean="0"/>
              <a:t>8</a:t>
            </a:fld>
            <a:endParaRPr lang="fr-FR" noProof="0"/>
          </a:p>
        </p:txBody>
      </p:sp>
    </p:spTree>
    <p:extLst>
      <p:ext uri="{BB962C8B-B14F-4D97-AF65-F5344CB8AC3E}">
        <p14:creationId xmlns:p14="http://schemas.microsoft.com/office/powerpoint/2010/main" val="142271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 typeface="Symbol" panose="05050102010706020507" pitchFamily="18" charset="2"/>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Google books : limitation on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performedrequests</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nb</a:t>
            </a:r>
            <a:r>
              <a:rPr lang="en-GB" sz="1800" dirty="0">
                <a:effectLst/>
                <a:latin typeface="Calibri" panose="020F0502020204030204" pitchFamily="34" charset="0"/>
                <a:ea typeface="Calibri" panose="020F0502020204030204" pitchFamily="34" charset="0"/>
                <a:cs typeface="Times New Roman" panose="02020603050405020304" pitchFamily="18" charset="0"/>
              </a:rPr>
              <a:t> : not too many requests had to be made in a short time. </a:t>
            </a:r>
          </a:p>
          <a:p>
            <a:pPr marL="0" indent="0">
              <a:buFont typeface="Symbol" panose="05050102010706020507" pitchFamily="18" charset="2"/>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=&gt; Then it would have disabled our PCs for too long time.</a:t>
            </a:r>
            <a:endParaRPr lang="en-GB" dirty="0"/>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noProof="0" smtClean="0"/>
              <a:t>9</a:t>
            </a:fld>
            <a:endParaRPr lang="fr-FR" noProof="0"/>
          </a:p>
        </p:txBody>
      </p:sp>
    </p:spTree>
    <p:extLst>
      <p:ext uri="{BB962C8B-B14F-4D97-AF65-F5344CB8AC3E}">
        <p14:creationId xmlns:p14="http://schemas.microsoft.com/office/powerpoint/2010/main" val="391713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35D4-CE15-4715-BE4E-39D238B81D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200C51-0E1A-41E5-8BEE-92C7B5EEE6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9ACC0A-2FE2-493D-9D4B-4924E040F200}"/>
              </a:ext>
            </a:extLst>
          </p:cNvPr>
          <p:cNvSpPr>
            <a:spLocks noGrp="1"/>
          </p:cNvSpPr>
          <p:nvPr>
            <p:ph type="dt" sz="half" idx="10"/>
          </p:nvPr>
        </p:nvSpPr>
        <p:spPr/>
        <p:txBody>
          <a:bodyPr/>
          <a:lstStyle/>
          <a:p>
            <a:pPr rtl="0"/>
            <a:r>
              <a:rPr lang="fr-FR" noProof="0"/>
              <a:t>04/09/20XX</a:t>
            </a:r>
          </a:p>
        </p:txBody>
      </p:sp>
      <p:sp>
        <p:nvSpPr>
          <p:cNvPr id="5" name="Footer Placeholder 4">
            <a:extLst>
              <a:ext uri="{FF2B5EF4-FFF2-40B4-BE49-F238E27FC236}">
                <a16:creationId xmlns:a16="http://schemas.microsoft.com/office/drawing/2014/main" id="{BA466305-8659-433F-9C0D-B9970BBC0961}"/>
              </a:ext>
            </a:extLst>
          </p:cNvPr>
          <p:cNvSpPr>
            <a:spLocks noGrp="1"/>
          </p:cNvSpPr>
          <p:nvPr>
            <p:ph type="ftr" sz="quarter" idx="11"/>
          </p:nvPr>
        </p:nvSpPr>
        <p:spPr/>
        <p:txBody>
          <a:bodyPr/>
          <a:lstStyle/>
          <a:p>
            <a:pPr rtl="0"/>
            <a:r>
              <a:rPr lang="fr-FR" noProof="0"/>
              <a:t>Titre de la présentation</a:t>
            </a:r>
          </a:p>
        </p:txBody>
      </p:sp>
      <p:sp>
        <p:nvSpPr>
          <p:cNvPr id="6" name="Slide Number Placeholder 5">
            <a:extLst>
              <a:ext uri="{FF2B5EF4-FFF2-40B4-BE49-F238E27FC236}">
                <a16:creationId xmlns:a16="http://schemas.microsoft.com/office/drawing/2014/main" id="{F63BC698-68C9-4567-B983-ECD0A5B22C2C}"/>
              </a:ext>
            </a:extLst>
          </p:cNvPr>
          <p:cNvSpPr>
            <a:spLocks noGrp="1"/>
          </p:cNvSpPr>
          <p:nvPr>
            <p:ph type="sldNum" sz="quarter" idx="12"/>
          </p:nvPr>
        </p:nvSpPr>
        <p:spPr/>
        <p:txBody>
          <a:bodyPr/>
          <a:lstStyle/>
          <a:p>
            <a:pPr rtl="0"/>
            <a:fld id="{A65A5C87-DF58-40C8-B092-1DE63DB4547E}" type="slidenum">
              <a:rPr lang="fr-FR" noProof="0" smtClean="0"/>
              <a:t>‹N°›</a:t>
            </a:fld>
            <a:endParaRPr lang="fr-FR" noProof="0"/>
          </a:p>
        </p:txBody>
      </p:sp>
    </p:spTree>
    <p:extLst>
      <p:ext uri="{BB962C8B-B14F-4D97-AF65-F5344CB8AC3E}">
        <p14:creationId xmlns:p14="http://schemas.microsoft.com/office/powerpoint/2010/main" val="3097059191"/>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17FB-05E1-49E6-A5E6-E7FF681320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2CBC2B-267F-4D59-A5BC-E92F1652DA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BF677E-31C8-4C89-9AF9-C3A093219C76}"/>
              </a:ext>
            </a:extLst>
          </p:cNvPr>
          <p:cNvSpPr>
            <a:spLocks noGrp="1"/>
          </p:cNvSpPr>
          <p:nvPr>
            <p:ph type="dt" sz="half" idx="10"/>
          </p:nvPr>
        </p:nvSpPr>
        <p:spPr/>
        <p:txBody>
          <a:bodyPr/>
          <a:lstStyle/>
          <a:p>
            <a:pPr rtl="0"/>
            <a:r>
              <a:rPr lang="fr-FR" noProof="0"/>
              <a:t>04/09/20XX</a:t>
            </a:r>
          </a:p>
        </p:txBody>
      </p:sp>
      <p:sp>
        <p:nvSpPr>
          <p:cNvPr id="5" name="Footer Placeholder 4">
            <a:extLst>
              <a:ext uri="{FF2B5EF4-FFF2-40B4-BE49-F238E27FC236}">
                <a16:creationId xmlns:a16="http://schemas.microsoft.com/office/drawing/2014/main" id="{BA5A0DDA-7F19-4114-9715-8D62FC9D18F9}"/>
              </a:ext>
            </a:extLst>
          </p:cNvPr>
          <p:cNvSpPr>
            <a:spLocks noGrp="1"/>
          </p:cNvSpPr>
          <p:nvPr>
            <p:ph type="ftr" sz="quarter" idx="11"/>
          </p:nvPr>
        </p:nvSpPr>
        <p:spPr/>
        <p:txBody>
          <a:bodyPr/>
          <a:lstStyle/>
          <a:p>
            <a:pPr rtl="0"/>
            <a:r>
              <a:rPr lang="fr-FR" noProof="0"/>
              <a:t>Titre de la présentation</a:t>
            </a:r>
          </a:p>
        </p:txBody>
      </p:sp>
      <p:sp>
        <p:nvSpPr>
          <p:cNvPr id="6" name="Slide Number Placeholder 5">
            <a:extLst>
              <a:ext uri="{FF2B5EF4-FFF2-40B4-BE49-F238E27FC236}">
                <a16:creationId xmlns:a16="http://schemas.microsoft.com/office/drawing/2014/main" id="{28BD23CE-BA76-4C48-933B-E68464B15F56}"/>
              </a:ext>
            </a:extLst>
          </p:cNvPr>
          <p:cNvSpPr>
            <a:spLocks noGrp="1"/>
          </p:cNvSpPr>
          <p:nvPr>
            <p:ph type="sldNum" sz="quarter" idx="12"/>
          </p:nvPr>
        </p:nvSpPr>
        <p:spPr/>
        <p:txBody>
          <a:bodyPr/>
          <a:lstStyle/>
          <a:p>
            <a:pPr rtl="0"/>
            <a:fld id="{A65A5C87-DF58-40C8-B092-1DE63DB4547E}" type="slidenum">
              <a:rPr lang="fr-FR" noProof="0" smtClean="0"/>
              <a:t>‹N°›</a:t>
            </a:fld>
            <a:endParaRPr lang="fr-FR" noProof="0"/>
          </a:p>
        </p:txBody>
      </p:sp>
    </p:spTree>
    <p:extLst>
      <p:ext uri="{BB962C8B-B14F-4D97-AF65-F5344CB8AC3E}">
        <p14:creationId xmlns:p14="http://schemas.microsoft.com/office/powerpoint/2010/main" val="173263331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296544-D19A-4953-B713-2AA2D18D4E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06084E-6B42-4111-8D5E-88A438F0AD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A717B5-32D0-4673-A26F-646B6AFA503C}"/>
              </a:ext>
            </a:extLst>
          </p:cNvPr>
          <p:cNvSpPr>
            <a:spLocks noGrp="1"/>
          </p:cNvSpPr>
          <p:nvPr>
            <p:ph type="dt" sz="half" idx="10"/>
          </p:nvPr>
        </p:nvSpPr>
        <p:spPr/>
        <p:txBody>
          <a:bodyPr/>
          <a:lstStyle/>
          <a:p>
            <a:pPr rtl="0"/>
            <a:r>
              <a:rPr lang="fr-FR" noProof="0"/>
              <a:t>04/09/20XX</a:t>
            </a:r>
          </a:p>
        </p:txBody>
      </p:sp>
      <p:sp>
        <p:nvSpPr>
          <p:cNvPr id="5" name="Footer Placeholder 4">
            <a:extLst>
              <a:ext uri="{FF2B5EF4-FFF2-40B4-BE49-F238E27FC236}">
                <a16:creationId xmlns:a16="http://schemas.microsoft.com/office/drawing/2014/main" id="{CFB2B53C-B731-4BE8-AB2B-36D856BF6CDF}"/>
              </a:ext>
            </a:extLst>
          </p:cNvPr>
          <p:cNvSpPr>
            <a:spLocks noGrp="1"/>
          </p:cNvSpPr>
          <p:nvPr>
            <p:ph type="ftr" sz="quarter" idx="11"/>
          </p:nvPr>
        </p:nvSpPr>
        <p:spPr/>
        <p:txBody>
          <a:bodyPr/>
          <a:lstStyle/>
          <a:p>
            <a:pPr rtl="0"/>
            <a:r>
              <a:rPr lang="fr-FR" noProof="0"/>
              <a:t>Titre de la présentation</a:t>
            </a:r>
          </a:p>
        </p:txBody>
      </p:sp>
      <p:sp>
        <p:nvSpPr>
          <p:cNvPr id="6" name="Slide Number Placeholder 5">
            <a:extLst>
              <a:ext uri="{FF2B5EF4-FFF2-40B4-BE49-F238E27FC236}">
                <a16:creationId xmlns:a16="http://schemas.microsoft.com/office/drawing/2014/main" id="{952BEF31-31FD-4413-A59B-36F1FDBB59A0}"/>
              </a:ext>
            </a:extLst>
          </p:cNvPr>
          <p:cNvSpPr>
            <a:spLocks noGrp="1"/>
          </p:cNvSpPr>
          <p:nvPr>
            <p:ph type="sldNum" sz="quarter" idx="12"/>
          </p:nvPr>
        </p:nvSpPr>
        <p:spPr/>
        <p:txBody>
          <a:bodyPr/>
          <a:lstStyle/>
          <a:p>
            <a:pPr rtl="0"/>
            <a:fld id="{A65A5C87-DF58-40C8-B092-1DE63DB4547E}" type="slidenum">
              <a:rPr lang="fr-FR" noProof="0" smtClean="0"/>
              <a:t>‹N°›</a:t>
            </a:fld>
            <a:endParaRPr lang="fr-FR" noProof="0"/>
          </a:p>
        </p:txBody>
      </p:sp>
    </p:spTree>
    <p:extLst>
      <p:ext uri="{BB962C8B-B14F-4D97-AF65-F5344CB8AC3E}">
        <p14:creationId xmlns:p14="http://schemas.microsoft.com/office/powerpoint/2010/main" val="169967638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et contenu avec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rtlCol="0" anchor="b">
            <a:normAutofit/>
          </a:bodyPr>
          <a:lstStyle>
            <a:lvl1pPr>
              <a:defRPr sz="52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21671183-B3CE-4F45-92FB-98290CA0E2CA}"/>
              </a:ext>
            </a:extLst>
          </p:cNvPr>
          <p:cNvSpPr>
            <a:spLocks noGrp="1"/>
          </p:cNvSpPr>
          <p:nvPr>
            <p:ph idx="1" hasCustomPrompt="1"/>
          </p:nvPr>
        </p:nvSpPr>
        <p:spPr>
          <a:xfrm>
            <a:off x="5084064" y="3355848"/>
            <a:ext cx="6272784" cy="2825496"/>
          </a:xfrm>
        </p:spPr>
        <p:txBody>
          <a:bodyPr rtlCol="0"/>
          <a:lstStyle>
            <a:lvl1pPr>
              <a:buNone/>
              <a:defRPr sz="1800"/>
            </a:lvl1pPr>
          </a:lstStyle>
          <a:p>
            <a:pPr lvl="0" rtl="0"/>
            <a:r>
              <a:rPr lang="fr-FR" noProof="0"/>
              <a:t>Modifiez les styles du texte</a:t>
            </a:r>
          </a:p>
        </p:txBody>
      </p:sp>
      <p:sp>
        <p:nvSpPr>
          <p:cNvPr id="4" name="Espace réservé de la date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rtlCol="0"/>
          <a:lstStyle/>
          <a:p>
            <a:pPr rtl="0"/>
            <a:r>
              <a:rPr lang="fr-FR" noProof="0"/>
              <a:t>04/09/20XX</a:t>
            </a:r>
          </a:p>
        </p:txBody>
      </p:sp>
      <p:sp>
        <p:nvSpPr>
          <p:cNvPr id="5" name="Espace réservé du pied de page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rtlCol="0"/>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fr-FR" noProof="0" smtClean="0"/>
              <a:t>‹N°›</a:t>
            </a:fld>
            <a:endParaRPr lang="fr-FR" noProof="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Espace réservé d’image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rtlCol="0" anchor="ctr"/>
          <a:lstStyle>
            <a:lvl1pPr algn="ctr">
              <a:buNone/>
              <a:defRPr/>
            </a:lvl1pPr>
          </a:lstStyle>
          <a:p>
            <a:pPr rtl="0"/>
            <a:r>
              <a:rPr lang="fr-FR" noProof="0"/>
              <a:t>Cliquez sur l'icône pour ajouter une image</a:t>
            </a:r>
          </a:p>
        </p:txBody>
      </p:sp>
    </p:spTree>
    <p:extLst>
      <p:ext uri="{BB962C8B-B14F-4D97-AF65-F5344CB8AC3E}">
        <p14:creationId xmlns:p14="http://schemas.microsoft.com/office/powerpoint/2010/main" val="1869659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re et contenu avec 2 imag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rtlCol="0" anchor="b">
            <a:normAutofit/>
          </a:bodyPr>
          <a:lstStyle>
            <a:lvl1pPr>
              <a:defRPr sz="52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21671183-B3CE-4F45-92FB-98290CA0E2CA}"/>
              </a:ext>
            </a:extLst>
          </p:cNvPr>
          <p:cNvSpPr>
            <a:spLocks noGrp="1"/>
          </p:cNvSpPr>
          <p:nvPr>
            <p:ph idx="1" hasCustomPrompt="1"/>
          </p:nvPr>
        </p:nvSpPr>
        <p:spPr>
          <a:xfrm>
            <a:off x="612648" y="3355848"/>
            <a:ext cx="6272784" cy="2825496"/>
          </a:xfrm>
        </p:spPr>
        <p:txBody>
          <a:bodyPr rtlCol="0"/>
          <a:lstStyle>
            <a:lvl1pPr marL="0" indent="0">
              <a:buNone/>
              <a:defRPr sz="1800"/>
            </a:lvl1pPr>
          </a:lstStyle>
          <a:p>
            <a:pPr lvl="0" rtl="0"/>
            <a:r>
              <a:rPr lang="fr-FR" noProof="0"/>
              <a:t>Modifiez les styles du texte</a:t>
            </a:r>
          </a:p>
        </p:txBody>
      </p:sp>
      <p:sp>
        <p:nvSpPr>
          <p:cNvPr id="6" name="Espace réservé du numéro de diapositive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rtlCol="0"/>
          <a:lstStyle/>
          <a:p>
            <a:pPr rtl="0"/>
            <a:fld id="{A65A5C87-DF58-40C8-B092-1DE63DB4547E}" type="slidenum">
              <a:rPr lang="fr-FR" noProof="0" smtClean="0"/>
              <a:t>‹N°›</a:t>
            </a:fld>
            <a:endParaRPr lang="fr-FR" noProof="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Espace réservé d’image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rtlCol="0" anchor="ctr"/>
          <a:lstStyle>
            <a:lvl1pPr algn="ctr">
              <a:buNone/>
              <a:defRPr/>
            </a:lvl1pPr>
          </a:lstStyle>
          <a:p>
            <a:pPr rtl="0"/>
            <a:r>
              <a:rPr lang="fr-FR" noProof="0"/>
              <a:t>Cliquez sur l'icône pour ajouter une image</a:t>
            </a:r>
          </a:p>
        </p:txBody>
      </p:sp>
      <p:sp>
        <p:nvSpPr>
          <p:cNvPr id="10" name="Espace réservé d’image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rtlCol="0" anchor="ctr"/>
          <a:lstStyle>
            <a:lvl1pPr algn="ctr">
              <a:buNone/>
              <a:defRPr/>
            </a:lvl1pPr>
          </a:lstStyle>
          <a:p>
            <a:pPr rtl="0"/>
            <a:r>
              <a:rPr lang="fr-FR" noProof="0"/>
              <a:t>Cliquez sur l'icône pour ajouter une image</a:t>
            </a:r>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7573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Équipe">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Espace réservé d’image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rtlCol="0" anchor="ctr"/>
          <a:lstStyle>
            <a:lvl1pPr algn="ctr">
              <a:buNone/>
              <a:defRPr/>
            </a:lvl1pPr>
          </a:lstStyle>
          <a:p>
            <a:pPr rtl="0"/>
            <a:r>
              <a:rPr lang="fr-FR" noProof="0"/>
              <a:t>Photo</a:t>
            </a:r>
          </a:p>
        </p:txBody>
      </p:sp>
      <p:sp>
        <p:nvSpPr>
          <p:cNvPr id="10" name="Espace réservé d’image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rtlCol="0" anchor="ctr"/>
          <a:lstStyle>
            <a:lvl1pPr algn="ctr">
              <a:buNone/>
              <a:defRPr/>
            </a:lvl1pPr>
          </a:lstStyle>
          <a:p>
            <a:pPr rtl="0"/>
            <a:r>
              <a:rPr lang="fr-FR" noProof="0"/>
              <a:t>Photo</a:t>
            </a:r>
          </a:p>
        </p:txBody>
      </p:sp>
      <p:sp>
        <p:nvSpPr>
          <p:cNvPr id="16" name="Espace réservé d’image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rtlCol="0" anchor="ctr"/>
          <a:lstStyle>
            <a:lvl1pPr algn="ctr">
              <a:buNone/>
              <a:defRPr/>
            </a:lvl1pPr>
          </a:lstStyle>
          <a:p>
            <a:pPr rtl="0"/>
            <a:r>
              <a:rPr lang="fr-FR" noProof="0"/>
              <a:t>Photo</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itr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rtlCol="0">
            <a:normAutofit/>
          </a:bodyPr>
          <a:lstStyle>
            <a:lvl1pPr>
              <a:defRPr sz="4000"/>
            </a:lvl1pPr>
          </a:lstStyle>
          <a:p>
            <a:pPr rtl="0"/>
            <a:r>
              <a:rPr lang="fr-FR" noProof="0"/>
              <a:t>Modifiez le style du titre</a:t>
            </a:r>
          </a:p>
        </p:txBody>
      </p:sp>
      <p:sp>
        <p:nvSpPr>
          <p:cNvPr id="32" name="Espace réservé d’image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rtlCol="0" anchor="ctr"/>
          <a:lstStyle>
            <a:lvl1pPr algn="ctr">
              <a:buNone/>
              <a:defRPr/>
            </a:lvl1pPr>
          </a:lstStyle>
          <a:p>
            <a:pPr rtl="0"/>
            <a:r>
              <a:rPr lang="fr-FR" noProof="0"/>
              <a:t>Photo</a:t>
            </a:r>
          </a:p>
        </p:txBody>
      </p:sp>
      <p:sp>
        <p:nvSpPr>
          <p:cNvPr id="33" name="Espace réservé d’image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rtlCol="0" anchor="ctr"/>
          <a:lstStyle>
            <a:lvl1pPr algn="ctr">
              <a:buNone/>
              <a:defRPr/>
            </a:lvl1pPr>
          </a:lstStyle>
          <a:p>
            <a:pPr rtl="0"/>
            <a:r>
              <a:rPr lang="fr-FR" noProof="0"/>
              <a:t>Photo</a:t>
            </a:r>
          </a:p>
        </p:txBody>
      </p:sp>
      <p:sp>
        <p:nvSpPr>
          <p:cNvPr id="11" name="Espace réservé de la date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rtlCol="0"/>
          <a:lstStyle/>
          <a:p>
            <a:pPr rtl="0"/>
            <a:r>
              <a:rPr lang="fr-FR" noProof="0"/>
              <a:t>04/09/20XX</a:t>
            </a:r>
          </a:p>
        </p:txBody>
      </p:sp>
      <p:sp>
        <p:nvSpPr>
          <p:cNvPr id="12" name="Espace réservé du pied de page 11">
            <a:extLst>
              <a:ext uri="{FF2B5EF4-FFF2-40B4-BE49-F238E27FC236}">
                <a16:creationId xmlns:a16="http://schemas.microsoft.com/office/drawing/2014/main" id="{D0281C10-EAAA-4F45-8CC9-87F9F9116C21}"/>
              </a:ext>
            </a:extLst>
          </p:cNvPr>
          <p:cNvSpPr>
            <a:spLocks noGrp="1"/>
          </p:cNvSpPr>
          <p:nvPr>
            <p:ph type="ftr" sz="quarter" idx="33"/>
          </p:nvPr>
        </p:nvSpPr>
        <p:spPr/>
        <p:txBody>
          <a:bodyPr rtlCol="0"/>
          <a:lstStyle/>
          <a:p>
            <a:pPr rtl="0"/>
            <a:r>
              <a:rPr lang="fr-FR" noProof="0"/>
              <a:t>Titre de la présentation</a:t>
            </a:r>
          </a:p>
        </p:txBody>
      </p:sp>
      <p:sp>
        <p:nvSpPr>
          <p:cNvPr id="13" name="Espace réservé du numéro de diapositive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rtlCol="0"/>
          <a:lstStyle/>
          <a:p>
            <a:pPr rtl="0"/>
            <a:fld id="{A65A5C87-DF58-40C8-B092-1DE63DB4547E}" type="slidenum">
              <a:rPr lang="fr-FR" noProof="0" smtClean="0"/>
              <a:t>‹N°›</a:t>
            </a:fld>
            <a:endParaRPr lang="fr-FR" noProof="0"/>
          </a:p>
        </p:txBody>
      </p:sp>
      <p:sp>
        <p:nvSpPr>
          <p:cNvPr id="37" name="Espace réservé du texte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fr-FR" noProof="0"/>
              <a:t>Nom</a:t>
            </a:r>
          </a:p>
          <a:p>
            <a:pPr lvl="1" rtl="0"/>
            <a:r>
              <a:rPr lang="fr-FR" noProof="0"/>
              <a:t>Titre</a:t>
            </a:r>
          </a:p>
        </p:txBody>
      </p:sp>
      <p:sp>
        <p:nvSpPr>
          <p:cNvPr id="38" name="Espace réservé du texte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fr-FR" noProof="0"/>
              <a:t>Nom</a:t>
            </a:r>
          </a:p>
          <a:p>
            <a:pPr lvl="1" rtl="0"/>
            <a:r>
              <a:rPr lang="fr-FR" noProof="0"/>
              <a:t>Titre</a:t>
            </a:r>
          </a:p>
        </p:txBody>
      </p:sp>
      <p:sp>
        <p:nvSpPr>
          <p:cNvPr id="39" name="Espace réservé du texte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fr-FR" noProof="0"/>
              <a:t>Nom</a:t>
            </a:r>
          </a:p>
          <a:p>
            <a:pPr lvl="1" rtl="0"/>
            <a:r>
              <a:rPr lang="fr-FR" noProof="0"/>
              <a:t>Titre</a:t>
            </a:r>
          </a:p>
        </p:txBody>
      </p:sp>
      <p:sp>
        <p:nvSpPr>
          <p:cNvPr id="40" name="Espace réservé du texte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fr-FR" noProof="0"/>
              <a:t>Nom</a:t>
            </a:r>
          </a:p>
          <a:p>
            <a:pPr lvl="1" rtl="0"/>
            <a:r>
              <a:rPr lang="fr-FR" noProof="0"/>
              <a:t>Titre</a:t>
            </a:r>
          </a:p>
        </p:txBody>
      </p:sp>
      <p:sp>
        <p:nvSpPr>
          <p:cNvPr id="41" name="Espace réservé du texte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fr-FR" noProof="0"/>
              <a:t>Nom</a:t>
            </a:r>
          </a:p>
          <a:p>
            <a:pPr lvl="1" rtl="0"/>
            <a:r>
              <a:rPr lang="fr-FR" noProof="0"/>
              <a:t>Titre</a:t>
            </a:r>
          </a:p>
        </p:txBody>
      </p:sp>
    </p:spTree>
    <p:extLst>
      <p:ext uri="{BB962C8B-B14F-4D97-AF65-F5344CB8AC3E}">
        <p14:creationId xmlns:p14="http://schemas.microsoft.com/office/powerpoint/2010/main" val="431511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nne de comparaison 3">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rtlCol="0">
            <a:normAutofit/>
          </a:bodyPr>
          <a:lstStyle>
            <a:lvl1pPr>
              <a:defRPr sz="4000"/>
            </a:lvl1pPr>
          </a:lstStyle>
          <a:p>
            <a:pPr rtl="0"/>
            <a:r>
              <a:rPr lang="fr-FR" noProof="0"/>
              <a:t>Modifiez le style du titre</a:t>
            </a:r>
          </a:p>
        </p:txBody>
      </p:sp>
      <p:sp>
        <p:nvSpPr>
          <p:cNvPr id="3" name="Espace réservé du texte 2">
            <a:extLst>
              <a:ext uri="{FF2B5EF4-FFF2-40B4-BE49-F238E27FC236}">
                <a16:creationId xmlns:a16="http://schemas.microsoft.com/office/drawing/2014/main" id="{AAAE0554-8BEE-4BF6-9519-51B8475D35E1}"/>
              </a:ext>
            </a:extLst>
          </p:cNvPr>
          <p:cNvSpPr>
            <a:spLocks noGrp="1"/>
          </p:cNvSpPr>
          <p:nvPr>
            <p:ph type="body" idx="1" hasCustomPrompt="1"/>
          </p:nvPr>
        </p:nvSpPr>
        <p:spPr>
          <a:xfrm>
            <a:off x="576072" y="2372650"/>
            <a:ext cx="329184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FD4A358D-C930-48E0-B372-06A826B74C47}"/>
              </a:ext>
            </a:extLst>
          </p:cNvPr>
          <p:cNvSpPr>
            <a:spLocks noGrp="1"/>
          </p:cNvSpPr>
          <p:nvPr>
            <p:ph sz="half" idx="2" hasCustomPrompt="1"/>
          </p:nvPr>
        </p:nvSpPr>
        <p:spPr>
          <a:xfrm>
            <a:off x="576072" y="3203688"/>
            <a:ext cx="3291840" cy="2968512"/>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83B6615E-4966-4150-83B6-C47591B36383}"/>
              </a:ext>
            </a:extLst>
          </p:cNvPr>
          <p:cNvSpPr>
            <a:spLocks noGrp="1"/>
          </p:cNvSpPr>
          <p:nvPr>
            <p:ph type="body" sz="quarter" idx="3" hasCustomPrompt="1"/>
          </p:nvPr>
        </p:nvSpPr>
        <p:spPr>
          <a:xfrm>
            <a:off x="4507992" y="2372650"/>
            <a:ext cx="329184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BD409F6B-C17B-4B4F-9F35-5068BDC4E2FD}"/>
              </a:ext>
            </a:extLst>
          </p:cNvPr>
          <p:cNvSpPr>
            <a:spLocks noGrp="1"/>
          </p:cNvSpPr>
          <p:nvPr>
            <p:ph sz="quarter" idx="4" hasCustomPrompt="1"/>
          </p:nvPr>
        </p:nvSpPr>
        <p:spPr>
          <a:xfrm>
            <a:off x="4507992" y="3203687"/>
            <a:ext cx="3291840" cy="2968511"/>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rtlCol="0"/>
          <a:lstStyle/>
          <a:p>
            <a:pPr rtl="0"/>
            <a:r>
              <a:rPr lang="fr-FR" noProof="0"/>
              <a:t>04/09/20XX</a:t>
            </a:r>
          </a:p>
        </p:txBody>
      </p:sp>
      <p:sp>
        <p:nvSpPr>
          <p:cNvPr id="8" name="Espace réservé du pied de page 7">
            <a:extLst>
              <a:ext uri="{FF2B5EF4-FFF2-40B4-BE49-F238E27FC236}">
                <a16:creationId xmlns:a16="http://schemas.microsoft.com/office/drawing/2014/main" id="{69C5E5FA-26A9-467C-93E3-8476142D1D46}"/>
              </a:ext>
            </a:extLst>
          </p:cNvPr>
          <p:cNvSpPr>
            <a:spLocks noGrp="1"/>
          </p:cNvSpPr>
          <p:nvPr>
            <p:ph type="ftr" sz="quarter" idx="11"/>
          </p:nvPr>
        </p:nvSpPr>
        <p:spPr/>
        <p:txBody>
          <a:bodyPr rtlCol="0"/>
          <a:lstStyle/>
          <a:p>
            <a:pPr rtl="0"/>
            <a:r>
              <a:rPr lang="fr-FR" noProof="0"/>
              <a:t>Titre de la présentation</a:t>
            </a:r>
          </a:p>
        </p:txBody>
      </p:sp>
      <p:sp>
        <p:nvSpPr>
          <p:cNvPr id="9" name="Espace réservé du numéro de diapositive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fr-FR" noProof="0" smtClean="0"/>
              <a:t>‹N°›</a:t>
            </a:fld>
            <a:endParaRPr lang="fr-FR" noProof="0"/>
          </a:p>
        </p:txBody>
      </p:sp>
      <p:sp>
        <p:nvSpPr>
          <p:cNvPr id="14" name="Espace réservé du texte 4">
            <a:extLst>
              <a:ext uri="{FF2B5EF4-FFF2-40B4-BE49-F238E27FC236}">
                <a16:creationId xmlns:a16="http://schemas.microsoft.com/office/drawing/2014/main" id="{CE04853A-B5A7-418B-B49F-E718136614E0}"/>
              </a:ext>
            </a:extLst>
          </p:cNvPr>
          <p:cNvSpPr>
            <a:spLocks noGrp="1"/>
          </p:cNvSpPr>
          <p:nvPr>
            <p:ph type="body" sz="quarter" idx="13" hasCustomPrompt="1"/>
          </p:nvPr>
        </p:nvSpPr>
        <p:spPr>
          <a:xfrm>
            <a:off x="8439912" y="2372650"/>
            <a:ext cx="329184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6" name="Espace réservé du contenu 5">
            <a:extLst>
              <a:ext uri="{FF2B5EF4-FFF2-40B4-BE49-F238E27FC236}">
                <a16:creationId xmlns:a16="http://schemas.microsoft.com/office/drawing/2014/main" id="{D08E5547-BBB9-4D87-A012-6BC6B1330861}"/>
              </a:ext>
            </a:extLst>
          </p:cNvPr>
          <p:cNvSpPr>
            <a:spLocks noGrp="1"/>
          </p:cNvSpPr>
          <p:nvPr>
            <p:ph sz="quarter" idx="14" hasCustomPrompt="1"/>
          </p:nvPr>
        </p:nvSpPr>
        <p:spPr>
          <a:xfrm>
            <a:off x="8439912" y="3203687"/>
            <a:ext cx="3291840" cy="2968511"/>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202261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avec 3 imag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rtlCol="0" anchor="ctr">
            <a:normAutofit/>
          </a:bodyPr>
          <a:lstStyle>
            <a:lvl1pPr>
              <a:defRPr sz="28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21671183-B3CE-4F45-92FB-98290CA0E2CA}"/>
              </a:ext>
            </a:extLst>
          </p:cNvPr>
          <p:cNvSpPr>
            <a:spLocks noGrp="1"/>
          </p:cNvSpPr>
          <p:nvPr>
            <p:ph idx="1" hasCustomPrompt="1"/>
          </p:nvPr>
        </p:nvSpPr>
        <p:spPr>
          <a:xfrm>
            <a:off x="841248" y="2359152"/>
            <a:ext cx="4059936" cy="3429000"/>
          </a:xfrm>
        </p:spPr>
        <p:txBody>
          <a:bodyPr rtlCol="0"/>
          <a:lstStyle>
            <a:lvl1pPr marL="0" indent="0">
              <a:buNone/>
              <a:defRPr sz="1800"/>
            </a:lvl1pPr>
          </a:lstStyle>
          <a:p>
            <a:pPr lvl="0" rtl="0"/>
            <a:r>
              <a:rPr lang="fr-FR" noProof="0"/>
              <a:t>Modifiez les styles du texte</a:t>
            </a:r>
          </a:p>
        </p:txBody>
      </p:sp>
      <p:sp>
        <p:nvSpPr>
          <p:cNvPr id="15" name="Espace réservé d’image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rtlCol="0" anchor="ctr"/>
          <a:lstStyle>
            <a:lvl1pPr algn="ctr">
              <a:buNone/>
              <a:defRPr/>
            </a:lvl1pPr>
          </a:lstStyle>
          <a:p>
            <a:pPr rtl="0"/>
            <a:r>
              <a:rPr lang="fr-FR" noProof="0"/>
              <a:t>Cliquez sur l'icône pour ajouter une image</a:t>
            </a:r>
          </a:p>
        </p:txBody>
      </p:sp>
      <p:sp>
        <p:nvSpPr>
          <p:cNvPr id="10" name="Espace réservé d’image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rtlCol="0" anchor="ctr"/>
          <a:lstStyle>
            <a:lvl1pPr algn="ctr">
              <a:buNone/>
              <a:defRPr/>
            </a:lvl1pPr>
          </a:lstStyle>
          <a:p>
            <a:pPr rtl="0"/>
            <a:r>
              <a:rPr lang="fr-FR" noProof="0"/>
              <a:t>Cliquez sur l'icône pour ajouter une image</a:t>
            </a:r>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Espace réservé d’image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rtlCol="0" anchor="ctr"/>
          <a:lstStyle>
            <a:lvl1pPr algn="ctr">
              <a:buNone/>
              <a:defRPr/>
            </a:lvl1pPr>
          </a:lstStyle>
          <a:p>
            <a:pPr rtl="0"/>
            <a:r>
              <a:rPr lang="fr-FR" noProof="0"/>
              <a:t>Cliquez sur l'icône pour ajouter une image</a:t>
            </a:r>
          </a:p>
        </p:txBody>
      </p:sp>
      <p:sp>
        <p:nvSpPr>
          <p:cNvPr id="18" name="Espace réservé de la date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rtlCol="0"/>
          <a:lstStyle/>
          <a:p>
            <a:pPr rtl="0"/>
            <a:r>
              <a:rPr lang="fr-FR" noProof="0"/>
              <a:t>04/09/20XX</a:t>
            </a:r>
          </a:p>
        </p:txBody>
      </p:sp>
      <p:sp>
        <p:nvSpPr>
          <p:cNvPr id="19" name="Espace réservé du pied de page 18">
            <a:extLst>
              <a:ext uri="{FF2B5EF4-FFF2-40B4-BE49-F238E27FC236}">
                <a16:creationId xmlns:a16="http://schemas.microsoft.com/office/drawing/2014/main" id="{69186A5E-A88B-4AD5-8730-E1679229BB98}"/>
              </a:ext>
            </a:extLst>
          </p:cNvPr>
          <p:cNvSpPr>
            <a:spLocks noGrp="1"/>
          </p:cNvSpPr>
          <p:nvPr>
            <p:ph type="ftr" sz="quarter" idx="19"/>
          </p:nvPr>
        </p:nvSpPr>
        <p:spPr/>
        <p:txBody>
          <a:bodyPr rtlCol="0"/>
          <a:lstStyle/>
          <a:p>
            <a:pPr rtl="0"/>
            <a:r>
              <a:rPr lang="fr-FR" noProof="0"/>
              <a:t>Titre de la présentation</a:t>
            </a:r>
          </a:p>
        </p:txBody>
      </p:sp>
      <p:sp>
        <p:nvSpPr>
          <p:cNvPr id="20" name="Espace réservé du numéro de diapositive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rtlCol="0"/>
          <a:lstStyle/>
          <a:p>
            <a:pPr rtl="0"/>
            <a:fld id="{A65A5C87-DF58-40C8-B092-1DE63DB4547E}" type="slidenum">
              <a:rPr lang="fr-FR" noProof="0" smtClean="0"/>
              <a:t>‹N°›</a:t>
            </a:fld>
            <a:endParaRPr lang="fr-FR" noProof="0"/>
          </a:p>
        </p:txBody>
      </p:sp>
    </p:spTree>
    <p:extLst>
      <p:ext uri="{BB962C8B-B14F-4D97-AF65-F5344CB8AC3E}">
        <p14:creationId xmlns:p14="http://schemas.microsoft.com/office/powerpoint/2010/main" val="3527971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avec 4 imag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rtlCol="0" anchor="ctr">
            <a:normAutofit/>
          </a:bodyPr>
          <a:lstStyle>
            <a:lvl1pPr>
              <a:defRPr sz="2800"/>
            </a:lvl1pPr>
          </a:lstStyle>
          <a:p>
            <a:pPr rtl="0"/>
            <a:r>
              <a:rPr lang="fr-FR" noProof="0"/>
              <a:t>Modifiez le style du titre</a:t>
            </a:r>
          </a:p>
        </p:txBody>
      </p:sp>
      <p:sp>
        <p:nvSpPr>
          <p:cNvPr id="15" name="Espace réservé d’image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rtlCol="0" anchor="ctr"/>
          <a:lstStyle>
            <a:lvl1pPr algn="ctr">
              <a:buNone/>
              <a:defRPr/>
            </a:lvl1pPr>
          </a:lstStyle>
          <a:p>
            <a:pPr rtl="0"/>
            <a:r>
              <a:rPr lang="fr-FR" noProof="0"/>
              <a:t>Cliquez sur l'icône pour ajouter une image</a:t>
            </a:r>
          </a:p>
        </p:txBody>
      </p:sp>
      <p:sp>
        <p:nvSpPr>
          <p:cNvPr id="10" name="Espace réservé d’image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rtlCol="0" anchor="ctr"/>
          <a:lstStyle>
            <a:lvl1pPr algn="ctr">
              <a:buNone/>
              <a:defRPr/>
            </a:lvl1pPr>
          </a:lstStyle>
          <a:p>
            <a:pPr rtl="0"/>
            <a:r>
              <a:rPr lang="fr-FR" noProof="0"/>
              <a:t>Cliquez sur l'icône pour ajouter une image</a:t>
            </a:r>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Espace réservé d’image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rtlCol="0" anchor="ctr"/>
          <a:lstStyle>
            <a:lvl1pPr algn="ctr">
              <a:buNone/>
              <a:defRPr/>
            </a:lvl1pPr>
          </a:lstStyle>
          <a:p>
            <a:pPr rtl="0"/>
            <a:r>
              <a:rPr lang="fr-FR" noProof="0"/>
              <a:t>Cliquez sur l'icône pour ajouter une image</a:t>
            </a:r>
          </a:p>
        </p:txBody>
      </p:sp>
      <p:sp>
        <p:nvSpPr>
          <p:cNvPr id="18" name="Espace réservé de la date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rtlCol="0"/>
          <a:lstStyle/>
          <a:p>
            <a:pPr rtl="0"/>
            <a:r>
              <a:rPr lang="fr-FR" noProof="0"/>
              <a:t>04/09/20XX</a:t>
            </a:r>
          </a:p>
        </p:txBody>
      </p:sp>
      <p:sp>
        <p:nvSpPr>
          <p:cNvPr id="19" name="Espace réservé du pied de page 18">
            <a:extLst>
              <a:ext uri="{FF2B5EF4-FFF2-40B4-BE49-F238E27FC236}">
                <a16:creationId xmlns:a16="http://schemas.microsoft.com/office/drawing/2014/main" id="{69186A5E-A88B-4AD5-8730-E1679229BB98}"/>
              </a:ext>
            </a:extLst>
          </p:cNvPr>
          <p:cNvSpPr>
            <a:spLocks noGrp="1"/>
          </p:cNvSpPr>
          <p:nvPr>
            <p:ph type="ftr" sz="quarter" idx="19"/>
          </p:nvPr>
        </p:nvSpPr>
        <p:spPr/>
        <p:txBody>
          <a:bodyPr rtlCol="0"/>
          <a:lstStyle/>
          <a:p>
            <a:pPr rtl="0"/>
            <a:r>
              <a:rPr lang="fr-FR" noProof="0"/>
              <a:t>Titre de la présentation</a:t>
            </a:r>
          </a:p>
        </p:txBody>
      </p:sp>
      <p:sp>
        <p:nvSpPr>
          <p:cNvPr id="20" name="Espace réservé du numéro de diapositive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rtlCol="0"/>
          <a:lstStyle/>
          <a:p>
            <a:pPr rtl="0"/>
            <a:fld id="{A65A5C87-DF58-40C8-B092-1DE63DB4547E}" type="slidenum">
              <a:rPr lang="fr-FR" noProof="0" smtClean="0"/>
              <a:t>‹N°›</a:t>
            </a:fld>
            <a:endParaRPr lang="fr-FR" noProof="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Espace réservé d’image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rtlCol="0" anchor="ctr"/>
          <a:lstStyle>
            <a:lvl1pPr algn="ctr">
              <a:buNone/>
              <a:defRPr/>
            </a:lvl1pPr>
          </a:lstStyle>
          <a:p>
            <a:pPr rtl="0"/>
            <a:r>
              <a:rPr lang="fr-FR" noProof="0"/>
              <a:t>Cliquez sur l'icône pour ajouter une image</a:t>
            </a:r>
          </a:p>
        </p:txBody>
      </p:sp>
      <p:sp>
        <p:nvSpPr>
          <p:cNvPr id="8" name="Espace réservé du texte 7">
            <a:extLst>
              <a:ext uri="{FF2B5EF4-FFF2-40B4-BE49-F238E27FC236}">
                <a16:creationId xmlns:a16="http://schemas.microsoft.com/office/drawing/2014/main" id="{A0D33A8D-B0BB-4920-AAC4-6EE9952AA556}"/>
              </a:ext>
            </a:extLst>
          </p:cNvPr>
          <p:cNvSpPr>
            <a:spLocks noGrp="1"/>
          </p:cNvSpPr>
          <p:nvPr>
            <p:ph type="body" sz="quarter" idx="22" hasCustomPrompt="1"/>
          </p:nvPr>
        </p:nvSpPr>
        <p:spPr>
          <a:xfrm>
            <a:off x="7772400" y="3099816"/>
            <a:ext cx="3721100" cy="447675"/>
          </a:xfrm>
        </p:spPr>
        <p:txBody>
          <a:bodyPr rtlCol="0"/>
          <a:lstStyle>
            <a:lvl1pPr marL="0" indent="0">
              <a:buNone/>
              <a:defRPr sz="1600"/>
            </a:lvl1pPr>
          </a:lstStyle>
          <a:p>
            <a:pPr lvl="0" rtl="0"/>
            <a:r>
              <a:rPr lang="fr-FR" noProof="0"/>
              <a:t>Modifiez les styles du texte</a:t>
            </a:r>
          </a:p>
        </p:txBody>
      </p:sp>
      <p:sp>
        <p:nvSpPr>
          <p:cNvPr id="21" name="Espace réservé du texte 7">
            <a:extLst>
              <a:ext uri="{FF2B5EF4-FFF2-40B4-BE49-F238E27FC236}">
                <a16:creationId xmlns:a16="http://schemas.microsoft.com/office/drawing/2014/main" id="{FC2F80E1-DA5D-4EBA-BDBC-FFD24776ED07}"/>
              </a:ext>
            </a:extLst>
          </p:cNvPr>
          <p:cNvSpPr>
            <a:spLocks noGrp="1"/>
          </p:cNvSpPr>
          <p:nvPr>
            <p:ph type="body" sz="quarter" idx="23" hasCustomPrompt="1"/>
          </p:nvPr>
        </p:nvSpPr>
        <p:spPr>
          <a:xfrm>
            <a:off x="7772400" y="4215384"/>
            <a:ext cx="3721100" cy="447675"/>
          </a:xfrm>
        </p:spPr>
        <p:txBody>
          <a:bodyPr rtlCol="0"/>
          <a:lstStyle>
            <a:lvl1pPr marL="0" indent="0">
              <a:buNone/>
              <a:defRPr sz="1600"/>
            </a:lvl1pPr>
          </a:lstStyle>
          <a:p>
            <a:pPr lvl="0" rtl="0"/>
            <a:r>
              <a:rPr lang="fr-FR" noProof="0"/>
              <a:t>Modifiez les styles du texte</a:t>
            </a:r>
          </a:p>
        </p:txBody>
      </p:sp>
      <p:sp>
        <p:nvSpPr>
          <p:cNvPr id="22" name="Espace réservé du texte 7">
            <a:extLst>
              <a:ext uri="{FF2B5EF4-FFF2-40B4-BE49-F238E27FC236}">
                <a16:creationId xmlns:a16="http://schemas.microsoft.com/office/drawing/2014/main" id="{536A3E74-5D94-4FE5-A5F8-7DA032AD48AF}"/>
              </a:ext>
            </a:extLst>
          </p:cNvPr>
          <p:cNvSpPr>
            <a:spLocks noGrp="1"/>
          </p:cNvSpPr>
          <p:nvPr>
            <p:ph type="body" sz="quarter" idx="24" hasCustomPrompt="1"/>
          </p:nvPr>
        </p:nvSpPr>
        <p:spPr>
          <a:xfrm>
            <a:off x="7772400" y="5321808"/>
            <a:ext cx="3721100" cy="447675"/>
          </a:xfrm>
        </p:spPr>
        <p:txBody>
          <a:bodyPr rtlCol="0"/>
          <a:lstStyle>
            <a:lvl1pPr marL="0" indent="0">
              <a:buNone/>
              <a:defRPr sz="1600"/>
            </a:lvl1pPr>
          </a:lstStyle>
          <a:p>
            <a:pPr lvl="0" rtl="0"/>
            <a:r>
              <a:rPr lang="fr-FR" noProof="0"/>
              <a:t>Modifiez les styles du texte</a:t>
            </a:r>
          </a:p>
        </p:txBody>
      </p:sp>
      <p:sp>
        <p:nvSpPr>
          <p:cNvPr id="23" name="Espace réservé d’image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rtlCol="0" anchor="ctr"/>
          <a:lstStyle>
            <a:lvl1pPr algn="ctr">
              <a:buNone/>
              <a:defRPr sz="900"/>
            </a:lvl1pPr>
          </a:lstStyle>
          <a:p>
            <a:pPr rtl="0"/>
            <a:r>
              <a:rPr lang="fr-FR" noProof="0"/>
              <a:t>Icône</a:t>
            </a:r>
          </a:p>
        </p:txBody>
      </p:sp>
      <p:sp>
        <p:nvSpPr>
          <p:cNvPr id="24" name="Espace réservé d’image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rtlCol="0" anchor="ctr"/>
          <a:lstStyle>
            <a:lvl1pPr algn="ctr">
              <a:buNone/>
              <a:defRPr sz="900"/>
            </a:lvl1pPr>
          </a:lstStyle>
          <a:p>
            <a:pPr rtl="0"/>
            <a:r>
              <a:rPr lang="fr-FR" noProof="0"/>
              <a:t>Icône</a:t>
            </a:r>
          </a:p>
        </p:txBody>
      </p:sp>
      <p:sp>
        <p:nvSpPr>
          <p:cNvPr id="25" name="Espace réservé d’image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rtlCol="0" anchor="ctr"/>
          <a:lstStyle>
            <a:lvl1pPr algn="ctr">
              <a:buNone/>
              <a:defRPr sz="900"/>
            </a:lvl1pPr>
          </a:lstStyle>
          <a:p>
            <a:pPr rtl="0"/>
            <a:r>
              <a:rPr lang="fr-FR" noProof="0"/>
              <a:t>Icône</a:t>
            </a:r>
          </a:p>
        </p:txBody>
      </p:sp>
    </p:spTree>
    <p:extLst>
      <p:ext uri="{BB962C8B-B14F-4D97-AF65-F5344CB8AC3E}">
        <p14:creationId xmlns:p14="http://schemas.microsoft.com/office/powerpoint/2010/main" val="3439343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A64F9-2504-423D-91CC-35D68A78B1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9496FC-5E02-46DB-AF27-1B3446A84B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F8B052-95E4-4266-844E-3854A96FF653}"/>
              </a:ext>
            </a:extLst>
          </p:cNvPr>
          <p:cNvSpPr>
            <a:spLocks noGrp="1"/>
          </p:cNvSpPr>
          <p:nvPr>
            <p:ph type="dt" sz="half" idx="10"/>
          </p:nvPr>
        </p:nvSpPr>
        <p:spPr/>
        <p:txBody>
          <a:bodyPr/>
          <a:lstStyle/>
          <a:p>
            <a:pPr rtl="0"/>
            <a:r>
              <a:rPr lang="fr-FR" noProof="0"/>
              <a:t>04/09/20XX</a:t>
            </a:r>
          </a:p>
        </p:txBody>
      </p:sp>
      <p:sp>
        <p:nvSpPr>
          <p:cNvPr id="5" name="Footer Placeholder 4">
            <a:extLst>
              <a:ext uri="{FF2B5EF4-FFF2-40B4-BE49-F238E27FC236}">
                <a16:creationId xmlns:a16="http://schemas.microsoft.com/office/drawing/2014/main" id="{2AD1535D-0760-4300-900B-0A1B9B84E905}"/>
              </a:ext>
            </a:extLst>
          </p:cNvPr>
          <p:cNvSpPr>
            <a:spLocks noGrp="1"/>
          </p:cNvSpPr>
          <p:nvPr>
            <p:ph type="ftr" sz="quarter" idx="11"/>
          </p:nvPr>
        </p:nvSpPr>
        <p:spPr/>
        <p:txBody>
          <a:bodyPr/>
          <a:lstStyle/>
          <a:p>
            <a:pPr rtl="0"/>
            <a:r>
              <a:rPr lang="fr-FR" noProof="0"/>
              <a:t>Titre de la présentation</a:t>
            </a:r>
          </a:p>
        </p:txBody>
      </p:sp>
      <p:sp>
        <p:nvSpPr>
          <p:cNvPr id="6" name="Slide Number Placeholder 5">
            <a:extLst>
              <a:ext uri="{FF2B5EF4-FFF2-40B4-BE49-F238E27FC236}">
                <a16:creationId xmlns:a16="http://schemas.microsoft.com/office/drawing/2014/main" id="{1D20039E-DEE3-431A-8600-9F56B12A4079}"/>
              </a:ext>
            </a:extLst>
          </p:cNvPr>
          <p:cNvSpPr>
            <a:spLocks noGrp="1"/>
          </p:cNvSpPr>
          <p:nvPr>
            <p:ph type="sldNum" sz="quarter" idx="12"/>
          </p:nvPr>
        </p:nvSpPr>
        <p:spPr/>
        <p:txBody>
          <a:bodyPr/>
          <a:lstStyle/>
          <a:p>
            <a:pPr rtl="0"/>
            <a:fld id="{A65A5C87-DF58-40C8-B092-1DE63DB4547E}" type="slidenum">
              <a:rPr lang="fr-FR" noProof="0" smtClean="0"/>
              <a:t>‹N°›</a:t>
            </a:fld>
            <a:endParaRPr lang="fr-FR" noProof="0"/>
          </a:p>
        </p:txBody>
      </p:sp>
    </p:spTree>
    <p:extLst>
      <p:ext uri="{BB962C8B-B14F-4D97-AF65-F5344CB8AC3E}">
        <p14:creationId xmlns:p14="http://schemas.microsoft.com/office/powerpoint/2010/main" val="2641292295"/>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240F-1B7D-4934-9043-ADF8F493A0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4D5B77-99FD-4ED2-968F-829851E333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9995D8-914C-482B-8FC0-72EEDB2673B3}"/>
              </a:ext>
            </a:extLst>
          </p:cNvPr>
          <p:cNvSpPr>
            <a:spLocks noGrp="1"/>
          </p:cNvSpPr>
          <p:nvPr>
            <p:ph type="dt" sz="half" idx="10"/>
          </p:nvPr>
        </p:nvSpPr>
        <p:spPr/>
        <p:txBody>
          <a:bodyPr/>
          <a:lstStyle/>
          <a:p>
            <a:pPr rtl="0"/>
            <a:r>
              <a:rPr lang="fr-FR" noProof="0"/>
              <a:t>04/09/20XX</a:t>
            </a:r>
          </a:p>
        </p:txBody>
      </p:sp>
      <p:sp>
        <p:nvSpPr>
          <p:cNvPr id="5" name="Footer Placeholder 4">
            <a:extLst>
              <a:ext uri="{FF2B5EF4-FFF2-40B4-BE49-F238E27FC236}">
                <a16:creationId xmlns:a16="http://schemas.microsoft.com/office/drawing/2014/main" id="{626AE94D-6E3B-4EAC-9C6A-DFC85655A014}"/>
              </a:ext>
            </a:extLst>
          </p:cNvPr>
          <p:cNvSpPr>
            <a:spLocks noGrp="1"/>
          </p:cNvSpPr>
          <p:nvPr>
            <p:ph type="ftr" sz="quarter" idx="11"/>
          </p:nvPr>
        </p:nvSpPr>
        <p:spPr/>
        <p:txBody>
          <a:bodyPr/>
          <a:lstStyle/>
          <a:p>
            <a:pPr rtl="0"/>
            <a:r>
              <a:rPr lang="fr-FR" noProof="0"/>
              <a:t>Titre de la présentation</a:t>
            </a:r>
          </a:p>
        </p:txBody>
      </p:sp>
      <p:sp>
        <p:nvSpPr>
          <p:cNvPr id="6" name="Slide Number Placeholder 5">
            <a:extLst>
              <a:ext uri="{FF2B5EF4-FFF2-40B4-BE49-F238E27FC236}">
                <a16:creationId xmlns:a16="http://schemas.microsoft.com/office/drawing/2014/main" id="{7A051D47-6F18-4279-8D46-0222F19BB3AC}"/>
              </a:ext>
            </a:extLst>
          </p:cNvPr>
          <p:cNvSpPr>
            <a:spLocks noGrp="1"/>
          </p:cNvSpPr>
          <p:nvPr>
            <p:ph type="sldNum" sz="quarter" idx="12"/>
          </p:nvPr>
        </p:nvSpPr>
        <p:spPr/>
        <p:txBody>
          <a:bodyPr/>
          <a:lstStyle/>
          <a:p>
            <a:pPr rtl="0"/>
            <a:fld id="{A65A5C87-DF58-40C8-B092-1DE63DB4547E}" type="slidenum">
              <a:rPr lang="fr-FR" noProof="0" smtClean="0"/>
              <a:t>‹N°›</a:t>
            </a:fld>
            <a:endParaRPr lang="fr-FR" noProof="0"/>
          </a:p>
        </p:txBody>
      </p:sp>
    </p:spTree>
    <p:extLst>
      <p:ext uri="{BB962C8B-B14F-4D97-AF65-F5344CB8AC3E}">
        <p14:creationId xmlns:p14="http://schemas.microsoft.com/office/powerpoint/2010/main" val="394698805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59EE-07FB-48FD-98AA-384540651B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ABFBCC-1039-44EE-ADC1-EB6C408BB4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989856-CAB0-4581-8753-6C1DFD6637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E63D4D-2D89-4EE3-B24D-814D5B2D3415}"/>
              </a:ext>
            </a:extLst>
          </p:cNvPr>
          <p:cNvSpPr>
            <a:spLocks noGrp="1"/>
          </p:cNvSpPr>
          <p:nvPr>
            <p:ph type="dt" sz="half" idx="10"/>
          </p:nvPr>
        </p:nvSpPr>
        <p:spPr/>
        <p:txBody>
          <a:bodyPr/>
          <a:lstStyle/>
          <a:p>
            <a:pPr rtl="0"/>
            <a:r>
              <a:rPr lang="fr-FR" noProof="0"/>
              <a:t>04/09/20XX</a:t>
            </a:r>
          </a:p>
        </p:txBody>
      </p:sp>
      <p:sp>
        <p:nvSpPr>
          <p:cNvPr id="6" name="Footer Placeholder 5">
            <a:extLst>
              <a:ext uri="{FF2B5EF4-FFF2-40B4-BE49-F238E27FC236}">
                <a16:creationId xmlns:a16="http://schemas.microsoft.com/office/drawing/2014/main" id="{F1472864-4487-43CF-AF53-39EB84491D4D}"/>
              </a:ext>
            </a:extLst>
          </p:cNvPr>
          <p:cNvSpPr>
            <a:spLocks noGrp="1"/>
          </p:cNvSpPr>
          <p:nvPr>
            <p:ph type="ftr" sz="quarter" idx="11"/>
          </p:nvPr>
        </p:nvSpPr>
        <p:spPr/>
        <p:txBody>
          <a:bodyPr/>
          <a:lstStyle/>
          <a:p>
            <a:pPr rtl="0"/>
            <a:r>
              <a:rPr lang="fr-FR" noProof="0"/>
              <a:t>Titre de la présentation</a:t>
            </a:r>
          </a:p>
        </p:txBody>
      </p:sp>
      <p:sp>
        <p:nvSpPr>
          <p:cNvPr id="7" name="Slide Number Placeholder 6">
            <a:extLst>
              <a:ext uri="{FF2B5EF4-FFF2-40B4-BE49-F238E27FC236}">
                <a16:creationId xmlns:a16="http://schemas.microsoft.com/office/drawing/2014/main" id="{FAFB547E-70F8-475B-BF9A-746B53AD4051}"/>
              </a:ext>
            </a:extLst>
          </p:cNvPr>
          <p:cNvSpPr>
            <a:spLocks noGrp="1"/>
          </p:cNvSpPr>
          <p:nvPr>
            <p:ph type="sldNum" sz="quarter" idx="12"/>
          </p:nvPr>
        </p:nvSpPr>
        <p:spPr/>
        <p:txBody>
          <a:bodyPr/>
          <a:lstStyle/>
          <a:p>
            <a:pPr rtl="0"/>
            <a:fld id="{A65A5C87-DF58-40C8-B092-1DE63DB4547E}" type="slidenum">
              <a:rPr lang="fr-FR" noProof="0" smtClean="0"/>
              <a:t>‹N°›</a:t>
            </a:fld>
            <a:endParaRPr lang="fr-FR" noProof="0"/>
          </a:p>
        </p:txBody>
      </p:sp>
    </p:spTree>
    <p:extLst>
      <p:ext uri="{BB962C8B-B14F-4D97-AF65-F5344CB8AC3E}">
        <p14:creationId xmlns:p14="http://schemas.microsoft.com/office/powerpoint/2010/main" val="176865096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4FE4-853F-4569-A455-C0020596B1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58DCAC-74B6-47F1-AD6C-FF5AA41B88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9BBB56-8F47-4FE9-BEC4-781938FE08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1DD4B9-2091-4166-B27F-D3D4850A4E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07D4DE-35A5-44A6-9E6D-DAEC4C4801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498EE9-D4A1-4C56-8872-2A2924710E16}"/>
              </a:ext>
            </a:extLst>
          </p:cNvPr>
          <p:cNvSpPr>
            <a:spLocks noGrp="1"/>
          </p:cNvSpPr>
          <p:nvPr>
            <p:ph type="dt" sz="half" idx="10"/>
          </p:nvPr>
        </p:nvSpPr>
        <p:spPr/>
        <p:txBody>
          <a:bodyPr/>
          <a:lstStyle/>
          <a:p>
            <a:pPr rtl="0"/>
            <a:r>
              <a:rPr lang="fr-FR" noProof="0"/>
              <a:t>04/09/20XX</a:t>
            </a:r>
          </a:p>
        </p:txBody>
      </p:sp>
      <p:sp>
        <p:nvSpPr>
          <p:cNvPr id="8" name="Footer Placeholder 7">
            <a:extLst>
              <a:ext uri="{FF2B5EF4-FFF2-40B4-BE49-F238E27FC236}">
                <a16:creationId xmlns:a16="http://schemas.microsoft.com/office/drawing/2014/main" id="{A8E8427F-F582-4F71-9020-AE2641F11526}"/>
              </a:ext>
            </a:extLst>
          </p:cNvPr>
          <p:cNvSpPr>
            <a:spLocks noGrp="1"/>
          </p:cNvSpPr>
          <p:nvPr>
            <p:ph type="ftr" sz="quarter" idx="11"/>
          </p:nvPr>
        </p:nvSpPr>
        <p:spPr/>
        <p:txBody>
          <a:bodyPr/>
          <a:lstStyle/>
          <a:p>
            <a:pPr rtl="0"/>
            <a:r>
              <a:rPr lang="fr-FR" noProof="0"/>
              <a:t>Titre de la présentation</a:t>
            </a:r>
          </a:p>
        </p:txBody>
      </p:sp>
      <p:sp>
        <p:nvSpPr>
          <p:cNvPr id="9" name="Slide Number Placeholder 8">
            <a:extLst>
              <a:ext uri="{FF2B5EF4-FFF2-40B4-BE49-F238E27FC236}">
                <a16:creationId xmlns:a16="http://schemas.microsoft.com/office/drawing/2014/main" id="{04763A4C-84E4-4BC1-95AC-4746257405F0}"/>
              </a:ext>
            </a:extLst>
          </p:cNvPr>
          <p:cNvSpPr>
            <a:spLocks noGrp="1"/>
          </p:cNvSpPr>
          <p:nvPr>
            <p:ph type="sldNum" sz="quarter" idx="12"/>
          </p:nvPr>
        </p:nvSpPr>
        <p:spPr/>
        <p:txBody>
          <a:bodyPr/>
          <a:lstStyle/>
          <a:p>
            <a:pPr rtl="0"/>
            <a:fld id="{A65A5C87-DF58-40C8-B092-1DE63DB4547E}" type="slidenum">
              <a:rPr lang="fr-FR" noProof="0" smtClean="0"/>
              <a:t>‹N°›</a:t>
            </a:fld>
            <a:endParaRPr lang="fr-FR" noProof="0"/>
          </a:p>
        </p:txBody>
      </p:sp>
    </p:spTree>
    <p:extLst>
      <p:ext uri="{BB962C8B-B14F-4D97-AF65-F5344CB8AC3E}">
        <p14:creationId xmlns:p14="http://schemas.microsoft.com/office/powerpoint/2010/main" val="85746996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20FE-8921-4F1A-92F1-1A8391301C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1B2572-FEC3-49C4-B4BE-124FC7FE2198}"/>
              </a:ext>
            </a:extLst>
          </p:cNvPr>
          <p:cNvSpPr>
            <a:spLocks noGrp="1"/>
          </p:cNvSpPr>
          <p:nvPr>
            <p:ph type="dt" sz="half" idx="10"/>
          </p:nvPr>
        </p:nvSpPr>
        <p:spPr/>
        <p:txBody>
          <a:bodyPr/>
          <a:lstStyle/>
          <a:p>
            <a:pPr rtl="0"/>
            <a:r>
              <a:rPr lang="fr-FR" noProof="0"/>
              <a:t>04/09/20XX</a:t>
            </a:r>
          </a:p>
        </p:txBody>
      </p:sp>
      <p:sp>
        <p:nvSpPr>
          <p:cNvPr id="4" name="Footer Placeholder 3">
            <a:extLst>
              <a:ext uri="{FF2B5EF4-FFF2-40B4-BE49-F238E27FC236}">
                <a16:creationId xmlns:a16="http://schemas.microsoft.com/office/drawing/2014/main" id="{B0CEC307-195F-4261-AC8F-D570DD21E7AF}"/>
              </a:ext>
            </a:extLst>
          </p:cNvPr>
          <p:cNvSpPr>
            <a:spLocks noGrp="1"/>
          </p:cNvSpPr>
          <p:nvPr>
            <p:ph type="ftr" sz="quarter" idx="11"/>
          </p:nvPr>
        </p:nvSpPr>
        <p:spPr/>
        <p:txBody>
          <a:bodyPr/>
          <a:lstStyle/>
          <a:p>
            <a:pPr rtl="0"/>
            <a:r>
              <a:rPr lang="fr-FR" noProof="0"/>
              <a:t>Titre de la présentation</a:t>
            </a:r>
          </a:p>
        </p:txBody>
      </p:sp>
      <p:sp>
        <p:nvSpPr>
          <p:cNvPr id="5" name="Slide Number Placeholder 4">
            <a:extLst>
              <a:ext uri="{FF2B5EF4-FFF2-40B4-BE49-F238E27FC236}">
                <a16:creationId xmlns:a16="http://schemas.microsoft.com/office/drawing/2014/main" id="{27B39F5A-5484-487D-ACB7-67B3791CDCD8}"/>
              </a:ext>
            </a:extLst>
          </p:cNvPr>
          <p:cNvSpPr>
            <a:spLocks noGrp="1"/>
          </p:cNvSpPr>
          <p:nvPr>
            <p:ph type="sldNum" sz="quarter" idx="12"/>
          </p:nvPr>
        </p:nvSpPr>
        <p:spPr/>
        <p:txBody>
          <a:bodyPr/>
          <a:lstStyle/>
          <a:p>
            <a:pPr rtl="0"/>
            <a:fld id="{A65A5C87-DF58-40C8-B092-1DE63DB4547E}" type="slidenum">
              <a:rPr lang="fr-FR" noProof="0" smtClean="0"/>
              <a:t>‹N°›</a:t>
            </a:fld>
            <a:endParaRPr lang="fr-FR" noProof="0"/>
          </a:p>
        </p:txBody>
      </p:sp>
    </p:spTree>
    <p:extLst>
      <p:ext uri="{BB962C8B-B14F-4D97-AF65-F5344CB8AC3E}">
        <p14:creationId xmlns:p14="http://schemas.microsoft.com/office/powerpoint/2010/main" val="105939574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D6653F-D8A9-4E71-8994-12BD2EE41847}"/>
              </a:ext>
            </a:extLst>
          </p:cNvPr>
          <p:cNvSpPr>
            <a:spLocks noGrp="1"/>
          </p:cNvSpPr>
          <p:nvPr>
            <p:ph type="dt" sz="half" idx="10"/>
          </p:nvPr>
        </p:nvSpPr>
        <p:spPr/>
        <p:txBody>
          <a:bodyPr/>
          <a:lstStyle/>
          <a:p>
            <a:pPr rtl="0"/>
            <a:r>
              <a:rPr lang="fr-FR" noProof="0"/>
              <a:t>04/09/20XX</a:t>
            </a:r>
          </a:p>
        </p:txBody>
      </p:sp>
      <p:sp>
        <p:nvSpPr>
          <p:cNvPr id="3" name="Footer Placeholder 2">
            <a:extLst>
              <a:ext uri="{FF2B5EF4-FFF2-40B4-BE49-F238E27FC236}">
                <a16:creationId xmlns:a16="http://schemas.microsoft.com/office/drawing/2014/main" id="{EB42E2AF-1B97-47C6-9F68-E999D2AEFA1A}"/>
              </a:ext>
            </a:extLst>
          </p:cNvPr>
          <p:cNvSpPr>
            <a:spLocks noGrp="1"/>
          </p:cNvSpPr>
          <p:nvPr>
            <p:ph type="ftr" sz="quarter" idx="11"/>
          </p:nvPr>
        </p:nvSpPr>
        <p:spPr/>
        <p:txBody>
          <a:bodyPr/>
          <a:lstStyle/>
          <a:p>
            <a:pPr rtl="0"/>
            <a:r>
              <a:rPr lang="fr-FR" noProof="0"/>
              <a:t>Titre de la présentation</a:t>
            </a:r>
          </a:p>
        </p:txBody>
      </p:sp>
      <p:sp>
        <p:nvSpPr>
          <p:cNvPr id="4" name="Slide Number Placeholder 3">
            <a:extLst>
              <a:ext uri="{FF2B5EF4-FFF2-40B4-BE49-F238E27FC236}">
                <a16:creationId xmlns:a16="http://schemas.microsoft.com/office/drawing/2014/main" id="{F4586287-9C1B-48B4-ADE9-474CC7C93D53}"/>
              </a:ext>
            </a:extLst>
          </p:cNvPr>
          <p:cNvSpPr>
            <a:spLocks noGrp="1"/>
          </p:cNvSpPr>
          <p:nvPr>
            <p:ph type="sldNum" sz="quarter" idx="12"/>
          </p:nvPr>
        </p:nvSpPr>
        <p:spPr/>
        <p:txBody>
          <a:bodyPr/>
          <a:lstStyle/>
          <a:p>
            <a:pPr rtl="0"/>
            <a:fld id="{A65A5C87-DF58-40C8-B092-1DE63DB4547E}" type="slidenum">
              <a:rPr lang="fr-FR" noProof="0" smtClean="0"/>
              <a:t>‹N°›</a:t>
            </a:fld>
            <a:endParaRPr lang="fr-FR" noProof="0"/>
          </a:p>
        </p:txBody>
      </p:sp>
    </p:spTree>
    <p:extLst>
      <p:ext uri="{BB962C8B-B14F-4D97-AF65-F5344CB8AC3E}">
        <p14:creationId xmlns:p14="http://schemas.microsoft.com/office/powerpoint/2010/main" val="153148978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075CF-194B-4450-AD19-4FBF25FF05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CE845B-1932-4163-87C8-E42DF0C9B2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1F1888-1466-4377-A8CF-2F5B84BCF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776F19-EC29-482C-9047-B820F2E4C6ED}"/>
              </a:ext>
            </a:extLst>
          </p:cNvPr>
          <p:cNvSpPr>
            <a:spLocks noGrp="1"/>
          </p:cNvSpPr>
          <p:nvPr>
            <p:ph type="dt" sz="half" idx="10"/>
          </p:nvPr>
        </p:nvSpPr>
        <p:spPr/>
        <p:txBody>
          <a:bodyPr/>
          <a:lstStyle/>
          <a:p>
            <a:pPr rtl="0"/>
            <a:r>
              <a:rPr lang="fr-FR" noProof="0"/>
              <a:t>04/09/20XX</a:t>
            </a:r>
          </a:p>
        </p:txBody>
      </p:sp>
      <p:sp>
        <p:nvSpPr>
          <p:cNvPr id="6" name="Footer Placeholder 5">
            <a:extLst>
              <a:ext uri="{FF2B5EF4-FFF2-40B4-BE49-F238E27FC236}">
                <a16:creationId xmlns:a16="http://schemas.microsoft.com/office/drawing/2014/main" id="{77421DC9-DC62-4868-B1A7-EE5D39658675}"/>
              </a:ext>
            </a:extLst>
          </p:cNvPr>
          <p:cNvSpPr>
            <a:spLocks noGrp="1"/>
          </p:cNvSpPr>
          <p:nvPr>
            <p:ph type="ftr" sz="quarter" idx="11"/>
          </p:nvPr>
        </p:nvSpPr>
        <p:spPr/>
        <p:txBody>
          <a:bodyPr/>
          <a:lstStyle/>
          <a:p>
            <a:pPr rtl="0"/>
            <a:r>
              <a:rPr lang="fr-FR" noProof="0"/>
              <a:t>Titre de la présentation</a:t>
            </a:r>
          </a:p>
        </p:txBody>
      </p:sp>
      <p:sp>
        <p:nvSpPr>
          <p:cNvPr id="7" name="Slide Number Placeholder 6">
            <a:extLst>
              <a:ext uri="{FF2B5EF4-FFF2-40B4-BE49-F238E27FC236}">
                <a16:creationId xmlns:a16="http://schemas.microsoft.com/office/drawing/2014/main" id="{523B64F8-8C55-42FA-BD23-9B652A75B77C}"/>
              </a:ext>
            </a:extLst>
          </p:cNvPr>
          <p:cNvSpPr>
            <a:spLocks noGrp="1"/>
          </p:cNvSpPr>
          <p:nvPr>
            <p:ph type="sldNum" sz="quarter" idx="12"/>
          </p:nvPr>
        </p:nvSpPr>
        <p:spPr/>
        <p:txBody>
          <a:bodyPr/>
          <a:lstStyle/>
          <a:p>
            <a:pPr rtl="0"/>
            <a:fld id="{A65A5C87-DF58-40C8-B092-1DE63DB4547E}" type="slidenum">
              <a:rPr lang="fr-FR" noProof="0" smtClean="0"/>
              <a:t>‹N°›</a:t>
            </a:fld>
            <a:endParaRPr lang="fr-FR" noProof="0"/>
          </a:p>
        </p:txBody>
      </p:sp>
    </p:spTree>
    <p:extLst>
      <p:ext uri="{BB962C8B-B14F-4D97-AF65-F5344CB8AC3E}">
        <p14:creationId xmlns:p14="http://schemas.microsoft.com/office/powerpoint/2010/main" val="77021092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BA20B-9586-4A3F-9EB5-DB7F91AFE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0DECCC-4A63-4BA4-A5E5-10D3C1C840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B6F725-B2F4-4688-8744-9FA81CC9B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C970C-CF47-4516-98D5-FC88943D8D7F}"/>
              </a:ext>
            </a:extLst>
          </p:cNvPr>
          <p:cNvSpPr>
            <a:spLocks noGrp="1"/>
          </p:cNvSpPr>
          <p:nvPr>
            <p:ph type="dt" sz="half" idx="10"/>
          </p:nvPr>
        </p:nvSpPr>
        <p:spPr/>
        <p:txBody>
          <a:bodyPr/>
          <a:lstStyle/>
          <a:p>
            <a:pPr rtl="0"/>
            <a:r>
              <a:rPr lang="fr-FR" noProof="0"/>
              <a:t>04/09/20XX</a:t>
            </a:r>
          </a:p>
        </p:txBody>
      </p:sp>
      <p:sp>
        <p:nvSpPr>
          <p:cNvPr id="6" name="Footer Placeholder 5">
            <a:extLst>
              <a:ext uri="{FF2B5EF4-FFF2-40B4-BE49-F238E27FC236}">
                <a16:creationId xmlns:a16="http://schemas.microsoft.com/office/drawing/2014/main" id="{9C7BC292-BEFD-4226-8759-E52962AF083D}"/>
              </a:ext>
            </a:extLst>
          </p:cNvPr>
          <p:cNvSpPr>
            <a:spLocks noGrp="1"/>
          </p:cNvSpPr>
          <p:nvPr>
            <p:ph type="ftr" sz="quarter" idx="11"/>
          </p:nvPr>
        </p:nvSpPr>
        <p:spPr/>
        <p:txBody>
          <a:bodyPr/>
          <a:lstStyle/>
          <a:p>
            <a:pPr rtl="0"/>
            <a:r>
              <a:rPr lang="fr-FR" noProof="0"/>
              <a:t>Titre de la présentation</a:t>
            </a:r>
          </a:p>
        </p:txBody>
      </p:sp>
      <p:sp>
        <p:nvSpPr>
          <p:cNvPr id="7" name="Slide Number Placeholder 6">
            <a:extLst>
              <a:ext uri="{FF2B5EF4-FFF2-40B4-BE49-F238E27FC236}">
                <a16:creationId xmlns:a16="http://schemas.microsoft.com/office/drawing/2014/main" id="{8E3CF977-D740-4142-9A37-07B027B115E6}"/>
              </a:ext>
            </a:extLst>
          </p:cNvPr>
          <p:cNvSpPr>
            <a:spLocks noGrp="1"/>
          </p:cNvSpPr>
          <p:nvPr>
            <p:ph type="sldNum" sz="quarter" idx="12"/>
          </p:nvPr>
        </p:nvSpPr>
        <p:spPr/>
        <p:txBody>
          <a:bodyPr/>
          <a:lstStyle/>
          <a:p>
            <a:pPr rtl="0"/>
            <a:fld id="{A65A5C87-DF58-40C8-B092-1DE63DB4547E}" type="slidenum">
              <a:rPr lang="fr-FR" noProof="0" smtClean="0"/>
              <a:t>‹N°›</a:t>
            </a:fld>
            <a:endParaRPr lang="fr-FR" noProof="0"/>
          </a:p>
        </p:txBody>
      </p:sp>
    </p:spTree>
    <p:extLst>
      <p:ext uri="{BB962C8B-B14F-4D97-AF65-F5344CB8AC3E}">
        <p14:creationId xmlns:p14="http://schemas.microsoft.com/office/powerpoint/2010/main" val="161354027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F3E7E9-4515-416D-BDF5-3FF824F6AD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DAF7F1-1C7C-414F-A3B7-5A27A91BC0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3AB3AA-3571-4DFC-8156-CD966E5ED7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fr-FR" noProof="0"/>
              <a:t>04/09/20XX</a:t>
            </a:r>
          </a:p>
        </p:txBody>
      </p:sp>
      <p:sp>
        <p:nvSpPr>
          <p:cNvPr id="5" name="Footer Placeholder 4">
            <a:extLst>
              <a:ext uri="{FF2B5EF4-FFF2-40B4-BE49-F238E27FC236}">
                <a16:creationId xmlns:a16="http://schemas.microsoft.com/office/drawing/2014/main" id="{36AEBA86-0895-41F7-8914-1B0C2F2FC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fr-FR" noProof="0"/>
              <a:t>Titre de la présentation</a:t>
            </a:r>
          </a:p>
        </p:txBody>
      </p:sp>
      <p:sp>
        <p:nvSpPr>
          <p:cNvPr id="6" name="Slide Number Placeholder 5">
            <a:extLst>
              <a:ext uri="{FF2B5EF4-FFF2-40B4-BE49-F238E27FC236}">
                <a16:creationId xmlns:a16="http://schemas.microsoft.com/office/drawing/2014/main" id="{4B3832BB-6823-4835-B932-A1CB0B432A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65A5C87-DF58-40C8-B092-1DE63DB4547E}" type="slidenum">
              <a:rPr lang="fr-FR" noProof="0" smtClean="0"/>
              <a:t>‹N°›</a:t>
            </a:fld>
            <a:endParaRPr lang="fr-FR" noProof="0"/>
          </a:p>
        </p:txBody>
      </p:sp>
    </p:spTree>
    <p:extLst>
      <p:ext uri="{BB962C8B-B14F-4D97-AF65-F5344CB8AC3E}">
        <p14:creationId xmlns:p14="http://schemas.microsoft.com/office/powerpoint/2010/main" val="101534814"/>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736" r:id="rId14"/>
    <p:sldLayoutId id="2147483733" r:id="rId15"/>
    <p:sldLayoutId id="2147483734" r:id="rId16"/>
    <p:sldLayoutId id="214748373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11" Type="http://schemas.openxmlformats.org/officeDocument/2006/relationships/image" Target="../media/image4.svg"/><Relationship Id="rId5" Type="http://schemas.openxmlformats.org/officeDocument/2006/relationships/diagramQuickStyle" Target="../diagrams/quickStyle2.xml"/><Relationship Id="rId10" Type="http://schemas.openxmlformats.org/officeDocument/2006/relationships/image" Target="../media/image3.png"/><Relationship Id="rId4" Type="http://schemas.openxmlformats.org/officeDocument/2006/relationships/diagramLayout" Target="../diagrams/layout2.xml"/><Relationship Id="rId9" Type="http://schemas.openxmlformats.org/officeDocument/2006/relationships/image" Target="../media/image14.jp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5.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16.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7.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book, shelf, indoor&#10;&#10;Description automatically generated">
            <a:extLst>
              <a:ext uri="{FF2B5EF4-FFF2-40B4-BE49-F238E27FC236}">
                <a16:creationId xmlns:a16="http://schemas.microsoft.com/office/drawing/2014/main" id="{95B6A5F1-A250-45C8-A2C4-5E54E26EBEBF}"/>
              </a:ext>
            </a:extLst>
          </p:cNvPr>
          <p:cNvPicPr>
            <a:picLocks noChangeAspect="1"/>
          </p:cNvPicPr>
          <p:nvPr/>
        </p:nvPicPr>
        <p:blipFill>
          <a:blip r:embed="rId3"/>
          <a:stretch>
            <a:fillRect/>
          </a:stretch>
        </p:blipFill>
        <p:spPr>
          <a:xfrm>
            <a:off x="0" y="0"/>
            <a:ext cx="12192000" cy="6858000"/>
          </a:xfrm>
          <a:prstGeom prst="rect">
            <a:avLst/>
          </a:prstGeom>
          <a:ln>
            <a:noFill/>
          </a:ln>
        </p:spPr>
      </p:pic>
      <p:sp>
        <p:nvSpPr>
          <p:cNvPr id="6" name="Rectangle 5">
            <a:extLst>
              <a:ext uri="{FF2B5EF4-FFF2-40B4-BE49-F238E27FC236}">
                <a16:creationId xmlns:a16="http://schemas.microsoft.com/office/drawing/2014/main" id="{0A750734-2A59-4244-8A32-BBDED064A310}"/>
              </a:ext>
            </a:extLst>
          </p:cNvPr>
          <p:cNvSpPr/>
          <p:nvPr/>
        </p:nvSpPr>
        <p:spPr>
          <a:xfrm>
            <a:off x="0" y="2080008"/>
            <a:ext cx="12192000" cy="15160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a:solidFill>
                  <a:schemeClr val="bg1"/>
                </a:solidFill>
              </a:rPr>
              <a:t>Book Recommendation System</a:t>
            </a:r>
            <a:endParaRPr lang="en-IN" sz="6000" dirty="0">
              <a:solidFill>
                <a:schemeClr val="bg1"/>
              </a:solidFill>
            </a:endParaRPr>
          </a:p>
        </p:txBody>
      </p:sp>
      <p:sp>
        <p:nvSpPr>
          <p:cNvPr id="7" name="Rectangle 6">
            <a:extLst>
              <a:ext uri="{FF2B5EF4-FFF2-40B4-BE49-F238E27FC236}">
                <a16:creationId xmlns:a16="http://schemas.microsoft.com/office/drawing/2014/main" id="{D163F2C1-7488-4E1A-A474-997D2A3E36A6}"/>
              </a:ext>
            </a:extLst>
          </p:cNvPr>
          <p:cNvSpPr/>
          <p:nvPr/>
        </p:nvSpPr>
        <p:spPr>
          <a:xfrm>
            <a:off x="7988440" y="4888498"/>
            <a:ext cx="4203560" cy="1969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Submitted by – Asif and Carine</a:t>
            </a:r>
          </a:p>
          <a:p>
            <a:pPr algn="ctr"/>
            <a:endParaRPr lang="en-US" dirty="0"/>
          </a:p>
          <a:p>
            <a:pPr algn="ctr"/>
            <a:r>
              <a:rPr lang="en-US" dirty="0"/>
              <a:t>Supervised by - Assan</a:t>
            </a:r>
            <a:endParaRPr lang="en-IN" dirty="0"/>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D3A99-BC9D-4DC2-BE1B-9E2C93EDD294}"/>
              </a:ext>
            </a:extLst>
          </p:cNvPr>
          <p:cNvSpPr>
            <a:spLocks noGrp="1"/>
          </p:cNvSpPr>
          <p:nvPr>
            <p:ph type="title"/>
          </p:nvPr>
        </p:nvSpPr>
        <p:spPr>
          <a:xfrm>
            <a:off x="-6350" y="109921"/>
            <a:ext cx="12192000" cy="1035504"/>
          </a:xfrm>
        </p:spPr>
        <p:txBody>
          <a:bodyPr rtlCol="0">
            <a:normAutofit/>
          </a:bodyPr>
          <a:lstStyle/>
          <a:p>
            <a:pPr algn="ctr">
              <a:spcBef>
                <a:spcPts val="1000"/>
              </a:spcBef>
            </a:pPr>
            <a:r>
              <a:rPr lang="fr-FR" sz="4400" dirty="0">
                <a:latin typeface="Calibri" panose="020F0502020204030204" pitchFamily="34" charset="0"/>
                <a:ea typeface="+mn-ea"/>
                <a:cs typeface="Times New Roman" panose="02020603050405020304" pitchFamily="18" charset="0"/>
              </a:rPr>
              <a:t>First </a:t>
            </a:r>
            <a:r>
              <a:rPr lang="fr-FR" sz="4400" dirty="0" err="1">
                <a:latin typeface="Calibri" panose="020F0502020204030204" pitchFamily="34" charset="0"/>
                <a:ea typeface="+mn-ea"/>
                <a:cs typeface="Times New Roman" panose="02020603050405020304" pitchFamily="18" charset="0"/>
              </a:rPr>
              <a:t>Statistics</a:t>
            </a:r>
            <a:endParaRPr lang="fr-FR" sz="4400" dirty="0">
              <a:latin typeface="Calibri" panose="020F0502020204030204" pitchFamily="34" charset="0"/>
              <a:ea typeface="+mn-ea"/>
              <a:cs typeface="Times New Roman" panose="02020603050405020304" pitchFamily="18" charset="0"/>
            </a:endParaRPr>
          </a:p>
        </p:txBody>
      </p:sp>
      <p:sp>
        <p:nvSpPr>
          <p:cNvPr id="3" name="Espace réservé du texte 2">
            <a:extLst>
              <a:ext uri="{FF2B5EF4-FFF2-40B4-BE49-F238E27FC236}">
                <a16:creationId xmlns:a16="http://schemas.microsoft.com/office/drawing/2014/main" id="{817D061C-023A-4DD9-8847-DD7718553EA4}"/>
              </a:ext>
            </a:extLst>
          </p:cNvPr>
          <p:cNvSpPr>
            <a:spLocks noGrp="1"/>
          </p:cNvSpPr>
          <p:nvPr>
            <p:ph type="body" idx="1"/>
          </p:nvPr>
        </p:nvSpPr>
        <p:spPr>
          <a:xfrm>
            <a:off x="429916" y="1524192"/>
            <a:ext cx="10515600" cy="736163"/>
          </a:xfrm>
        </p:spPr>
        <p:txBody>
          <a:bodyPr rtlCol="0">
            <a:normAutofit/>
          </a:bodyPr>
          <a:lstStyle/>
          <a:p>
            <a:r>
              <a:rPr lang="en-GB" sz="2000" dirty="0">
                <a:solidFill>
                  <a:schemeClr val="tx1"/>
                </a:solidFill>
                <a:latin typeface="Calibri" panose="020F0502020204030204" pitchFamily="34" charset="0"/>
                <a:cs typeface="Times New Roman" panose="02020603050405020304" pitchFamily="18" charset="0"/>
              </a:rPr>
              <a:t>On the scraped version of Book Crossing data base, some data analysis have been performed and observed such as:</a:t>
            </a:r>
            <a:endParaRPr lang="fr-FR" sz="2000" dirty="0">
              <a:solidFill>
                <a:schemeClr val="tx1"/>
              </a:solidFill>
              <a:latin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112033B-9D46-478E-85D1-328F21BEBB3D}"/>
              </a:ext>
            </a:extLst>
          </p:cNvPr>
          <p:cNvSpPr txBox="1"/>
          <p:nvPr/>
        </p:nvSpPr>
        <p:spPr>
          <a:xfrm>
            <a:off x="429916" y="2906686"/>
            <a:ext cx="4845622" cy="646331"/>
          </a:xfrm>
          <a:prstGeom prst="rect">
            <a:avLst/>
          </a:prstGeom>
          <a:noFill/>
        </p:spPr>
        <p:txBody>
          <a:bodyPr wrap="none" rtlCol="0">
            <a:spAutoFit/>
          </a:bodyPr>
          <a:lstStyle/>
          <a:p>
            <a:r>
              <a:rPr lang="en-GB" b="1" i="1" dirty="0"/>
              <a:t>Years of publication :</a:t>
            </a:r>
          </a:p>
          <a:p>
            <a:r>
              <a:rPr lang="en-GB" dirty="0"/>
              <a:t>Lots of books published between 1983 and 2006 :</a:t>
            </a:r>
            <a:endParaRPr lang="en-IN" dirty="0"/>
          </a:p>
        </p:txBody>
      </p:sp>
      <p:pic>
        <p:nvPicPr>
          <p:cNvPr id="8" name="Image 1">
            <a:extLst>
              <a:ext uri="{FF2B5EF4-FFF2-40B4-BE49-F238E27FC236}">
                <a16:creationId xmlns:a16="http://schemas.microsoft.com/office/drawing/2014/main" id="{21450345-9653-44D4-953F-ACBE28D29902}"/>
              </a:ext>
            </a:extLst>
          </p:cNvPr>
          <p:cNvPicPr/>
          <p:nvPr/>
        </p:nvPicPr>
        <p:blipFill>
          <a:blip r:embed="rId3"/>
          <a:stretch>
            <a:fillRect/>
          </a:stretch>
        </p:blipFill>
        <p:spPr>
          <a:xfrm>
            <a:off x="324812" y="3793590"/>
            <a:ext cx="5918332" cy="2481373"/>
          </a:xfrm>
          <a:prstGeom prst="rect">
            <a:avLst/>
          </a:prstGeom>
        </p:spPr>
      </p:pic>
      <p:sp>
        <p:nvSpPr>
          <p:cNvPr id="9" name="TextBox 8">
            <a:extLst>
              <a:ext uri="{FF2B5EF4-FFF2-40B4-BE49-F238E27FC236}">
                <a16:creationId xmlns:a16="http://schemas.microsoft.com/office/drawing/2014/main" id="{2DD58D3D-F1D2-4E2E-A793-E0C83E2AAB75}"/>
              </a:ext>
            </a:extLst>
          </p:cNvPr>
          <p:cNvSpPr txBox="1"/>
          <p:nvPr/>
        </p:nvSpPr>
        <p:spPr>
          <a:xfrm>
            <a:off x="8113986" y="2260355"/>
            <a:ext cx="3106508" cy="646331"/>
          </a:xfrm>
          <a:prstGeom prst="rect">
            <a:avLst/>
          </a:prstGeom>
          <a:noFill/>
        </p:spPr>
        <p:txBody>
          <a:bodyPr wrap="square" rtlCol="0">
            <a:spAutoFit/>
          </a:bodyPr>
          <a:lstStyle/>
          <a:p>
            <a:r>
              <a:rPr lang="en-GB" b="1" i="1" u="sng" dirty="0"/>
              <a:t>Language :</a:t>
            </a:r>
          </a:p>
          <a:p>
            <a:r>
              <a:rPr lang="en-GB" dirty="0"/>
              <a:t>Mainly English books :</a:t>
            </a:r>
            <a:endParaRPr lang="en-IN" dirty="0"/>
          </a:p>
        </p:txBody>
      </p:sp>
      <p:pic>
        <p:nvPicPr>
          <p:cNvPr id="10" name="Image 13">
            <a:extLst>
              <a:ext uri="{FF2B5EF4-FFF2-40B4-BE49-F238E27FC236}">
                <a16:creationId xmlns:a16="http://schemas.microsoft.com/office/drawing/2014/main" id="{16B68953-C3BB-4C82-B0EE-74C953DFED7B}"/>
              </a:ext>
            </a:extLst>
          </p:cNvPr>
          <p:cNvPicPr/>
          <p:nvPr/>
        </p:nvPicPr>
        <p:blipFill>
          <a:blip r:embed="rId4"/>
          <a:stretch>
            <a:fillRect/>
          </a:stretch>
        </p:blipFill>
        <p:spPr>
          <a:xfrm>
            <a:off x="8643314" y="3079255"/>
            <a:ext cx="1652270" cy="3524350"/>
          </a:xfrm>
          <a:prstGeom prst="rect">
            <a:avLst/>
          </a:prstGeom>
        </p:spPr>
      </p:pic>
    </p:spTree>
    <p:extLst>
      <p:ext uri="{BB962C8B-B14F-4D97-AF65-F5344CB8AC3E}">
        <p14:creationId xmlns:p14="http://schemas.microsoft.com/office/powerpoint/2010/main" val="394322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pour une image  9">
            <a:extLst>
              <a:ext uri="{FF2B5EF4-FFF2-40B4-BE49-F238E27FC236}">
                <a16:creationId xmlns:a16="http://schemas.microsoft.com/office/drawing/2014/main" id="{4AD20570-079B-44E4-A3E3-195EEBB10709}"/>
              </a:ext>
            </a:extLst>
          </p:cNvPr>
          <p:cNvPicPr>
            <a:picLocks noChangeAspect="1"/>
          </p:cNvPicPr>
          <p:nvPr/>
        </p:nvPicPr>
        <p:blipFill rotWithShape="1">
          <a:blip r:embed="rId3"/>
          <a:srcRect l="-2786" t="-1" r="-1193" b="326"/>
          <a:stretch/>
        </p:blipFill>
        <p:spPr>
          <a:xfrm rot="1211366">
            <a:off x="9172813" y="3194749"/>
            <a:ext cx="2358780" cy="3359421"/>
          </a:xfrm>
          <a:prstGeom prst="rect">
            <a:avLst/>
          </a:prstGeom>
          <a:noFill/>
        </p:spPr>
      </p:pic>
      <p:sp>
        <p:nvSpPr>
          <p:cNvPr id="4" name="Espace réservé du contenu 2">
            <a:extLst>
              <a:ext uri="{FF2B5EF4-FFF2-40B4-BE49-F238E27FC236}">
                <a16:creationId xmlns:a16="http://schemas.microsoft.com/office/drawing/2014/main" id="{9F2A8453-1285-4E05-AEAB-06F2828D20B7}"/>
              </a:ext>
            </a:extLst>
          </p:cNvPr>
          <p:cNvSpPr txBox="1">
            <a:spLocks/>
          </p:cNvSpPr>
          <p:nvPr/>
        </p:nvSpPr>
        <p:spPr>
          <a:xfrm>
            <a:off x="110532" y="900725"/>
            <a:ext cx="10352203" cy="5502151"/>
          </a:xfrm>
          <a:prstGeom prst="rect">
            <a:avLst/>
          </a:prstGeom>
          <a:noFill/>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1257300" lvl="3" indent="-342900">
              <a:spcBef>
                <a:spcPts val="0"/>
              </a:spcBef>
              <a:buFont typeface="Wingdings" panose="05000000000000000000" pitchFamily="2" charset="2"/>
              <a:buChar char="v"/>
            </a:pPr>
            <a:r>
              <a:rPr lang="en-US" sz="2000" dirty="0">
                <a:solidFill>
                  <a:schemeClr val="tx1"/>
                </a:solidFill>
                <a:latin typeface="Calibri" panose="020F0502020204030204" pitchFamily="34" charset="0"/>
                <a:cs typeface="Times New Roman" panose="02020603050405020304" pitchFamily="18" charset="0"/>
              </a:rPr>
              <a:t>Publication between 1983 and 2006 </a:t>
            </a:r>
          </a:p>
          <a:p>
            <a:pPr marL="1257300" lvl="3" indent="-342900">
              <a:spcBef>
                <a:spcPts val="0"/>
              </a:spcBef>
              <a:buFont typeface="Wingdings" panose="05000000000000000000" pitchFamily="2" charset="2"/>
              <a:buChar char="v"/>
            </a:pPr>
            <a:endParaRPr lang="en-US" sz="20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r>
              <a:rPr lang="en-US" sz="2000" dirty="0">
                <a:solidFill>
                  <a:schemeClr val="tx1"/>
                </a:solidFill>
                <a:latin typeface="Calibri" panose="020F0502020204030204" pitchFamily="34" charset="0"/>
                <a:cs typeface="Times New Roman" panose="02020603050405020304" pitchFamily="18" charset="0"/>
              </a:rPr>
              <a:t>English books </a:t>
            </a:r>
          </a:p>
          <a:p>
            <a:pPr marL="1257300" lvl="3" indent="-342900">
              <a:spcBef>
                <a:spcPts val="0"/>
              </a:spcBef>
              <a:buFont typeface="Wingdings" panose="05000000000000000000" pitchFamily="2" charset="2"/>
              <a:buChar char="v"/>
            </a:pPr>
            <a:endParaRPr lang="en-US" sz="20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r>
              <a:rPr lang="en-US" sz="2000" dirty="0">
                <a:solidFill>
                  <a:schemeClr val="tx1"/>
                </a:solidFill>
                <a:latin typeface="Calibri" panose="020F0502020204030204" pitchFamily="34" charset="0"/>
                <a:cs typeface="Times New Roman" panose="02020603050405020304" pitchFamily="18" charset="0"/>
              </a:rPr>
              <a:t>Max number of awards for a same book : 27  !!! </a:t>
            </a:r>
          </a:p>
          <a:p>
            <a:pPr marL="1257300" lvl="3" indent="-342900">
              <a:spcBef>
                <a:spcPts val="0"/>
              </a:spcBef>
              <a:buFont typeface="Wingdings" panose="05000000000000000000" pitchFamily="2" charset="2"/>
              <a:buChar char="v"/>
            </a:pPr>
            <a:endParaRPr lang="en-US" sz="20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r>
              <a:rPr lang="en-US" sz="2000" dirty="0">
                <a:solidFill>
                  <a:schemeClr val="tx1"/>
                </a:solidFill>
                <a:latin typeface="Calibri" panose="020F0502020204030204" pitchFamily="34" charset="0"/>
                <a:cs typeface="Times New Roman" panose="02020603050405020304" pitchFamily="18" charset="0"/>
              </a:rPr>
              <a:t>2033 kinds of awards </a:t>
            </a:r>
          </a:p>
          <a:p>
            <a:pPr marL="1257300" lvl="3" indent="-342900">
              <a:spcBef>
                <a:spcPts val="0"/>
              </a:spcBef>
              <a:buFont typeface="Wingdings" panose="05000000000000000000" pitchFamily="2" charset="2"/>
              <a:buChar char="v"/>
            </a:pPr>
            <a:endParaRPr lang="en-US" sz="20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r>
              <a:rPr lang="en-US" sz="2000" dirty="0">
                <a:solidFill>
                  <a:schemeClr val="tx1"/>
                </a:solidFill>
                <a:latin typeface="Calibri" panose="020F0502020204030204" pitchFamily="34" charset="0"/>
                <a:cs typeface="Times New Roman" panose="02020603050405020304" pitchFamily="18" charset="0"/>
              </a:rPr>
              <a:t>5 010 book's categories (lots of fiction…)</a:t>
            </a:r>
          </a:p>
        </p:txBody>
      </p:sp>
      <p:sp>
        <p:nvSpPr>
          <p:cNvPr id="8" name="Espace réservé du texte 2">
            <a:extLst>
              <a:ext uri="{FF2B5EF4-FFF2-40B4-BE49-F238E27FC236}">
                <a16:creationId xmlns:a16="http://schemas.microsoft.com/office/drawing/2014/main" id="{F7A745BB-7C58-44B6-950B-0941556E4905}"/>
              </a:ext>
            </a:extLst>
          </p:cNvPr>
          <p:cNvSpPr>
            <a:spLocks noGrp="1"/>
          </p:cNvSpPr>
          <p:nvPr>
            <p:ph type="body" idx="1"/>
          </p:nvPr>
        </p:nvSpPr>
        <p:spPr>
          <a:xfrm>
            <a:off x="110532" y="167840"/>
            <a:ext cx="11928305" cy="812801"/>
          </a:xfrm>
        </p:spPr>
        <p:txBody>
          <a:bodyPr rtlCol="0">
            <a:normAutofit/>
          </a:bodyPr>
          <a:lstStyle/>
          <a:p>
            <a:pPr algn="ctr" rtl="0"/>
            <a:r>
              <a:rPr lang="en-GB" sz="4400" dirty="0">
                <a:solidFill>
                  <a:schemeClr val="tx1"/>
                </a:solidFill>
                <a:latin typeface="Calibri" panose="020F0502020204030204" pitchFamily="34" charset="0"/>
                <a:cs typeface="Times New Roman" panose="02020603050405020304" pitchFamily="18" charset="0"/>
              </a:rPr>
              <a:t>Continued…</a:t>
            </a:r>
          </a:p>
        </p:txBody>
      </p:sp>
    </p:spTree>
    <p:extLst>
      <p:ext uri="{BB962C8B-B14F-4D97-AF65-F5344CB8AC3E}">
        <p14:creationId xmlns:p14="http://schemas.microsoft.com/office/powerpoint/2010/main" val="3775339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D3A99-BC9D-4DC2-BE1B-9E2C93EDD294}"/>
              </a:ext>
            </a:extLst>
          </p:cNvPr>
          <p:cNvSpPr>
            <a:spLocks noGrp="1"/>
          </p:cNvSpPr>
          <p:nvPr>
            <p:ph type="title"/>
          </p:nvPr>
        </p:nvSpPr>
        <p:spPr>
          <a:xfrm>
            <a:off x="0" y="64442"/>
            <a:ext cx="12191999" cy="703908"/>
          </a:xfrm>
        </p:spPr>
        <p:txBody>
          <a:bodyPr rtlCol="0">
            <a:normAutofit/>
          </a:bodyPr>
          <a:lstStyle/>
          <a:p>
            <a:pPr algn="ctr">
              <a:spcBef>
                <a:spcPts val="1000"/>
              </a:spcBef>
            </a:pPr>
            <a:r>
              <a:rPr lang="en-GB" sz="4400" dirty="0">
                <a:latin typeface="Calibri" panose="020F0502020204030204" pitchFamily="34" charset="0"/>
                <a:ea typeface="+mn-ea"/>
                <a:cs typeface="Times New Roman" panose="02020603050405020304" pitchFamily="18" charset="0"/>
              </a:rPr>
              <a:t>Data handling</a:t>
            </a:r>
          </a:p>
        </p:txBody>
      </p:sp>
      <p:sp>
        <p:nvSpPr>
          <p:cNvPr id="3" name="Espace réservé du texte 2">
            <a:extLst>
              <a:ext uri="{FF2B5EF4-FFF2-40B4-BE49-F238E27FC236}">
                <a16:creationId xmlns:a16="http://schemas.microsoft.com/office/drawing/2014/main" id="{817D061C-023A-4DD9-8847-DD7718553EA4}"/>
              </a:ext>
            </a:extLst>
          </p:cNvPr>
          <p:cNvSpPr>
            <a:spLocks noGrp="1"/>
          </p:cNvSpPr>
          <p:nvPr>
            <p:ph type="body" idx="1"/>
          </p:nvPr>
        </p:nvSpPr>
        <p:spPr>
          <a:xfrm>
            <a:off x="681124" y="2238149"/>
            <a:ext cx="10515600" cy="2130651"/>
          </a:xfrm>
        </p:spPr>
        <p:txBody>
          <a:bodyPr rtlCol="0">
            <a:normAutofit/>
          </a:bodyPr>
          <a:lstStyle/>
          <a:p>
            <a:pPr rtl="0"/>
            <a:r>
              <a:rPr lang="en-GB" sz="2000" dirty="0">
                <a:solidFill>
                  <a:schemeClr val="tx1"/>
                </a:solidFill>
                <a:latin typeface="Calibri" panose="020F0502020204030204" pitchFamily="34" charset="0"/>
                <a:cs typeface="Times New Roman" panose="02020603050405020304" pitchFamily="18" charset="0"/>
              </a:rPr>
              <a:t>Data Extracted</a:t>
            </a:r>
          </a:p>
          <a:p>
            <a:r>
              <a:rPr lang="en-GB" sz="2000" dirty="0">
                <a:solidFill>
                  <a:schemeClr val="tx1"/>
                </a:solidFill>
                <a:latin typeface="Calibri" panose="020F0502020204030204" pitchFamily="34" charset="0"/>
                <a:cs typeface="Times New Roman" panose="02020603050405020304" pitchFamily="18" charset="0"/>
              </a:rPr>
              <a:t>Data Profiling</a:t>
            </a:r>
          </a:p>
          <a:p>
            <a:r>
              <a:rPr lang="en-GB" sz="2000" dirty="0">
                <a:solidFill>
                  <a:schemeClr val="tx1"/>
                </a:solidFill>
                <a:latin typeface="Calibri" panose="020F0502020204030204" pitchFamily="34" charset="0"/>
                <a:cs typeface="Times New Roman" panose="02020603050405020304" pitchFamily="18" charset="0"/>
              </a:rPr>
              <a:t>Data Cleaning</a:t>
            </a:r>
          </a:p>
          <a:p>
            <a:pPr rtl="0"/>
            <a:r>
              <a:rPr lang="en-GB" sz="2000" dirty="0">
                <a:solidFill>
                  <a:schemeClr val="tx1"/>
                </a:solidFill>
                <a:latin typeface="Calibri" panose="020F0502020204030204" pitchFamily="34" charset="0"/>
                <a:cs typeface="Times New Roman" panose="02020603050405020304" pitchFamily="18" charset="0"/>
              </a:rPr>
              <a:t>Filled the missing value through scrapping</a:t>
            </a:r>
          </a:p>
          <a:p>
            <a:pPr rtl="0"/>
            <a:r>
              <a:rPr lang="en-GB" sz="2000" dirty="0">
                <a:solidFill>
                  <a:schemeClr val="tx1"/>
                </a:solidFill>
                <a:latin typeface="Calibri" panose="020F0502020204030204" pitchFamily="34" charset="0"/>
                <a:cs typeface="Times New Roman" panose="02020603050405020304" pitchFamily="18" charset="0"/>
              </a:rPr>
              <a:t>Merging the dataset of bookcrossing and good books.</a:t>
            </a:r>
          </a:p>
          <a:p>
            <a:pPr rtl="0"/>
            <a:endParaRPr lang="en-GB" sz="2000" dirty="0">
              <a:solidFill>
                <a:schemeClr val="tx1"/>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7370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2">
            <a:extLst>
              <a:ext uri="{FF2B5EF4-FFF2-40B4-BE49-F238E27FC236}">
                <a16:creationId xmlns:a16="http://schemas.microsoft.com/office/drawing/2014/main" id="{F7A745BB-7C58-44B6-950B-0941556E4905}"/>
              </a:ext>
            </a:extLst>
          </p:cNvPr>
          <p:cNvSpPr>
            <a:spLocks noGrp="1"/>
          </p:cNvSpPr>
          <p:nvPr>
            <p:ph type="body" idx="1"/>
          </p:nvPr>
        </p:nvSpPr>
        <p:spPr>
          <a:xfrm>
            <a:off x="1" y="77242"/>
            <a:ext cx="12191999" cy="774948"/>
          </a:xfrm>
        </p:spPr>
        <p:txBody>
          <a:bodyPr rtlCol="0">
            <a:normAutofit/>
          </a:bodyPr>
          <a:lstStyle/>
          <a:p>
            <a:pPr algn="ctr"/>
            <a:r>
              <a:rPr lang="en-GB" sz="4400" dirty="0">
                <a:solidFill>
                  <a:schemeClr val="tx1"/>
                </a:solidFill>
                <a:latin typeface="Calibri" panose="020F0502020204030204" pitchFamily="34" charset="0"/>
                <a:cs typeface="Times New Roman" panose="02020603050405020304" pitchFamily="18" charset="0"/>
              </a:rPr>
              <a:t>Continued…</a:t>
            </a:r>
          </a:p>
        </p:txBody>
      </p:sp>
      <p:sp>
        <p:nvSpPr>
          <p:cNvPr id="11" name="Espace réservé du contenu 2">
            <a:extLst>
              <a:ext uri="{FF2B5EF4-FFF2-40B4-BE49-F238E27FC236}">
                <a16:creationId xmlns:a16="http://schemas.microsoft.com/office/drawing/2014/main" id="{47430A72-4AE0-488B-9EF8-F919587ACC9C}"/>
              </a:ext>
            </a:extLst>
          </p:cNvPr>
          <p:cNvSpPr txBox="1">
            <a:spLocks/>
          </p:cNvSpPr>
          <p:nvPr/>
        </p:nvSpPr>
        <p:spPr>
          <a:xfrm>
            <a:off x="5852303" y="2391746"/>
            <a:ext cx="5225725" cy="1237411"/>
          </a:xfrm>
          <a:prstGeom prst="rect">
            <a:avLst/>
          </a:prstGeom>
          <a:noFill/>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800100" lvl="2" indent="-342900">
              <a:spcBef>
                <a:spcPts val="0"/>
              </a:spcBef>
              <a:buFont typeface="Wingdings" panose="05000000000000000000" pitchFamily="2" charset="2"/>
              <a:buChar char="v"/>
            </a:pPr>
            <a:r>
              <a:rPr lang="en-US" sz="2000" dirty="0">
                <a:solidFill>
                  <a:schemeClr val="tx1"/>
                </a:solidFill>
                <a:latin typeface="Calibri" panose="020F0502020204030204" pitchFamily="34" charset="0"/>
                <a:cs typeface="Times New Roman" panose="02020603050405020304" pitchFamily="18" charset="0"/>
              </a:rPr>
              <a:t>Coding </a:t>
            </a:r>
            <a:r>
              <a:rPr lang="en-US" sz="2000" dirty="0">
                <a:solidFill>
                  <a:srgbClr val="FF0000"/>
                </a:solidFill>
                <a:latin typeface="Calibri" panose="020F0502020204030204" pitchFamily="34" charset="0"/>
                <a:cs typeface="Times New Roman" panose="02020603050405020304" pitchFamily="18" charset="0"/>
              </a:rPr>
              <a:t>ISO 639</a:t>
            </a:r>
          </a:p>
          <a:p>
            <a:pPr marL="800100" lvl="2" indent="-342900">
              <a:spcBef>
                <a:spcPts val="0"/>
              </a:spcBef>
              <a:buFont typeface="Wingdings" panose="05000000000000000000" pitchFamily="2" charset="2"/>
              <a:buChar char="v"/>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Unexpected words </a:t>
            </a:r>
          </a:p>
          <a:p>
            <a:pPr marL="457200" lvl="2">
              <a:spcBef>
                <a:spcPts val="0"/>
              </a:spcBef>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(ex. "Catalan; Valencian“ 	=&gt; 	ca)</a:t>
            </a:r>
          </a:p>
        </p:txBody>
      </p:sp>
      <p:sp>
        <p:nvSpPr>
          <p:cNvPr id="9" name="Espace réservé du contenu 2">
            <a:extLst>
              <a:ext uri="{FF2B5EF4-FFF2-40B4-BE49-F238E27FC236}">
                <a16:creationId xmlns:a16="http://schemas.microsoft.com/office/drawing/2014/main" id="{FE0AADC1-63F1-4324-831C-33C57D02290A}"/>
              </a:ext>
            </a:extLst>
          </p:cNvPr>
          <p:cNvSpPr txBox="1">
            <a:spLocks/>
          </p:cNvSpPr>
          <p:nvPr/>
        </p:nvSpPr>
        <p:spPr>
          <a:xfrm>
            <a:off x="532683" y="1744115"/>
            <a:ext cx="2867153" cy="774947"/>
          </a:xfrm>
          <a:prstGeom prst="rect">
            <a:avLst/>
          </a:prstGeom>
          <a:noFill/>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800100" lvl="2" indent="-342900">
              <a:spcBef>
                <a:spcPts val="0"/>
              </a:spcBef>
              <a:buFont typeface="Wingdings" panose="05000000000000000000" pitchFamily="2" charset="2"/>
              <a:buChar char="v"/>
            </a:pPr>
            <a:r>
              <a:rPr lang="en-US" sz="2000" dirty="0">
                <a:solidFill>
                  <a:schemeClr val="tx1"/>
                </a:solidFill>
                <a:latin typeface="Calibri" panose="020F0502020204030204" pitchFamily="34" charset="0"/>
                <a:cs typeface="Times New Roman" panose="02020603050405020304" pitchFamily="18" charset="0"/>
              </a:rPr>
              <a:t>Removing of </a:t>
            </a:r>
            <a:r>
              <a:rPr lang="en-GB" sz="18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a:t>
            </a:r>
            <a:r>
              <a:rPr lang="en-GB"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Espace réservé du texte 2">
            <a:extLst>
              <a:ext uri="{FF2B5EF4-FFF2-40B4-BE49-F238E27FC236}">
                <a16:creationId xmlns:a16="http://schemas.microsoft.com/office/drawing/2014/main" id="{2FAE9CDC-C136-4AB7-A334-328986D6E082}"/>
              </a:ext>
            </a:extLst>
          </p:cNvPr>
          <p:cNvSpPr txBox="1">
            <a:spLocks/>
          </p:cNvSpPr>
          <p:nvPr/>
        </p:nvSpPr>
        <p:spPr>
          <a:xfrm>
            <a:off x="6445491" y="1509642"/>
            <a:ext cx="2017789" cy="593478"/>
          </a:xfrm>
          <a:prstGeom prst="rect">
            <a:avLst/>
          </a:prstGeom>
          <a:solidFill>
            <a:schemeClr val="accent1"/>
          </a:solidFill>
        </p:spPr>
        <p:txBody>
          <a:bodyPr vert="horz" lIns="91440" tIns="45720" rIns="91440" bIns="45720" rtlCol="0" anchor="ctr">
            <a:norm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Language</a:t>
            </a:r>
          </a:p>
        </p:txBody>
      </p:sp>
      <p:sp>
        <p:nvSpPr>
          <p:cNvPr id="14" name="Espace réservé du texte 2">
            <a:extLst>
              <a:ext uri="{FF2B5EF4-FFF2-40B4-BE49-F238E27FC236}">
                <a16:creationId xmlns:a16="http://schemas.microsoft.com/office/drawing/2014/main" id="{9E4AD5BD-95EA-48E7-AB4D-09AE3CC2576A}"/>
              </a:ext>
            </a:extLst>
          </p:cNvPr>
          <p:cNvSpPr txBox="1">
            <a:spLocks/>
          </p:cNvSpPr>
          <p:nvPr/>
        </p:nvSpPr>
        <p:spPr>
          <a:xfrm>
            <a:off x="1135409" y="3855964"/>
            <a:ext cx="2217908" cy="675838"/>
          </a:xfrm>
          <a:prstGeom prst="rect">
            <a:avLst/>
          </a:prstGeom>
          <a:solidFill>
            <a:schemeClr val="accent1"/>
          </a:solidFill>
        </p:spPr>
        <p:txBody>
          <a:bodyPr vert="horz" lIns="91440" tIns="45720" rIns="91440" bIns="45720" rtlCol="0" anchor="ctr">
            <a:norm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Awards</a:t>
            </a:r>
          </a:p>
        </p:txBody>
      </p:sp>
      <p:sp>
        <p:nvSpPr>
          <p:cNvPr id="15" name="Espace réservé du contenu 2">
            <a:extLst>
              <a:ext uri="{FF2B5EF4-FFF2-40B4-BE49-F238E27FC236}">
                <a16:creationId xmlns:a16="http://schemas.microsoft.com/office/drawing/2014/main" id="{4584CA1E-F23E-4EFE-85F5-75A2A986CC8A}"/>
              </a:ext>
            </a:extLst>
          </p:cNvPr>
          <p:cNvSpPr txBox="1">
            <a:spLocks/>
          </p:cNvSpPr>
          <p:nvPr/>
        </p:nvSpPr>
        <p:spPr>
          <a:xfrm>
            <a:off x="532683" y="4511261"/>
            <a:ext cx="7127390" cy="1900471"/>
          </a:xfrm>
          <a:prstGeom prst="rect">
            <a:avLst/>
          </a:prstGeom>
          <a:noFill/>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800100" lvl="2" indent="-342900">
              <a:spcBef>
                <a:spcPts val="0"/>
              </a:spcBef>
              <a:buFont typeface="Wingdings" panose="05000000000000000000" pitchFamily="2" charset="2"/>
              <a:buChar char="v"/>
            </a:pPr>
            <a:r>
              <a:rPr lang="en-US" sz="2000" dirty="0">
                <a:solidFill>
                  <a:schemeClr val="tx1"/>
                </a:solidFill>
                <a:latin typeface="Calibri" panose="020F0502020204030204" pitchFamily="34" charset="0"/>
                <a:cs typeface="Times New Roman" panose="02020603050405020304" pitchFamily="18" charset="0"/>
              </a:rPr>
              <a:t>Split according to </a:t>
            </a:r>
            <a:r>
              <a:rPr lang="en-US" sz="2000" b="1" dirty="0">
                <a:solidFill>
                  <a:srgbClr val="FF0000"/>
                </a:solidFill>
                <a:latin typeface="Calibri" panose="020F0502020204030204" pitchFamily="34" charset="0"/>
                <a:cs typeface="Times New Roman" panose="02020603050405020304" pitchFamily="18" charset="0"/>
              </a:rPr>
              <a:t>","</a:t>
            </a:r>
            <a:r>
              <a:rPr lang="en-US" sz="2000" dirty="0">
                <a:solidFill>
                  <a:schemeClr val="tx1"/>
                </a:solidFill>
                <a:latin typeface="Calibri" panose="020F0502020204030204" pitchFamily="34" charset="0"/>
                <a:cs typeface="Times New Roman" panose="02020603050405020304" pitchFamily="18" charset="0"/>
              </a:rPr>
              <a:t> 		(list of awards)</a:t>
            </a:r>
          </a:p>
          <a:p>
            <a:pPr marL="800100" lvl="2" indent="-342900">
              <a:spcBef>
                <a:spcPts val="0"/>
              </a:spcBef>
              <a:buFont typeface="Wingdings" panose="05000000000000000000" pitchFamily="2" charset="2"/>
              <a:buChar char="v"/>
            </a:pPr>
            <a:r>
              <a:rPr lang="en-US" sz="2000" dirty="0">
                <a:solidFill>
                  <a:schemeClr val="tx1"/>
                </a:solidFill>
                <a:latin typeface="Calibri" panose="020F0502020204030204" pitchFamily="34" charset="0"/>
                <a:cs typeface="Times New Roman" panose="02020603050405020304" pitchFamily="18" charset="0"/>
              </a:rPr>
              <a:t>Split according to </a:t>
            </a:r>
            <a:r>
              <a:rPr lang="en-US" sz="2000" b="1" dirty="0">
                <a:solidFill>
                  <a:srgbClr val="FF0000"/>
                </a:solidFill>
                <a:latin typeface="Calibri" panose="020F0502020204030204" pitchFamily="34" charset="0"/>
                <a:cs typeface="Times New Roman" panose="02020603050405020304" pitchFamily="18" charset="0"/>
              </a:rPr>
              <a:t>"(“</a:t>
            </a:r>
            <a:r>
              <a:rPr lang="en-US" sz="2000" dirty="0">
                <a:solidFill>
                  <a:schemeClr val="tx1"/>
                </a:solidFill>
                <a:latin typeface="Calibri" panose="020F0502020204030204" pitchFamily="34" charset="0"/>
                <a:cs typeface="Times New Roman" panose="02020603050405020304" pitchFamily="18" charset="0"/>
              </a:rPr>
              <a:t> 		(keep only name)</a:t>
            </a:r>
          </a:p>
          <a:p>
            <a:pPr marL="800100" lvl="2" indent="-342900">
              <a:spcBef>
                <a:spcPts val="0"/>
              </a:spcBef>
              <a:buFont typeface="Wingdings" panose="05000000000000000000" pitchFamily="2" charset="2"/>
              <a:buChar char="v"/>
            </a:pPr>
            <a:r>
              <a:rPr lang="en-GB" sz="2000" dirty="0">
                <a:solidFill>
                  <a:schemeClr val="tx1"/>
                </a:solidFill>
                <a:latin typeface="Calibri" panose="020F0502020204030204" pitchFamily="34" charset="0"/>
                <a:cs typeface="Times New Roman" panose="02020603050405020304" pitchFamily="18" charset="0"/>
              </a:rPr>
              <a:t>Keep only 1 award name per book 	(most famous awards) </a:t>
            </a:r>
            <a:endParaRPr lang="en-US" sz="2000" dirty="0">
              <a:solidFill>
                <a:schemeClr val="tx1"/>
              </a:solidFill>
              <a:latin typeface="Calibri" panose="020F0502020204030204" pitchFamily="34" charset="0"/>
              <a:cs typeface="Times New Roman" panose="02020603050405020304" pitchFamily="18" charset="0"/>
            </a:endParaRPr>
          </a:p>
        </p:txBody>
      </p:sp>
      <p:sp>
        <p:nvSpPr>
          <p:cNvPr id="12" name="Espace réservé du texte 2">
            <a:extLst>
              <a:ext uri="{FF2B5EF4-FFF2-40B4-BE49-F238E27FC236}">
                <a16:creationId xmlns:a16="http://schemas.microsoft.com/office/drawing/2014/main" id="{7695489C-3EBD-44C3-BF53-01D28DC57C0D}"/>
              </a:ext>
            </a:extLst>
          </p:cNvPr>
          <p:cNvSpPr txBox="1">
            <a:spLocks/>
          </p:cNvSpPr>
          <p:nvPr/>
        </p:nvSpPr>
        <p:spPr>
          <a:xfrm>
            <a:off x="1119963" y="1249485"/>
            <a:ext cx="1501318" cy="484809"/>
          </a:xfrm>
          <a:prstGeom prst="rect">
            <a:avLst/>
          </a:prstGeom>
          <a:solidFill>
            <a:schemeClr val="accent1"/>
          </a:solidFill>
        </p:spPr>
        <p:txBody>
          <a:bodyPr vert="horz" lIns="91440" tIns="45720" rIns="91440" bIns="45720" rtlCol="0" anchor="ctr">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ISBN</a:t>
            </a:r>
          </a:p>
        </p:txBody>
      </p:sp>
    </p:spTree>
    <p:extLst>
      <p:ext uri="{BB962C8B-B14F-4D97-AF65-F5344CB8AC3E}">
        <p14:creationId xmlns:p14="http://schemas.microsoft.com/office/powerpoint/2010/main" val="2435584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AEEAAA1-4743-46E4-A927-419A21C1453F}"/>
              </a:ext>
            </a:extLst>
          </p:cNvPr>
          <p:cNvGrpSpPr/>
          <p:nvPr/>
        </p:nvGrpSpPr>
        <p:grpSpPr>
          <a:xfrm>
            <a:off x="894302" y="1949380"/>
            <a:ext cx="10484897" cy="4831378"/>
            <a:chOff x="1240388" y="660201"/>
            <a:chExt cx="10138812" cy="6197799"/>
          </a:xfrm>
        </p:grpSpPr>
        <p:sp>
          <p:nvSpPr>
            <p:cNvPr id="9" name="Espace réservé du contenu 2">
              <a:extLst>
                <a:ext uri="{FF2B5EF4-FFF2-40B4-BE49-F238E27FC236}">
                  <a16:creationId xmlns:a16="http://schemas.microsoft.com/office/drawing/2014/main" id="{FE0AADC1-63F1-4324-831C-33C57D02290A}"/>
                </a:ext>
              </a:extLst>
            </p:cNvPr>
            <p:cNvSpPr txBox="1">
              <a:spLocks/>
            </p:cNvSpPr>
            <p:nvPr/>
          </p:nvSpPr>
          <p:spPr>
            <a:xfrm>
              <a:off x="1240388" y="660201"/>
              <a:ext cx="10138812" cy="6197799"/>
            </a:xfrm>
            <a:prstGeom prst="rect">
              <a:avLst/>
            </a:prstGeom>
            <a:noFill/>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lvl="2">
                <a:spcBef>
                  <a:spcPts val="0"/>
                </a:spcBef>
              </a:pPr>
              <a:r>
                <a:rPr lang="en-US" sz="2000" u="sng" dirty="0">
                  <a:solidFill>
                    <a:schemeClr val="tx1"/>
                  </a:solidFill>
                  <a:latin typeface="Calibri" panose="020F0502020204030204" pitchFamily="34" charset="0"/>
                  <a:cs typeface="Times New Roman" panose="02020603050405020304" pitchFamily="18" charset="0"/>
                </a:rPr>
                <a:t>First cleaning :</a:t>
              </a:r>
            </a:p>
            <a:p>
              <a:pPr marL="1257300" lvl="3" indent="-342900">
                <a:spcBef>
                  <a:spcPts val="0"/>
                </a:spcBef>
                <a:buFont typeface="Wingdings" panose="05000000000000000000" pitchFamily="2" charset="2"/>
                <a:buChar char="v"/>
              </a:pPr>
              <a:r>
                <a:rPr lang="en-US" sz="1800" dirty="0">
                  <a:solidFill>
                    <a:schemeClr val="tx1"/>
                  </a:solidFill>
                  <a:latin typeface="Calibri" panose="020F0502020204030204" pitchFamily="34" charset="0"/>
                  <a:cs typeface="Times New Roman" panose="02020603050405020304" pitchFamily="18" charset="0"/>
                </a:rPr>
                <a:t>Several words, separated by </a:t>
              </a:r>
              <a:r>
                <a:rPr lang="en-GB" sz="18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"&amp;"</a:t>
              </a: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r>
                <a:rPr lang="en-GB" sz="1800" b="1" i="1"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solidFill>
                    <a:schemeClr val="tx1"/>
                  </a:solidFill>
                  <a:latin typeface="Calibri" panose="020F0502020204030204" pitchFamily="34" charset="0"/>
                  <a:cs typeface="Times New Roman" panose="02020603050405020304" pitchFamily="18" charset="0"/>
                </a:rPr>
                <a:t>or  </a:t>
              </a:r>
              <a:r>
                <a:rPr lang="en-GB" sz="18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r>
                <a:rPr lang="en-GB" sz="1800" dirty="0">
                  <a:solidFill>
                    <a:schemeClr val="tx1"/>
                  </a:solidFill>
                  <a:latin typeface="Calibri" panose="020F0502020204030204" pitchFamily="34" charset="0"/>
                  <a:cs typeface="Times New Roman" panose="02020603050405020304" pitchFamily="18" charset="0"/>
                </a:rPr>
                <a:t>.  	(</a:t>
              </a:r>
              <a:r>
                <a:rPr lang="en-US" sz="1800" dirty="0">
                  <a:solidFill>
                    <a:schemeClr val="tx1"/>
                  </a:solidFill>
                  <a:latin typeface="Calibri" panose="020F0502020204030204" pitchFamily="34" charset="0"/>
                  <a:cs typeface="Times New Roman" panose="02020603050405020304" pitchFamily="18" charset="0"/>
                </a:rPr>
                <a:t>2</a:t>
              </a:r>
              <a:r>
                <a:rPr lang="en-US" sz="1800" baseline="30000" dirty="0">
                  <a:solidFill>
                    <a:schemeClr val="tx1"/>
                  </a:solidFill>
                  <a:latin typeface="Calibri" panose="020F0502020204030204" pitchFamily="34" charset="0"/>
                  <a:cs typeface="Times New Roman" panose="02020603050405020304" pitchFamily="18" charset="0"/>
                </a:rPr>
                <a:t>nd</a:t>
              </a:r>
              <a:r>
                <a:rPr lang="en-US" sz="1800" dirty="0">
                  <a:solidFill>
                    <a:schemeClr val="tx1"/>
                  </a:solidFill>
                  <a:latin typeface="Calibri" panose="020F0502020204030204" pitchFamily="34" charset="0"/>
                  <a:cs typeface="Times New Roman" panose="02020603050405020304" pitchFamily="18" charset="0"/>
                </a:rPr>
                <a:t> column created)</a:t>
              </a:r>
            </a:p>
            <a:p>
              <a:pPr marL="1257300" lvl="3" indent="-342900">
                <a:spcBef>
                  <a:spcPts val="0"/>
                </a:spcBef>
                <a:buFont typeface="Wingdings" panose="05000000000000000000" pitchFamily="2" charset="2"/>
                <a:buChar char="v"/>
              </a:pPr>
              <a:r>
                <a:rPr lang="en-US" sz="1800" b="1" i="1" dirty="0">
                  <a:solidFill>
                    <a:srgbClr val="FF0000"/>
                  </a:solidFill>
                  <a:latin typeface="Calibri" panose="020F0502020204030204" pitchFamily="34" charset="0"/>
                  <a:ea typeface="Calibri" panose="020F0502020204030204" pitchFamily="34" charset="0"/>
                  <a:cs typeface="Times New Roman" panose="02020603050405020304" pitchFamily="18" charset="0"/>
                </a:rPr>
                <a:t>Stemming</a:t>
              </a: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operation 				(PorterStemmer)</a:t>
              </a:r>
            </a:p>
            <a:p>
              <a:pPr marL="914400" lvl="3">
                <a:spcBef>
                  <a:spcPts val="0"/>
                </a:spcBef>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lvl="2">
                <a:spcBef>
                  <a:spcPts val="0"/>
                </a:spcBef>
              </a:pPr>
              <a:r>
                <a:rPr lang="en-US" sz="2000" u="sng" dirty="0">
                  <a:solidFill>
                    <a:schemeClr val="tx1"/>
                  </a:solidFill>
                  <a:latin typeface="Calibri" panose="020F0502020204030204" pitchFamily="34" charset="0"/>
                  <a:cs typeface="Times New Roman" panose="02020603050405020304" pitchFamily="18" charset="0"/>
                </a:rPr>
                <a:t>Number of categories reduction :</a:t>
              </a:r>
            </a:p>
            <a:p>
              <a:pPr marL="1257300" lvl="3" indent="-342900">
                <a:spcBef>
                  <a:spcPts val="0"/>
                </a:spcBef>
                <a:buFont typeface="Wingdings" panose="05000000000000000000" pitchFamily="2" charset="2"/>
                <a:buChar char="v"/>
              </a:pPr>
              <a:r>
                <a:rPr lang="en-US" sz="1800" dirty="0">
                  <a:solidFill>
                    <a:schemeClr val="tx1"/>
                  </a:solidFill>
                  <a:latin typeface="Calibri" panose="020F0502020204030204" pitchFamily="34" charset="0"/>
                  <a:cs typeface="Times New Roman" panose="02020603050405020304" pitchFamily="18" charset="0"/>
                </a:rPr>
                <a:t>Keep only the first 1953 categories… but only two books inside !</a:t>
              </a: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914400" lvl="3">
                <a:spcBef>
                  <a:spcPts val="0"/>
                </a:spcBef>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r>
                <a:rPr lang="en-US" sz="1800" dirty="0">
                  <a:solidFill>
                    <a:schemeClr val="tx1"/>
                  </a:solidFill>
                  <a:latin typeface="Calibri" panose="020F0502020204030204" pitchFamily="34" charset="0"/>
                  <a:cs typeface="Times New Roman" panose="02020603050405020304" pitchFamily="18" charset="0"/>
                </a:rPr>
                <a:t>The first 403 categories have at least 10 books inside </a:t>
              </a:r>
            </a:p>
            <a:p>
              <a:pPr marL="457200" lvl="2">
                <a:spcBef>
                  <a:spcPts val="0"/>
                </a:spcBef>
              </a:pPr>
              <a:endParaRPr lang="en-US" sz="2000" dirty="0">
                <a:solidFill>
                  <a:schemeClr val="tx1"/>
                </a:solidFill>
                <a:latin typeface="Calibri" panose="020F0502020204030204" pitchFamily="34" charset="0"/>
                <a:cs typeface="Times New Roman" panose="02020603050405020304" pitchFamily="18" charset="0"/>
              </a:endParaRPr>
            </a:p>
          </p:txBody>
        </p:sp>
        <p:pic>
          <p:nvPicPr>
            <p:cNvPr id="12" name="Image 11">
              <a:extLst>
                <a:ext uri="{FF2B5EF4-FFF2-40B4-BE49-F238E27FC236}">
                  <a16:creationId xmlns:a16="http://schemas.microsoft.com/office/drawing/2014/main" id="{C9622075-45E5-4815-9BE1-7162CD7F5CCC}"/>
                </a:ext>
              </a:extLst>
            </p:cNvPr>
            <p:cNvPicPr/>
            <p:nvPr/>
          </p:nvPicPr>
          <p:blipFill>
            <a:blip r:embed="rId3"/>
            <a:stretch>
              <a:fillRect/>
            </a:stretch>
          </p:blipFill>
          <p:spPr>
            <a:xfrm>
              <a:off x="3635504" y="3285875"/>
              <a:ext cx="4210050" cy="2733675"/>
            </a:xfrm>
            <a:prstGeom prst="rect">
              <a:avLst/>
            </a:prstGeom>
          </p:spPr>
        </p:pic>
      </p:grpSp>
      <p:sp>
        <p:nvSpPr>
          <p:cNvPr id="6" name="Espace réservé du texte 2">
            <a:extLst>
              <a:ext uri="{FF2B5EF4-FFF2-40B4-BE49-F238E27FC236}">
                <a16:creationId xmlns:a16="http://schemas.microsoft.com/office/drawing/2014/main" id="{1ED93C55-55B2-463D-98A0-1954FE0FDAB4}"/>
              </a:ext>
            </a:extLst>
          </p:cNvPr>
          <p:cNvSpPr txBox="1">
            <a:spLocks/>
          </p:cNvSpPr>
          <p:nvPr/>
        </p:nvSpPr>
        <p:spPr>
          <a:xfrm>
            <a:off x="521397" y="1044324"/>
            <a:ext cx="4774084" cy="502915"/>
          </a:xfrm>
          <a:prstGeom prst="rect">
            <a:avLst/>
          </a:prstGeom>
          <a:solidFill>
            <a:schemeClr val="accent1"/>
          </a:solidFill>
        </p:spPr>
        <p:txBody>
          <a:bodyPr vert="horz" lIns="91440" tIns="45720" rIns="91440" bIns="45720" rtlCol="0" anchor="ctr">
            <a:norm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2000" dirty="0"/>
              <a:t>Category / Author gender</a:t>
            </a:r>
          </a:p>
        </p:txBody>
      </p:sp>
      <p:sp>
        <p:nvSpPr>
          <p:cNvPr id="11" name="Espace réservé du texte 2">
            <a:extLst>
              <a:ext uri="{FF2B5EF4-FFF2-40B4-BE49-F238E27FC236}">
                <a16:creationId xmlns:a16="http://schemas.microsoft.com/office/drawing/2014/main" id="{8C67AFD9-C115-418C-AA68-925920A12F88}"/>
              </a:ext>
            </a:extLst>
          </p:cNvPr>
          <p:cNvSpPr>
            <a:spLocks noGrp="1"/>
          </p:cNvSpPr>
          <p:nvPr>
            <p:ph type="body" idx="1"/>
          </p:nvPr>
        </p:nvSpPr>
        <p:spPr>
          <a:xfrm>
            <a:off x="1" y="77242"/>
            <a:ext cx="12191999" cy="774948"/>
          </a:xfrm>
        </p:spPr>
        <p:txBody>
          <a:bodyPr rtlCol="0">
            <a:normAutofit/>
          </a:bodyPr>
          <a:lstStyle/>
          <a:p>
            <a:pPr algn="ctr"/>
            <a:r>
              <a:rPr lang="en-GB" sz="4400" dirty="0">
                <a:solidFill>
                  <a:schemeClr val="tx1"/>
                </a:solidFill>
                <a:latin typeface="Calibri" panose="020F0502020204030204" pitchFamily="34" charset="0"/>
                <a:cs typeface="Times New Roman" panose="02020603050405020304" pitchFamily="18" charset="0"/>
              </a:rPr>
              <a:t>Continued…</a:t>
            </a:r>
          </a:p>
        </p:txBody>
      </p:sp>
    </p:spTree>
    <p:extLst>
      <p:ext uri="{BB962C8B-B14F-4D97-AF65-F5344CB8AC3E}">
        <p14:creationId xmlns:p14="http://schemas.microsoft.com/office/powerpoint/2010/main" val="2504286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2">
            <a:extLst>
              <a:ext uri="{FF2B5EF4-FFF2-40B4-BE49-F238E27FC236}">
                <a16:creationId xmlns:a16="http://schemas.microsoft.com/office/drawing/2014/main" id="{F7A745BB-7C58-44B6-950B-0941556E4905}"/>
              </a:ext>
            </a:extLst>
          </p:cNvPr>
          <p:cNvSpPr>
            <a:spLocks noGrp="1"/>
          </p:cNvSpPr>
          <p:nvPr>
            <p:ph type="body" idx="1"/>
          </p:nvPr>
        </p:nvSpPr>
        <p:spPr>
          <a:xfrm>
            <a:off x="296959" y="254809"/>
            <a:ext cx="6626355" cy="885374"/>
          </a:xfrm>
        </p:spPr>
        <p:txBody>
          <a:bodyPr rtlCol="0">
            <a:normAutofit/>
          </a:bodyPr>
          <a:lstStyle/>
          <a:p>
            <a:pPr rtl="0"/>
            <a:r>
              <a:rPr lang="en-GB" dirty="0"/>
              <a:t>Category / Author gender 		(2/2)</a:t>
            </a:r>
          </a:p>
        </p:txBody>
      </p:sp>
      <p:sp>
        <p:nvSpPr>
          <p:cNvPr id="9" name="Espace réservé du contenu 2">
            <a:extLst>
              <a:ext uri="{FF2B5EF4-FFF2-40B4-BE49-F238E27FC236}">
                <a16:creationId xmlns:a16="http://schemas.microsoft.com/office/drawing/2014/main" id="{FE0AADC1-63F1-4324-831C-33C57D02290A}"/>
              </a:ext>
            </a:extLst>
          </p:cNvPr>
          <p:cNvSpPr txBox="1">
            <a:spLocks/>
          </p:cNvSpPr>
          <p:nvPr/>
        </p:nvSpPr>
        <p:spPr>
          <a:xfrm>
            <a:off x="1240388" y="1230493"/>
            <a:ext cx="10138812" cy="5627507"/>
          </a:xfrm>
          <a:prstGeom prst="rect">
            <a:avLst/>
          </a:prstGeom>
          <a:noFill/>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lvl="2">
              <a:spcBef>
                <a:spcPts val="0"/>
              </a:spcBef>
            </a:pPr>
            <a:r>
              <a:rPr lang="en-US" sz="2000" u="sng" dirty="0">
                <a:solidFill>
                  <a:schemeClr val="tx1"/>
                </a:solidFill>
                <a:latin typeface="Calibri" panose="020F0502020204030204" pitchFamily="34" charset="0"/>
                <a:cs typeface="Times New Roman" panose="02020603050405020304" pitchFamily="18" charset="0"/>
              </a:rPr>
              <a:t>First cleaning :</a:t>
            </a:r>
          </a:p>
          <a:p>
            <a:pPr marL="1257300" lvl="3" indent="-342900">
              <a:spcBef>
                <a:spcPts val="0"/>
              </a:spcBef>
              <a:buFont typeface="Wingdings" panose="05000000000000000000" pitchFamily="2" charset="2"/>
              <a:buChar char="v"/>
            </a:pPr>
            <a:r>
              <a:rPr lang="en-US" sz="1800" dirty="0">
                <a:solidFill>
                  <a:schemeClr val="tx1"/>
                </a:solidFill>
                <a:latin typeface="Calibri" panose="020F0502020204030204" pitchFamily="34" charset="0"/>
                <a:cs typeface="Times New Roman" panose="02020603050405020304" pitchFamily="18" charset="0"/>
              </a:rPr>
              <a:t>Several words, separated by </a:t>
            </a:r>
            <a:r>
              <a:rPr lang="en-GB" sz="18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"&amp;"</a:t>
            </a: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r>
              <a:rPr lang="en-GB" sz="1800" b="1" i="1"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solidFill>
                  <a:schemeClr val="tx1"/>
                </a:solidFill>
                <a:latin typeface="Calibri" panose="020F0502020204030204" pitchFamily="34" charset="0"/>
                <a:cs typeface="Times New Roman" panose="02020603050405020304" pitchFamily="18" charset="0"/>
              </a:rPr>
              <a:t>or  </a:t>
            </a:r>
            <a:r>
              <a:rPr lang="en-GB" sz="18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r>
              <a:rPr lang="en-GB" sz="1800" dirty="0">
                <a:solidFill>
                  <a:schemeClr val="tx1"/>
                </a:solidFill>
                <a:latin typeface="Calibri" panose="020F0502020204030204" pitchFamily="34" charset="0"/>
                <a:cs typeface="Times New Roman" panose="02020603050405020304" pitchFamily="18" charset="0"/>
              </a:rPr>
              <a:t>.  	(</a:t>
            </a:r>
            <a:r>
              <a:rPr lang="en-US" sz="1800" dirty="0">
                <a:solidFill>
                  <a:schemeClr val="tx1"/>
                </a:solidFill>
                <a:latin typeface="Calibri" panose="020F0502020204030204" pitchFamily="34" charset="0"/>
                <a:cs typeface="Times New Roman" panose="02020603050405020304" pitchFamily="18" charset="0"/>
              </a:rPr>
              <a:t>2</a:t>
            </a:r>
            <a:r>
              <a:rPr lang="en-US" sz="1800" baseline="30000" dirty="0">
                <a:solidFill>
                  <a:schemeClr val="tx1"/>
                </a:solidFill>
                <a:latin typeface="Calibri" panose="020F0502020204030204" pitchFamily="34" charset="0"/>
                <a:cs typeface="Times New Roman" panose="02020603050405020304" pitchFamily="18" charset="0"/>
              </a:rPr>
              <a:t>nd</a:t>
            </a:r>
            <a:r>
              <a:rPr lang="en-US" sz="1800" dirty="0">
                <a:solidFill>
                  <a:schemeClr val="tx1"/>
                </a:solidFill>
                <a:latin typeface="Calibri" panose="020F0502020204030204" pitchFamily="34" charset="0"/>
                <a:cs typeface="Times New Roman" panose="02020603050405020304" pitchFamily="18" charset="0"/>
              </a:rPr>
              <a:t> column created)</a:t>
            </a:r>
          </a:p>
          <a:p>
            <a:pPr marL="1257300" lvl="3" indent="-342900">
              <a:spcBef>
                <a:spcPts val="0"/>
              </a:spcBef>
              <a:buFont typeface="Wingdings" panose="05000000000000000000" pitchFamily="2" charset="2"/>
              <a:buChar char="v"/>
            </a:pPr>
            <a:r>
              <a:rPr lang="en-US" sz="1800" b="1" i="1" dirty="0">
                <a:solidFill>
                  <a:srgbClr val="FF0000"/>
                </a:solidFill>
                <a:latin typeface="Calibri" panose="020F0502020204030204" pitchFamily="34" charset="0"/>
                <a:ea typeface="Calibri" panose="020F0502020204030204" pitchFamily="34" charset="0"/>
                <a:cs typeface="Times New Roman" panose="02020603050405020304" pitchFamily="18" charset="0"/>
              </a:rPr>
              <a:t>Stemming</a:t>
            </a: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operation 				(PorterStemmer)</a:t>
            </a:r>
          </a:p>
          <a:p>
            <a:pPr marL="914400" lvl="3">
              <a:spcBef>
                <a:spcPts val="0"/>
              </a:spcBef>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lvl="2">
              <a:spcBef>
                <a:spcPts val="0"/>
              </a:spcBef>
            </a:pPr>
            <a:r>
              <a:rPr lang="en-US" sz="2000" u="sng" dirty="0">
                <a:solidFill>
                  <a:schemeClr val="tx1"/>
                </a:solidFill>
                <a:latin typeface="Calibri" panose="020F0502020204030204" pitchFamily="34" charset="0"/>
                <a:cs typeface="Times New Roman" panose="02020603050405020304" pitchFamily="18" charset="0"/>
              </a:rPr>
              <a:t>Number of categories reduction :</a:t>
            </a:r>
          </a:p>
          <a:p>
            <a:pPr marL="1257300" lvl="3" indent="-342900">
              <a:spcBef>
                <a:spcPts val="0"/>
              </a:spcBef>
              <a:buFont typeface="Wingdings" panose="05000000000000000000" pitchFamily="2" charset="2"/>
              <a:buChar char="v"/>
            </a:pPr>
            <a:r>
              <a:rPr lang="en-US" sz="1800" dirty="0">
                <a:solidFill>
                  <a:schemeClr val="tx1"/>
                </a:solidFill>
                <a:latin typeface="Calibri" panose="020F0502020204030204" pitchFamily="34" charset="0"/>
                <a:cs typeface="Times New Roman" panose="02020603050405020304" pitchFamily="18" charset="0"/>
              </a:rPr>
              <a:t>Keep only the first 1 953 categories… but only two books inside !</a:t>
            </a: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914400" lvl="3">
              <a:spcBef>
                <a:spcPts val="0"/>
              </a:spcBef>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r>
              <a:rPr lang="en-US" sz="1800" dirty="0">
                <a:solidFill>
                  <a:schemeClr val="tx1"/>
                </a:solidFill>
                <a:latin typeface="Calibri" panose="020F0502020204030204" pitchFamily="34" charset="0"/>
                <a:cs typeface="Times New Roman" panose="02020603050405020304" pitchFamily="18" charset="0"/>
              </a:rPr>
              <a:t>The first 403 categories have at least 10 books inside </a:t>
            </a:r>
          </a:p>
          <a:p>
            <a:pPr marL="457200" lvl="2">
              <a:spcBef>
                <a:spcPts val="0"/>
              </a:spcBef>
            </a:pPr>
            <a:endParaRPr lang="en-US" sz="2000" dirty="0">
              <a:solidFill>
                <a:schemeClr val="tx1"/>
              </a:solidFill>
              <a:latin typeface="Calibri" panose="020F0502020204030204" pitchFamily="34" charset="0"/>
              <a:cs typeface="Times New Roman" panose="02020603050405020304" pitchFamily="18" charset="0"/>
            </a:endParaRPr>
          </a:p>
        </p:txBody>
      </p:sp>
      <p:pic>
        <p:nvPicPr>
          <p:cNvPr id="12" name="Image 11">
            <a:extLst>
              <a:ext uri="{FF2B5EF4-FFF2-40B4-BE49-F238E27FC236}">
                <a16:creationId xmlns:a16="http://schemas.microsoft.com/office/drawing/2014/main" id="{C9622075-45E5-4815-9BE1-7162CD7F5CCC}"/>
              </a:ext>
            </a:extLst>
          </p:cNvPr>
          <p:cNvPicPr/>
          <p:nvPr/>
        </p:nvPicPr>
        <p:blipFill>
          <a:blip r:embed="rId3"/>
          <a:stretch>
            <a:fillRect/>
          </a:stretch>
        </p:blipFill>
        <p:spPr>
          <a:xfrm>
            <a:off x="3635504" y="3285875"/>
            <a:ext cx="4210050" cy="2733675"/>
          </a:xfrm>
          <a:prstGeom prst="rect">
            <a:avLst/>
          </a:prstGeom>
        </p:spPr>
      </p:pic>
    </p:spTree>
    <p:extLst>
      <p:ext uri="{BB962C8B-B14F-4D97-AF65-F5344CB8AC3E}">
        <p14:creationId xmlns:p14="http://schemas.microsoft.com/office/powerpoint/2010/main" val="839114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01FCE8A-428B-4F7B-82AA-BDBA30F7A0ED}"/>
              </a:ext>
            </a:extLst>
          </p:cNvPr>
          <p:cNvSpPr>
            <a:spLocks noGrp="1"/>
          </p:cNvSpPr>
          <p:nvPr>
            <p:ph type="dt" sz="half" idx="10"/>
          </p:nvPr>
        </p:nvSpPr>
        <p:spPr/>
        <p:txBody>
          <a:bodyPr/>
          <a:lstStyle/>
          <a:p>
            <a:pPr rtl="0"/>
            <a:r>
              <a:rPr lang="fr-FR" noProof="0"/>
              <a:t>04/09/20XX</a:t>
            </a:r>
          </a:p>
        </p:txBody>
      </p:sp>
      <p:sp>
        <p:nvSpPr>
          <p:cNvPr id="5" name="Footer Placeholder 4">
            <a:extLst>
              <a:ext uri="{FF2B5EF4-FFF2-40B4-BE49-F238E27FC236}">
                <a16:creationId xmlns:a16="http://schemas.microsoft.com/office/drawing/2014/main" id="{84C92412-03E3-499C-A040-850EF20CD55E}"/>
              </a:ext>
            </a:extLst>
          </p:cNvPr>
          <p:cNvSpPr>
            <a:spLocks noGrp="1"/>
          </p:cNvSpPr>
          <p:nvPr>
            <p:ph type="ftr" sz="quarter" idx="11"/>
          </p:nvPr>
        </p:nvSpPr>
        <p:spPr/>
        <p:txBody>
          <a:bodyPr/>
          <a:lstStyle/>
          <a:p>
            <a:pPr rtl="0"/>
            <a:r>
              <a:rPr lang="fr-FR" noProof="0"/>
              <a:t>Titre de la présentation</a:t>
            </a:r>
          </a:p>
        </p:txBody>
      </p:sp>
      <p:sp>
        <p:nvSpPr>
          <p:cNvPr id="6" name="Slide Number Placeholder 5">
            <a:extLst>
              <a:ext uri="{FF2B5EF4-FFF2-40B4-BE49-F238E27FC236}">
                <a16:creationId xmlns:a16="http://schemas.microsoft.com/office/drawing/2014/main" id="{5854516B-628C-4655-A9EC-4DC98136A102}"/>
              </a:ext>
            </a:extLst>
          </p:cNvPr>
          <p:cNvSpPr>
            <a:spLocks noGrp="1"/>
          </p:cNvSpPr>
          <p:nvPr>
            <p:ph type="sldNum" sz="quarter" idx="12"/>
          </p:nvPr>
        </p:nvSpPr>
        <p:spPr/>
        <p:txBody>
          <a:bodyPr/>
          <a:lstStyle/>
          <a:p>
            <a:pPr rtl="0"/>
            <a:fld id="{A65A5C87-DF58-40C8-B092-1DE63DB4547E}" type="slidenum">
              <a:rPr lang="fr-FR" noProof="0" smtClean="0"/>
              <a:t>16</a:t>
            </a:fld>
            <a:endParaRPr lang="fr-FR" noProof="0"/>
          </a:p>
        </p:txBody>
      </p:sp>
      <p:sp>
        <p:nvSpPr>
          <p:cNvPr id="7" name="Espace réservé du texte 2">
            <a:extLst>
              <a:ext uri="{FF2B5EF4-FFF2-40B4-BE49-F238E27FC236}">
                <a16:creationId xmlns:a16="http://schemas.microsoft.com/office/drawing/2014/main" id="{84B5CED6-4FCA-4A06-8EC9-5D4AE7E8749B}"/>
              </a:ext>
            </a:extLst>
          </p:cNvPr>
          <p:cNvSpPr>
            <a:spLocks noGrp="1"/>
          </p:cNvSpPr>
          <p:nvPr>
            <p:ph type="ctrTitle"/>
          </p:nvPr>
        </p:nvSpPr>
        <p:spPr>
          <a:xfrm>
            <a:off x="0" y="10048"/>
            <a:ext cx="12192000" cy="786859"/>
          </a:xfrm>
        </p:spPr>
        <p:txBody>
          <a:bodyPr rtlCol="0">
            <a:normAutofit/>
          </a:bodyPr>
          <a:lstStyle/>
          <a:p>
            <a:r>
              <a:rPr lang="en-GB" sz="4400" dirty="0">
                <a:latin typeface="Calibri" panose="020F0502020204030204" pitchFamily="34" charset="0"/>
                <a:ea typeface="+mn-ea"/>
                <a:cs typeface="Times New Roman" panose="02020603050405020304" pitchFamily="18" charset="0"/>
              </a:rPr>
              <a:t>Word Embedding</a:t>
            </a:r>
            <a:endParaRPr lang="en-IN" sz="4400" dirty="0">
              <a:latin typeface="Calibri" panose="020F0502020204030204" pitchFamily="34" charset="0"/>
              <a:ea typeface="+mn-ea"/>
              <a:cs typeface="Times New Roman" panose="02020603050405020304" pitchFamily="18" charset="0"/>
            </a:endParaRPr>
          </a:p>
        </p:txBody>
      </p:sp>
    </p:spTree>
    <p:extLst>
      <p:ext uri="{BB962C8B-B14F-4D97-AF65-F5344CB8AC3E}">
        <p14:creationId xmlns:p14="http://schemas.microsoft.com/office/powerpoint/2010/main" val="3982027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33BD-AA46-4A1A-B0FA-C993FE81C968}"/>
              </a:ext>
            </a:extLst>
          </p:cNvPr>
          <p:cNvSpPr>
            <a:spLocks noGrp="1"/>
          </p:cNvSpPr>
          <p:nvPr>
            <p:ph type="title"/>
          </p:nvPr>
        </p:nvSpPr>
        <p:spPr>
          <a:xfrm>
            <a:off x="0" y="136525"/>
            <a:ext cx="12192000" cy="823913"/>
          </a:xfrm>
        </p:spPr>
        <p:txBody>
          <a:bodyPr/>
          <a:lstStyle/>
          <a:p>
            <a:pPr algn="ctr"/>
            <a:r>
              <a:rPr lang="en-GB" dirty="0">
                <a:latin typeface="Calibri" panose="020F0502020204030204" pitchFamily="34" charset="0"/>
                <a:ea typeface="+mn-ea"/>
                <a:cs typeface="Times New Roman" panose="02020603050405020304" pitchFamily="18" charset="0"/>
              </a:rPr>
              <a:t>Word Embedding</a:t>
            </a:r>
            <a:endParaRPr lang="en-IN" dirty="0">
              <a:latin typeface="Calibri" panose="020F0502020204030204" pitchFamily="34" charset="0"/>
              <a:ea typeface="+mn-ea"/>
              <a:cs typeface="Times New Roman" panose="02020603050405020304" pitchFamily="18" charset="0"/>
            </a:endParaRPr>
          </a:p>
        </p:txBody>
      </p:sp>
      <p:sp>
        <p:nvSpPr>
          <p:cNvPr id="3" name="Text Placeholder 2">
            <a:extLst>
              <a:ext uri="{FF2B5EF4-FFF2-40B4-BE49-F238E27FC236}">
                <a16:creationId xmlns:a16="http://schemas.microsoft.com/office/drawing/2014/main" id="{3765F458-2543-46CB-A9F0-A0C3E9461F93}"/>
              </a:ext>
            </a:extLst>
          </p:cNvPr>
          <p:cNvSpPr>
            <a:spLocks noGrp="1"/>
          </p:cNvSpPr>
          <p:nvPr>
            <p:ph type="body" idx="1"/>
          </p:nvPr>
        </p:nvSpPr>
        <p:spPr>
          <a:xfrm>
            <a:off x="368353" y="1175710"/>
            <a:ext cx="5157787" cy="505453"/>
          </a:xfrm>
        </p:spPr>
        <p:txBody>
          <a:bodyPr>
            <a:normAutofit/>
          </a:bodyPr>
          <a:lstStyle/>
          <a:p>
            <a:r>
              <a:rPr lang="en-GB" sz="2000" i="1" dirty="0"/>
              <a:t>CBOW (Word2Vec)</a:t>
            </a:r>
            <a:r>
              <a:rPr lang="en-GB" sz="2000" dirty="0"/>
              <a:t> :</a:t>
            </a:r>
            <a:endParaRPr lang="en-IN" sz="2000" dirty="0"/>
          </a:p>
        </p:txBody>
      </p:sp>
      <p:sp>
        <p:nvSpPr>
          <p:cNvPr id="4" name="Content Placeholder 3">
            <a:extLst>
              <a:ext uri="{FF2B5EF4-FFF2-40B4-BE49-F238E27FC236}">
                <a16:creationId xmlns:a16="http://schemas.microsoft.com/office/drawing/2014/main" id="{F0AD18EC-3E42-4A28-AF91-8DD60D82416D}"/>
              </a:ext>
            </a:extLst>
          </p:cNvPr>
          <p:cNvSpPr>
            <a:spLocks noGrp="1"/>
          </p:cNvSpPr>
          <p:nvPr>
            <p:ph sz="half" idx="2"/>
          </p:nvPr>
        </p:nvSpPr>
        <p:spPr>
          <a:xfrm>
            <a:off x="368353" y="1681163"/>
            <a:ext cx="5157787" cy="5153705"/>
          </a:xfrm>
        </p:spPr>
        <p:txBody>
          <a:bodyPr>
            <a:normAutofit/>
          </a:bodyPr>
          <a:lstStyle/>
          <a:p>
            <a:r>
              <a:rPr lang="en-GB" sz="1700" dirty="0"/>
              <a:t>Created all the possible contexts with 2 words before and after the target word</a:t>
            </a:r>
          </a:p>
          <a:p>
            <a:r>
              <a:rPr lang="en-GB" sz="1700" dirty="0"/>
              <a:t>Trained a simple network: embedding + 2 linear layers</a:t>
            </a:r>
            <a:endParaRPr lang="en-IN" sz="1700" dirty="0"/>
          </a:p>
        </p:txBody>
      </p:sp>
      <p:sp>
        <p:nvSpPr>
          <p:cNvPr id="5" name="Text Placeholder 4">
            <a:extLst>
              <a:ext uri="{FF2B5EF4-FFF2-40B4-BE49-F238E27FC236}">
                <a16:creationId xmlns:a16="http://schemas.microsoft.com/office/drawing/2014/main" id="{139C75B3-7EA8-42A9-81A9-D3FA026F2B25}"/>
              </a:ext>
            </a:extLst>
          </p:cNvPr>
          <p:cNvSpPr>
            <a:spLocks noGrp="1"/>
          </p:cNvSpPr>
          <p:nvPr>
            <p:ph type="body" sz="quarter" idx="3"/>
          </p:nvPr>
        </p:nvSpPr>
        <p:spPr>
          <a:xfrm>
            <a:off x="6197603" y="1228986"/>
            <a:ext cx="5183188" cy="475308"/>
          </a:xfrm>
        </p:spPr>
        <p:txBody>
          <a:bodyPr/>
          <a:lstStyle/>
          <a:p>
            <a:r>
              <a:rPr lang="en-GB" i="1" dirty="0"/>
              <a:t>Skip-gram</a:t>
            </a:r>
            <a:endParaRPr lang="en-IN" dirty="0"/>
          </a:p>
        </p:txBody>
      </p:sp>
      <p:sp>
        <p:nvSpPr>
          <p:cNvPr id="6" name="Content Placeholder 5">
            <a:extLst>
              <a:ext uri="{FF2B5EF4-FFF2-40B4-BE49-F238E27FC236}">
                <a16:creationId xmlns:a16="http://schemas.microsoft.com/office/drawing/2014/main" id="{9694C564-2D36-4B72-8A0C-5131C1A9746A}"/>
              </a:ext>
            </a:extLst>
          </p:cNvPr>
          <p:cNvSpPr>
            <a:spLocks noGrp="1"/>
          </p:cNvSpPr>
          <p:nvPr>
            <p:ph sz="quarter" idx="4"/>
          </p:nvPr>
        </p:nvSpPr>
        <p:spPr>
          <a:xfrm>
            <a:off x="6170612" y="1704293"/>
            <a:ext cx="5183188" cy="5017181"/>
          </a:xfrm>
        </p:spPr>
        <p:txBody>
          <a:bodyPr/>
          <a:lstStyle/>
          <a:p>
            <a:r>
              <a:rPr lang="en-GB" sz="1700" dirty="0"/>
              <a:t>It's the invers, from a word, it will output a possible context</a:t>
            </a:r>
          </a:p>
          <a:p>
            <a:endParaRPr lang="en-IN" sz="1800" dirty="0"/>
          </a:p>
        </p:txBody>
      </p:sp>
      <p:sp>
        <p:nvSpPr>
          <p:cNvPr id="7" name="Date Placeholder 6">
            <a:extLst>
              <a:ext uri="{FF2B5EF4-FFF2-40B4-BE49-F238E27FC236}">
                <a16:creationId xmlns:a16="http://schemas.microsoft.com/office/drawing/2014/main" id="{5C0E9899-B662-42CD-B3B2-79CBC6E9AD6F}"/>
              </a:ext>
            </a:extLst>
          </p:cNvPr>
          <p:cNvSpPr>
            <a:spLocks noGrp="1"/>
          </p:cNvSpPr>
          <p:nvPr>
            <p:ph type="dt" sz="half" idx="10"/>
          </p:nvPr>
        </p:nvSpPr>
        <p:spPr/>
        <p:txBody>
          <a:bodyPr/>
          <a:lstStyle/>
          <a:p>
            <a:pPr rtl="0"/>
            <a:r>
              <a:rPr lang="fr-FR" noProof="0"/>
              <a:t>04/09/20XX</a:t>
            </a:r>
          </a:p>
        </p:txBody>
      </p:sp>
      <p:sp>
        <p:nvSpPr>
          <p:cNvPr id="8" name="Footer Placeholder 7">
            <a:extLst>
              <a:ext uri="{FF2B5EF4-FFF2-40B4-BE49-F238E27FC236}">
                <a16:creationId xmlns:a16="http://schemas.microsoft.com/office/drawing/2014/main" id="{F80067AD-4C7F-4A5E-9EE8-00B26435E5C7}"/>
              </a:ext>
            </a:extLst>
          </p:cNvPr>
          <p:cNvSpPr>
            <a:spLocks noGrp="1"/>
          </p:cNvSpPr>
          <p:nvPr>
            <p:ph type="ftr" sz="quarter" idx="11"/>
          </p:nvPr>
        </p:nvSpPr>
        <p:spPr/>
        <p:txBody>
          <a:bodyPr/>
          <a:lstStyle/>
          <a:p>
            <a:pPr rtl="0"/>
            <a:r>
              <a:rPr lang="fr-FR" noProof="0"/>
              <a:t>Titre de la présentation</a:t>
            </a:r>
          </a:p>
        </p:txBody>
      </p:sp>
      <p:sp>
        <p:nvSpPr>
          <p:cNvPr id="9" name="Slide Number Placeholder 8">
            <a:extLst>
              <a:ext uri="{FF2B5EF4-FFF2-40B4-BE49-F238E27FC236}">
                <a16:creationId xmlns:a16="http://schemas.microsoft.com/office/drawing/2014/main" id="{7C104BDB-C89B-4D75-9556-0523E5EE0D6C}"/>
              </a:ext>
            </a:extLst>
          </p:cNvPr>
          <p:cNvSpPr>
            <a:spLocks noGrp="1"/>
          </p:cNvSpPr>
          <p:nvPr>
            <p:ph type="sldNum" sz="quarter" idx="12"/>
          </p:nvPr>
        </p:nvSpPr>
        <p:spPr/>
        <p:txBody>
          <a:bodyPr/>
          <a:lstStyle/>
          <a:p>
            <a:pPr rtl="0"/>
            <a:fld id="{A65A5C87-DF58-40C8-B092-1DE63DB4547E}" type="slidenum">
              <a:rPr lang="fr-FR" noProof="0" smtClean="0"/>
              <a:t>17</a:t>
            </a:fld>
            <a:endParaRPr lang="fr-FR" noProof="0"/>
          </a:p>
        </p:txBody>
      </p:sp>
      <p:pic>
        <p:nvPicPr>
          <p:cNvPr id="11" name="Image 379">
            <a:extLst>
              <a:ext uri="{FF2B5EF4-FFF2-40B4-BE49-F238E27FC236}">
                <a16:creationId xmlns:a16="http://schemas.microsoft.com/office/drawing/2014/main" id="{8A61E3E1-CADE-49D6-9A1D-16937709B772}"/>
              </a:ext>
            </a:extLst>
          </p:cNvPr>
          <p:cNvPicPr/>
          <p:nvPr/>
        </p:nvPicPr>
        <p:blipFill>
          <a:blip r:embed="rId3"/>
          <a:stretch>
            <a:fillRect/>
          </a:stretch>
        </p:blipFill>
        <p:spPr>
          <a:xfrm>
            <a:off x="1838960" y="2854960"/>
            <a:ext cx="2235200" cy="3061018"/>
          </a:xfrm>
          <a:prstGeom prst="rect">
            <a:avLst/>
          </a:prstGeom>
        </p:spPr>
      </p:pic>
      <p:pic>
        <p:nvPicPr>
          <p:cNvPr id="13" name="Image 381">
            <a:extLst>
              <a:ext uri="{FF2B5EF4-FFF2-40B4-BE49-F238E27FC236}">
                <a16:creationId xmlns:a16="http://schemas.microsoft.com/office/drawing/2014/main" id="{DE592DAC-8116-4479-BCB8-99FB5802C58A}"/>
              </a:ext>
            </a:extLst>
          </p:cNvPr>
          <p:cNvPicPr/>
          <p:nvPr/>
        </p:nvPicPr>
        <p:blipFill>
          <a:blip r:embed="rId4"/>
          <a:stretch>
            <a:fillRect/>
          </a:stretch>
        </p:blipFill>
        <p:spPr>
          <a:xfrm>
            <a:off x="8153400" y="2753360"/>
            <a:ext cx="2819400" cy="3162618"/>
          </a:xfrm>
          <a:prstGeom prst="rect">
            <a:avLst/>
          </a:prstGeom>
        </p:spPr>
      </p:pic>
      <p:cxnSp>
        <p:nvCxnSpPr>
          <p:cNvPr id="16" name="Straight Connector 15">
            <a:extLst>
              <a:ext uri="{FF2B5EF4-FFF2-40B4-BE49-F238E27FC236}">
                <a16:creationId xmlns:a16="http://schemas.microsoft.com/office/drawing/2014/main" id="{84BFB344-A9E8-4CAE-BA53-68C2252A5015}"/>
              </a:ext>
            </a:extLst>
          </p:cNvPr>
          <p:cNvCxnSpPr/>
          <p:nvPr/>
        </p:nvCxnSpPr>
        <p:spPr>
          <a:xfrm>
            <a:off x="5918593" y="1492886"/>
            <a:ext cx="0" cy="4932076"/>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1577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12">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1BF09F-7947-4DBA-8798-8D2802394C20}"/>
              </a:ext>
            </a:extLst>
          </p:cNvPr>
          <p:cNvSpPr>
            <a:spLocks noGrp="1"/>
          </p:cNvSpPr>
          <p:nvPr>
            <p:ph type="ctrTitle"/>
          </p:nvPr>
        </p:nvSpPr>
        <p:spPr>
          <a:xfrm>
            <a:off x="838200" y="253397"/>
            <a:ext cx="10515600" cy="1273233"/>
          </a:xfrm>
        </p:spPr>
        <p:txBody>
          <a:bodyPr vert="horz" lIns="91440" tIns="45720" rIns="91440" bIns="45720" rtlCol="0" anchor="ctr">
            <a:normAutofit/>
          </a:bodyPr>
          <a:lstStyle/>
          <a:p>
            <a:r>
              <a:rPr lang="en-US" sz="4000" dirty="0">
                <a:latin typeface="Calibri" panose="020F0502020204030204" pitchFamily="34" charset="0"/>
                <a:ea typeface="+mn-ea"/>
                <a:cs typeface="Times New Roman" panose="02020603050405020304" pitchFamily="18" charset="0"/>
              </a:rPr>
              <a:t>Continued…</a:t>
            </a:r>
          </a:p>
        </p:txBody>
      </p:sp>
      <p:sp>
        <p:nvSpPr>
          <p:cNvPr id="27" name="Rectangle 16">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C64B1231-BB5C-420A-9D91-630B264FF96B}"/>
              </a:ext>
            </a:extLst>
          </p:cNvPr>
          <p:cNvSpPr>
            <a:spLocks noGrp="1"/>
          </p:cNvSpPr>
          <p:nvPr>
            <p:ph type="subTitle" idx="1"/>
          </p:nvPr>
        </p:nvSpPr>
        <p:spPr>
          <a:xfrm>
            <a:off x="838200" y="2478024"/>
            <a:ext cx="10515600" cy="3694176"/>
          </a:xfrm>
        </p:spPr>
        <p:txBody>
          <a:bodyPr vert="horz" lIns="91440" tIns="45720" rIns="91440" bIns="45720" rtlCol="0">
            <a:normAutofit/>
          </a:bodyPr>
          <a:lstStyle/>
          <a:p>
            <a:pPr algn="l"/>
            <a:r>
              <a:rPr lang="en-US" sz="2200" dirty="0"/>
              <a:t>For example, we can retrieve words that have :</a:t>
            </a:r>
          </a:p>
          <a:p>
            <a:pPr lvl="0" algn="l"/>
            <a:r>
              <a:rPr lang="en-US" sz="2200" dirty="0"/>
              <a:t>-semantic relations such as Country-Capital :</a:t>
            </a:r>
          </a:p>
          <a:p>
            <a:pPr algn="l"/>
            <a:r>
              <a:rPr lang="en-US" sz="2200" dirty="0"/>
              <a:t>	vector(Paris) — vector(France) + vector(Morocco) ~ vector(Rabat)</a:t>
            </a:r>
          </a:p>
          <a:p>
            <a:pPr algn="l"/>
            <a:r>
              <a:rPr lang="en-US" sz="2200" dirty="0"/>
              <a:t> </a:t>
            </a:r>
          </a:p>
          <a:p>
            <a:pPr lvl="0" algn="l"/>
            <a:r>
              <a:rPr lang="en-US" sz="2200" dirty="0"/>
              <a:t>-syntactic relationships such as the Singular-Plural:</a:t>
            </a:r>
          </a:p>
          <a:p>
            <a:pPr algn="l"/>
            <a:r>
              <a:rPr lang="en-US" sz="2200" dirty="0"/>
              <a:t>	vector(Kings) - vector(King) + vector(Person) ~ vector(People)</a:t>
            </a:r>
          </a:p>
          <a:p>
            <a:pPr indent="-228600" algn="l">
              <a:buFont typeface="Arial" panose="020B0604020202020204" pitchFamily="34" charset="0"/>
              <a:buChar char="•"/>
            </a:pPr>
            <a:endParaRPr lang="en-US" sz="2200" dirty="0"/>
          </a:p>
        </p:txBody>
      </p:sp>
      <p:sp>
        <p:nvSpPr>
          <p:cNvPr id="4" name="Date Placeholder 3">
            <a:extLst>
              <a:ext uri="{FF2B5EF4-FFF2-40B4-BE49-F238E27FC236}">
                <a16:creationId xmlns:a16="http://schemas.microsoft.com/office/drawing/2014/main" id="{DB365B89-80FF-49C3-91B4-940B87F604D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noProof="0">
                <a:solidFill>
                  <a:schemeClr val="tx1">
                    <a:lumMod val="50000"/>
                    <a:lumOff val="50000"/>
                  </a:schemeClr>
                </a:solidFill>
              </a:rPr>
              <a:t>04/09/20XX</a:t>
            </a:r>
          </a:p>
        </p:txBody>
      </p:sp>
      <p:sp>
        <p:nvSpPr>
          <p:cNvPr id="5" name="Footer Placeholder 4">
            <a:extLst>
              <a:ext uri="{FF2B5EF4-FFF2-40B4-BE49-F238E27FC236}">
                <a16:creationId xmlns:a16="http://schemas.microsoft.com/office/drawing/2014/main" id="{487F3B3D-6813-4E4D-BAC6-354F35CB055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noProof="0">
                <a:solidFill>
                  <a:schemeClr val="tx1">
                    <a:lumMod val="50000"/>
                    <a:lumOff val="50000"/>
                  </a:schemeClr>
                </a:solidFill>
                <a:latin typeface="+mn-lt"/>
                <a:ea typeface="+mn-ea"/>
                <a:cs typeface="+mn-cs"/>
              </a:rPr>
              <a:t>Titre de la présentation</a:t>
            </a:r>
          </a:p>
        </p:txBody>
      </p:sp>
      <p:sp>
        <p:nvSpPr>
          <p:cNvPr id="6" name="Slide Number Placeholder 5">
            <a:extLst>
              <a:ext uri="{FF2B5EF4-FFF2-40B4-BE49-F238E27FC236}">
                <a16:creationId xmlns:a16="http://schemas.microsoft.com/office/drawing/2014/main" id="{20359F2C-8099-4D66-B3DB-73780E6673A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5A5C87-DF58-40C8-B092-1DE63DB4547E}" type="slidenum">
              <a:rPr lang="en-US" noProof="0">
                <a:solidFill>
                  <a:schemeClr val="tx1">
                    <a:lumMod val="50000"/>
                    <a:lumOff val="50000"/>
                  </a:schemeClr>
                </a:solidFill>
              </a:rPr>
              <a:pPr>
                <a:spcAft>
                  <a:spcPts val="600"/>
                </a:spcAft>
              </a:pPr>
              <a:t>18</a:t>
            </a:fld>
            <a:endParaRPr lang="en-US" noProof="0">
              <a:solidFill>
                <a:schemeClr val="tx1">
                  <a:lumMod val="50000"/>
                  <a:lumOff val="50000"/>
                </a:schemeClr>
              </a:solidFill>
            </a:endParaRPr>
          </a:p>
        </p:txBody>
      </p:sp>
    </p:spTree>
    <p:extLst>
      <p:ext uri="{BB962C8B-B14F-4D97-AF65-F5344CB8AC3E}">
        <p14:creationId xmlns:p14="http://schemas.microsoft.com/office/powerpoint/2010/main" val="3972932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17D4-4AAA-4CAB-A751-DDDF7590AB42}"/>
              </a:ext>
            </a:extLst>
          </p:cNvPr>
          <p:cNvSpPr>
            <a:spLocks noGrp="1"/>
          </p:cNvSpPr>
          <p:nvPr>
            <p:ph type="title"/>
          </p:nvPr>
        </p:nvSpPr>
        <p:spPr>
          <a:xfrm>
            <a:off x="838200" y="136525"/>
            <a:ext cx="10515600" cy="669855"/>
          </a:xfrm>
        </p:spPr>
        <p:txBody>
          <a:bodyPr>
            <a:normAutofit fontScale="90000"/>
          </a:bodyPr>
          <a:lstStyle/>
          <a:p>
            <a:pPr algn="ctr"/>
            <a:r>
              <a:rPr lang="en-GB" dirty="0">
                <a:latin typeface="Calibri" panose="020F0502020204030204" pitchFamily="34" charset="0"/>
                <a:ea typeface="+mn-ea"/>
                <a:cs typeface="Times New Roman" panose="02020603050405020304" pitchFamily="18" charset="0"/>
              </a:rPr>
              <a:t>Model</a:t>
            </a:r>
            <a:endParaRPr lang="en-IN" dirty="0">
              <a:latin typeface="Calibri" panose="020F0502020204030204" pitchFamily="34"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2060E229-68FF-49EF-8463-30942BBA17F8}"/>
              </a:ext>
            </a:extLst>
          </p:cNvPr>
          <p:cNvSpPr>
            <a:spLocks noGrp="1"/>
          </p:cNvSpPr>
          <p:nvPr>
            <p:ph sz="half" idx="1"/>
          </p:nvPr>
        </p:nvSpPr>
        <p:spPr>
          <a:xfrm>
            <a:off x="230694" y="1497205"/>
            <a:ext cx="5688204" cy="5074418"/>
          </a:xfrm>
        </p:spPr>
        <p:txBody>
          <a:bodyPr/>
          <a:lstStyle/>
          <a:p>
            <a:pPr marL="0" indent="0">
              <a:buNone/>
            </a:pPr>
            <a:r>
              <a:rPr lang="en-GB" dirty="0"/>
              <a:t>Training of this model :</a:t>
            </a:r>
          </a:p>
          <a:p>
            <a:pPr marL="0" indent="0" algn="ctr">
              <a:buNone/>
            </a:pPr>
            <a:endParaRPr lang="en-GB" sz="2000" dirty="0"/>
          </a:p>
          <a:p>
            <a:pPr marL="0" indent="0">
              <a:buNone/>
            </a:pPr>
            <a:r>
              <a:rPr lang="en-GB" sz="1700" dirty="0"/>
              <a:t>The matrix W is learned by the network: each columns represents a word embedding :</a:t>
            </a:r>
            <a:endParaRPr lang="en-IN" sz="1700" dirty="0"/>
          </a:p>
          <a:p>
            <a:endParaRPr lang="en-IN" dirty="0"/>
          </a:p>
        </p:txBody>
      </p:sp>
      <p:sp>
        <p:nvSpPr>
          <p:cNvPr id="4" name="Content Placeholder 3">
            <a:extLst>
              <a:ext uri="{FF2B5EF4-FFF2-40B4-BE49-F238E27FC236}">
                <a16:creationId xmlns:a16="http://schemas.microsoft.com/office/drawing/2014/main" id="{54827575-B084-42D9-840B-D0B8F5FC6E5C}"/>
              </a:ext>
            </a:extLst>
          </p:cNvPr>
          <p:cNvSpPr>
            <a:spLocks noGrp="1"/>
          </p:cNvSpPr>
          <p:nvPr>
            <p:ph sz="half" idx="2"/>
          </p:nvPr>
        </p:nvSpPr>
        <p:spPr>
          <a:xfrm>
            <a:off x="6407080" y="1497205"/>
            <a:ext cx="5554226" cy="4859145"/>
          </a:xfrm>
        </p:spPr>
        <p:txBody>
          <a:bodyPr/>
          <a:lstStyle/>
          <a:p>
            <a:pPr marL="0" indent="0">
              <a:buNone/>
            </a:pPr>
            <a:r>
              <a:rPr lang="en-GB" dirty="0"/>
              <a:t>Prediction:</a:t>
            </a:r>
          </a:p>
          <a:p>
            <a:pPr marL="0" indent="0">
              <a:buNone/>
            </a:pPr>
            <a:endParaRPr lang="en-GB" sz="1800" dirty="0"/>
          </a:p>
          <a:p>
            <a:pPr marL="0" indent="0">
              <a:buNone/>
            </a:pPr>
            <a:r>
              <a:rPr lang="en-GB" sz="1700" dirty="0"/>
              <a:t>Then the predicted word is calculated :</a:t>
            </a:r>
          </a:p>
          <a:p>
            <a:pPr marL="0" indent="0">
              <a:buNone/>
            </a:pPr>
            <a:endParaRPr lang="en-IN" sz="1800" dirty="0"/>
          </a:p>
        </p:txBody>
      </p:sp>
      <p:sp>
        <p:nvSpPr>
          <p:cNvPr id="5" name="Date Placeholder 4">
            <a:extLst>
              <a:ext uri="{FF2B5EF4-FFF2-40B4-BE49-F238E27FC236}">
                <a16:creationId xmlns:a16="http://schemas.microsoft.com/office/drawing/2014/main" id="{172DA869-8058-4D0F-B38D-7B9B4D5499AC}"/>
              </a:ext>
            </a:extLst>
          </p:cNvPr>
          <p:cNvSpPr>
            <a:spLocks noGrp="1"/>
          </p:cNvSpPr>
          <p:nvPr>
            <p:ph type="dt" sz="half" idx="10"/>
          </p:nvPr>
        </p:nvSpPr>
        <p:spPr/>
        <p:txBody>
          <a:bodyPr/>
          <a:lstStyle/>
          <a:p>
            <a:pPr rtl="0"/>
            <a:r>
              <a:rPr lang="fr-FR" noProof="0"/>
              <a:t>04/09/20XX</a:t>
            </a:r>
          </a:p>
        </p:txBody>
      </p:sp>
      <p:sp>
        <p:nvSpPr>
          <p:cNvPr id="6" name="Footer Placeholder 5">
            <a:extLst>
              <a:ext uri="{FF2B5EF4-FFF2-40B4-BE49-F238E27FC236}">
                <a16:creationId xmlns:a16="http://schemas.microsoft.com/office/drawing/2014/main" id="{C166609A-3571-4CF8-86B3-9B854F228A7B}"/>
              </a:ext>
            </a:extLst>
          </p:cNvPr>
          <p:cNvSpPr>
            <a:spLocks noGrp="1"/>
          </p:cNvSpPr>
          <p:nvPr>
            <p:ph type="ftr" sz="quarter" idx="11"/>
          </p:nvPr>
        </p:nvSpPr>
        <p:spPr/>
        <p:txBody>
          <a:bodyPr/>
          <a:lstStyle/>
          <a:p>
            <a:pPr rtl="0"/>
            <a:r>
              <a:rPr lang="fr-FR" noProof="0"/>
              <a:t>Titre de la présentation</a:t>
            </a:r>
          </a:p>
        </p:txBody>
      </p:sp>
      <p:sp>
        <p:nvSpPr>
          <p:cNvPr id="7" name="Slide Number Placeholder 6">
            <a:extLst>
              <a:ext uri="{FF2B5EF4-FFF2-40B4-BE49-F238E27FC236}">
                <a16:creationId xmlns:a16="http://schemas.microsoft.com/office/drawing/2014/main" id="{FDF8FFDD-A159-40C3-B6C1-CCAFFE42EB46}"/>
              </a:ext>
            </a:extLst>
          </p:cNvPr>
          <p:cNvSpPr>
            <a:spLocks noGrp="1"/>
          </p:cNvSpPr>
          <p:nvPr>
            <p:ph type="sldNum" sz="quarter" idx="12"/>
          </p:nvPr>
        </p:nvSpPr>
        <p:spPr/>
        <p:txBody>
          <a:bodyPr/>
          <a:lstStyle/>
          <a:p>
            <a:pPr rtl="0"/>
            <a:fld id="{A65A5C87-DF58-40C8-B092-1DE63DB4547E}" type="slidenum">
              <a:rPr lang="fr-FR" noProof="0" smtClean="0"/>
              <a:t>19</a:t>
            </a:fld>
            <a:endParaRPr lang="fr-FR" noProof="0"/>
          </a:p>
        </p:txBody>
      </p:sp>
      <p:pic>
        <p:nvPicPr>
          <p:cNvPr id="8" name="Image 352">
            <a:extLst>
              <a:ext uri="{FF2B5EF4-FFF2-40B4-BE49-F238E27FC236}">
                <a16:creationId xmlns:a16="http://schemas.microsoft.com/office/drawing/2014/main" id="{7022F7D3-22ED-48A1-9AB8-DA448330DBA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0694" y="3153720"/>
            <a:ext cx="5208125" cy="3202630"/>
          </a:xfrm>
          <a:prstGeom prst="rect">
            <a:avLst/>
          </a:prstGeom>
          <a:noFill/>
          <a:ln>
            <a:noFill/>
          </a:ln>
        </p:spPr>
      </p:pic>
      <p:pic>
        <p:nvPicPr>
          <p:cNvPr id="9" name="Image 396">
            <a:extLst>
              <a:ext uri="{FF2B5EF4-FFF2-40B4-BE49-F238E27FC236}">
                <a16:creationId xmlns:a16="http://schemas.microsoft.com/office/drawing/2014/main" id="{1E7F1024-112B-4BD4-B713-4E299109D178}"/>
              </a:ext>
            </a:extLst>
          </p:cNvPr>
          <p:cNvPicPr/>
          <p:nvPr/>
        </p:nvPicPr>
        <p:blipFill>
          <a:blip r:embed="rId3"/>
          <a:stretch>
            <a:fillRect/>
          </a:stretch>
        </p:blipFill>
        <p:spPr>
          <a:xfrm>
            <a:off x="6478457" y="3153720"/>
            <a:ext cx="5217823" cy="3202630"/>
          </a:xfrm>
          <a:prstGeom prst="rect">
            <a:avLst/>
          </a:prstGeom>
        </p:spPr>
      </p:pic>
    </p:spTree>
    <p:extLst>
      <p:ext uri="{BB962C8B-B14F-4D97-AF65-F5344CB8AC3E}">
        <p14:creationId xmlns:p14="http://schemas.microsoft.com/office/powerpoint/2010/main" val="191179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7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5F4A85B-2AC6-4E29-B074-AB92F8FA9BB1}"/>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Summary</a:t>
            </a:r>
            <a:endParaRPr lang="en-US" sz="5400" dirty="0"/>
          </a:p>
        </p:txBody>
      </p:sp>
      <p:sp>
        <p:nvSpPr>
          <p:cNvPr id="9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28EF8675-42D8-4A3A-9A82-221611AC980A}"/>
              </a:ext>
            </a:extLst>
          </p:cNvPr>
          <p:cNvPicPr>
            <a:picLocks noChangeAspect="1"/>
          </p:cNvPicPr>
          <p:nvPr/>
        </p:nvPicPr>
        <p:blipFill rotWithShape="1">
          <a:blip r:embed="rId3"/>
          <a:srcRect l="14096" r="32510" b="1"/>
          <a:stretch/>
        </p:blipFill>
        <p:spPr>
          <a:xfrm>
            <a:off x="7675658" y="2093976"/>
            <a:ext cx="3941064" cy="4096512"/>
          </a:xfrm>
          <a:prstGeom prst="rect">
            <a:avLst/>
          </a:prstGeom>
        </p:spPr>
      </p:pic>
      <p:graphicFrame>
        <p:nvGraphicFramePr>
          <p:cNvPr id="28" name="Espace réservé du contenu 2">
            <a:extLst>
              <a:ext uri="{FF2B5EF4-FFF2-40B4-BE49-F238E27FC236}">
                <a16:creationId xmlns:a16="http://schemas.microsoft.com/office/drawing/2014/main" id="{8B8B61BD-A109-4B29-AD26-D3704E624997}"/>
              </a:ext>
            </a:extLst>
          </p:cNvPr>
          <p:cNvGraphicFramePr>
            <a:graphicFrameLocks noGrp="1"/>
          </p:cNvGraphicFramePr>
          <p:nvPr>
            <p:ph idx="1"/>
            <p:extLst>
              <p:ext uri="{D42A27DB-BD31-4B8C-83A1-F6EECF244321}">
                <p14:modId xmlns:p14="http://schemas.microsoft.com/office/powerpoint/2010/main" val="3572416618"/>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67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0AC73-BCF2-42B4-80E7-A6F46954E955}"/>
              </a:ext>
            </a:extLst>
          </p:cNvPr>
          <p:cNvSpPr>
            <a:spLocks noGrp="1"/>
          </p:cNvSpPr>
          <p:nvPr>
            <p:ph type="ctrTitle"/>
          </p:nvPr>
        </p:nvSpPr>
        <p:spPr>
          <a:xfrm>
            <a:off x="1383323" y="136525"/>
            <a:ext cx="9144000" cy="646183"/>
          </a:xfrm>
        </p:spPr>
        <p:txBody>
          <a:bodyPr>
            <a:normAutofit/>
          </a:bodyPr>
          <a:lstStyle/>
          <a:p>
            <a:r>
              <a:rPr lang="en-GB" sz="3600" dirty="0" err="1">
                <a:latin typeface="Calibri" panose="020F0502020204030204" pitchFamily="34" charset="0"/>
                <a:ea typeface="+mn-ea"/>
                <a:cs typeface="Times New Roman" panose="02020603050405020304" pitchFamily="18" charset="0"/>
              </a:rPr>
              <a:t>GloVe</a:t>
            </a:r>
            <a:r>
              <a:rPr lang="en-GB" sz="3600" dirty="0">
                <a:latin typeface="Calibri" panose="020F0502020204030204" pitchFamily="34" charset="0"/>
                <a:ea typeface="+mn-ea"/>
                <a:cs typeface="Times New Roman" panose="02020603050405020304" pitchFamily="18" charset="0"/>
              </a:rPr>
              <a:t>: </a:t>
            </a:r>
            <a:r>
              <a:rPr lang="en-IN" sz="3600" dirty="0">
                <a:latin typeface="Calibri" panose="020F0502020204030204" pitchFamily="34" charset="0"/>
                <a:ea typeface="+mn-ea"/>
                <a:cs typeface="Times New Roman" panose="02020603050405020304" pitchFamily="18" charset="0"/>
              </a:rPr>
              <a:t>Global Vectors</a:t>
            </a:r>
          </a:p>
        </p:txBody>
      </p:sp>
      <p:sp>
        <p:nvSpPr>
          <p:cNvPr id="3" name="Subtitle 2">
            <a:extLst>
              <a:ext uri="{FF2B5EF4-FFF2-40B4-BE49-F238E27FC236}">
                <a16:creationId xmlns:a16="http://schemas.microsoft.com/office/drawing/2014/main" id="{6720E30A-E669-4448-AF09-622D942A87D8}"/>
              </a:ext>
            </a:extLst>
          </p:cNvPr>
          <p:cNvSpPr>
            <a:spLocks noGrp="1"/>
          </p:cNvSpPr>
          <p:nvPr>
            <p:ph type="subTitle" idx="1"/>
          </p:nvPr>
        </p:nvSpPr>
        <p:spPr>
          <a:xfrm>
            <a:off x="97960" y="1376624"/>
            <a:ext cx="6453566" cy="4979726"/>
          </a:xfrm>
        </p:spPr>
        <p:txBody>
          <a:bodyPr/>
          <a:lstStyle/>
          <a:p>
            <a:pPr algn="l"/>
            <a:r>
              <a:rPr lang="en-GB" sz="1700" dirty="0"/>
              <a:t>We can discover relationships between words by looking at ratios of these probabilities. For instance, by computing the following ration for lots of words j :</a:t>
            </a:r>
          </a:p>
          <a:p>
            <a:pPr algn="l"/>
            <a:endParaRPr lang="en-GB" dirty="0"/>
          </a:p>
          <a:p>
            <a:pPr algn="l"/>
            <a:endParaRPr lang="en-GB" dirty="0"/>
          </a:p>
          <a:p>
            <a:pPr algn="l"/>
            <a:endParaRPr lang="en-GB" dirty="0"/>
          </a:p>
          <a:p>
            <a:pPr algn="l"/>
            <a:endParaRPr lang="en-GB" dirty="0"/>
          </a:p>
          <a:p>
            <a:pPr algn="l"/>
            <a:endParaRPr lang="en-GB" dirty="0"/>
          </a:p>
          <a:p>
            <a:pPr algn="l"/>
            <a:r>
              <a:rPr lang="en-GB" sz="1700" dirty="0"/>
              <a:t>We can interpret this as </a:t>
            </a:r>
            <a:r>
              <a:rPr lang="en-GB" sz="1700" dirty="0" err="1"/>
              <a:t>GloVe</a:t>
            </a:r>
            <a:r>
              <a:rPr lang="en-GB" sz="1700" dirty="0"/>
              <a:t> implicitly factorizing the logarithm of the co-occurrence matrix X.</a:t>
            </a:r>
            <a:endParaRPr lang="en-IN" sz="1700" dirty="0"/>
          </a:p>
        </p:txBody>
      </p:sp>
      <p:sp>
        <p:nvSpPr>
          <p:cNvPr id="4" name="Date Placeholder 3">
            <a:extLst>
              <a:ext uri="{FF2B5EF4-FFF2-40B4-BE49-F238E27FC236}">
                <a16:creationId xmlns:a16="http://schemas.microsoft.com/office/drawing/2014/main" id="{DF283342-2F10-4848-A2C8-2326C5A9C5BB}"/>
              </a:ext>
            </a:extLst>
          </p:cNvPr>
          <p:cNvSpPr>
            <a:spLocks noGrp="1"/>
          </p:cNvSpPr>
          <p:nvPr>
            <p:ph type="dt" sz="half" idx="10"/>
          </p:nvPr>
        </p:nvSpPr>
        <p:spPr/>
        <p:txBody>
          <a:bodyPr/>
          <a:lstStyle/>
          <a:p>
            <a:pPr rtl="0"/>
            <a:r>
              <a:rPr lang="fr-FR" noProof="0"/>
              <a:t>04/09/20XX</a:t>
            </a:r>
          </a:p>
        </p:txBody>
      </p:sp>
      <p:sp>
        <p:nvSpPr>
          <p:cNvPr id="5" name="Footer Placeholder 4">
            <a:extLst>
              <a:ext uri="{FF2B5EF4-FFF2-40B4-BE49-F238E27FC236}">
                <a16:creationId xmlns:a16="http://schemas.microsoft.com/office/drawing/2014/main" id="{AE062174-D15B-4270-8BEE-EEBEC003779A}"/>
              </a:ext>
            </a:extLst>
          </p:cNvPr>
          <p:cNvSpPr>
            <a:spLocks noGrp="1"/>
          </p:cNvSpPr>
          <p:nvPr>
            <p:ph type="ftr" sz="quarter" idx="11"/>
          </p:nvPr>
        </p:nvSpPr>
        <p:spPr/>
        <p:txBody>
          <a:bodyPr/>
          <a:lstStyle/>
          <a:p>
            <a:pPr rtl="0"/>
            <a:r>
              <a:rPr lang="fr-FR" noProof="0"/>
              <a:t>Titre de la présentation</a:t>
            </a:r>
          </a:p>
        </p:txBody>
      </p:sp>
      <p:sp>
        <p:nvSpPr>
          <p:cNvPr id="6" name="Slide Number Placeholder 5">
            <a:extLst>
              <a:ext uri="{FF2B5EF4-FFF2-40B4-BE49-F238E27FC236}">
                <a16:creationId xmlns:a16="http://schemas.microsoft.com/office/drawing/2014/main" id="{B5D4DD3F-ACF1-43C6-8347-FD9274302B84}"/>
              </a:ext>
            </a:extLst>
          </p:cNvPr>
          <p:cNvSpPr>
            <a:spLocks noGrp="1"/>
          </p:cNvSpPr>
          <p:nvPr>
            <p:ph type="sldNum" sz="quarter" idx="12"/>
          </p:nvPr>
        </p:nvSpPr>
        <p:spPr/>
        <p:txBody>
          <a:bodyPr/>
          <a:lstStyle/>
          <a:p>
            <a:pPr rtl="0"/>
            <a:fld id="{A65A5C87-DF58-40C8-B092-1DE63DB4547E}" type="slidenum">
              <a:rPr lang="fr-FR" noProof="0" smtClean="0"/>
              <a:t>20</a:t>
            </a:fld>
            <a:endParaRPr lang="fr-FR" noProof="0"/>
          </a:p>
        </p:txBody>
      </p:sp>
      <p:pic>
        <p:nvPicPr>
          <p:cNvPr id="8" name="Picture 7">
            <a:extLst>
              <a:ext uri="{FF2B5EF4-FFF2-40B4-BE49-F238E27FC236}">
                <a16:creationId xmlns:a16="http://schemas.microsoft.com/office/drawing/2014/main" id="{EF0663B5-AF3F-48A9-A14C-2F169F6AEE87}"/>
              </a:ext>
            </a:extLst>
          </p:cNvPr>
          <p:cNvPicPr>
            <a:picLocks noChangeAspect="1"/>
          </p:cNvPicPr>
          <p:nvPr/>
        </p:nvPicPr>
        <p:blipFill>
          <a:blip r:embed="rId2"/>
          <a:stretch>
            <a:fillRect/>
          </a:stretch>
        </p:blipFill>
        <p:spPr>
          <a:xfrm>
            <a:off x="97960" y="2802661"/>
            <a:ext cx="6137876" cy="997676"/>
          </a:xfrm>
          <a:prstGeom prst="rect">
            <a:avLst/>
          </a:prstGeom>
        </p:spPr>
      </p:pic>
      <p:pic>
        <p:nvPicPr>
          <p:cNvPr id="9" name="Image 82">
            <a:extLst>
              <a:ext uri="{FF2B5EF4-FFF2-40B4-BE49-F238E27FC236}">
                <a16:creationId xmlns:a16="http://schemas.microsoft.com/office/drawing/2014/main" id="{5A21FF05-5FBA-454B-AFDE-8702F08CA1C1}"/>
              </a:ext>
            </a:extLst>
          </p:cNvPr>
          <p:cNvPicPr/>
          <p:nvPr/>
        </p:nvPicPr>
        <p:blipFill>
          <a:blip r:embed="rId3"/>
          <a:stretch>
            <a:fillRect/>
          </a:stretch>
        </p:blipFill>
        <p:spPr>
          <a:xfrm>
            <a:off x="6401092" y="1722388"/>
            <a:ext cx="5656929" cy="4155898"/>
          </a:xfrm>
          <a:prstGeom prst="rect">
            <a:avLst/>
          </a:prstGeom>
        </p:spPr>
      </p:pic>
    </p:spTree>
    <p:extLst>
      <p:ext uri="{BB962C8B-B14F-4D97-AF65-F5344CB8AC3E}">
        <p14:creationId xmlns:p14="http://schemas.microsoft.com/office/powerpoint/2010/main" val="3970048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D9EBE20-A7F5-4109-A5D7-489072E7A760}"/>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4000" kern="1200" dirty="0">
                <a:solidFill>
                  <a:srgbClr val="FFFFFF"/>
                </a:solidFill>
                <a:latin typeface="+mj-lt"/>
                <a:ea typeface="+mj-ea"/>
                <a:cs typeface="+mj-cs"/>
              </a:rPr>
              <a:t>Sentence Embedding</a:t>
            </a:r>
          </a:p>
        </p:txBody>
      </p:sp>
      <p:sp>
        <p:nvSpPr>
          <p:cNvPr id="3" name="Subtitle 2">
            <a:extLst>
              <a:ext uri="{FF2B5EF4-FFF2-40B4-BE49-F238E27FC236}">
                <a16:creationId xmlns:a16="http://schemas.microsoft.com/office/drawing/2014/main" id="{B3C88EB8-AE7C-44EE-B710-D42DF50DA20D}"/>
              </a:ext>
            </a:extLst>
          </p:cNvPr>
          <p:cNvSpPr>
            <a:spLocks noGrp="1"/>
          </p:cNvSpPr>
          <p:nvPr>
            <p:ph type="subTitle" idx="1"/>
          </p:nvPr>
        </p:nvSpPr>
        <p:spPr>
          <a:xfrm>
            <a:off x="1367624" y="2490436"/>
            <a:ext cx="9708995" cy="3567173"/>
          </a:xfrm>
        </p:spPr>
        <p:txBody>
          <a:bodyPr vert="horz" lIns="91440" tIns="45720" rIns="91440" bIns="45720" rtlCol="0" anchor="ctr">
            <a:normAutofit/>
          </a:bodyPr>
          <a:lstStyle/>
          <a:p>
            <a:pPr algn="l"/>
            <a:r>
              <a:rPr lang="en-US" sz="1700" dirty="0"/>
              <a:t>Doc2Vec:</a:t>
            </a:r>
          </a:p>
          <a:p>
            <a:pPr marL="285750" indent="-228600" algn="l">
              <a:buFont typeface="Arial" panose="020B0604020202020204" pitchFamily="34" charset="0"/>
              <a:buChar char="•"/>
            </a:pPr>
            <a:r>
              <a:rPr lang="en-US" sz="1700" dirty="0"/>
              <a:t>Sentence embedding techniques represent entire sentences and their semantic information as vectors. </a:t>
            </a:r>
          </a:p>
          <a:p>
            <a:pPr marL="285750" indent="-228600" algn="l">
              <a:buFont typeface="Arial" panose="020B0604020202020204" pitchFamily="34" charset="0"/>
              <a:buChar char="•"/>
            </a:pPr>
            <a:r>
              <a:rPr lang="en-US" sz="1700" dirty="0"/>
              <a:t>This helps the machine in understanding the context, intention, and other nuances in the entire text.</a:t>
            </a:r>
          </a:p>
          <a:p>
            <a:pPr marL="285750" indent="-228600" algn="l">
              <a:buFont typeface="Arial" panose="020B0604020202020204" pitchFamily="34" charset="0"/>
              <a:buChar char="•"/>
            </a:pPr>
            <a:r>
              <a:rPr lang="en-US" sz="1700" dirty="0"/>
              <a:t>It is an unsupervised algorithm and adds on to the Word2Vec model by introducing another ‘paragraph vector’. </a:t>
            </a: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algn="l"/>
            <a:r>
              <a:rPr lang="en-US" sz="1700" dirty="0"/>
              <a:t>Also, there are 2 ways to add the paragraph vector to the model.</a:t>
            </a:r>
          </a:p>
          <a:p>
            <a:pPr marL="285750" indent="-228600" algn="l">
              <a:buFont typeface="Arial" panose="020B0604020202020204" pitchFamily="34" charset="0"/>
              <a:buChar char="•"/>
            </a:pPr>
            <a:r>
              <a:rPr lang="en-US" sz="1700" dirty="0"/>
              <a:t>PVDM (Distributed Memory version of Paragraph Vector) </a:t>
            </a:r>
          </a:p>
          <a:p>
            <a:pPr marL="285750" indent="-228600" algn="l">
              <a:buFont typeface="Arial" panose="020B0604020202020204" pitchFamily="34" charset="0"/>
              <a:buChar char="•"/>
            </a:pPr>
            <a:r>
              <a:rPr lang="en-US" sz="1700" dirty="0"/>
              <a:t>PVDOBW (Distributed Bag of Words version of Paragraph Vector)</a:t>
            </a:r>
          </a:p>
        </p:txBody>
      </p:sp>
      <p:sp>
        <p:nvSpPr>
          <p:cNvPr id="5" name="Footer Placeholder 4">
            <a:extLst>
              <a:ext uri="{FF2B5EF4-FFF2-40B4-BE49-F238E27FC236}">
                <a16:creationId xmlns:a16="http://schemas.microsoft.com/office/drawing/2014/main" id="{5E1779A7-1260-418F-B770-D924E055DFF2}"/>
              </a:ext>
            </a:extLst>
          </p:cNvPr>
          <p:cNvSpPr>
            <a:spLocks noGrp="1"/>
          </p:cNvSpPr>
          <p:nvPr>
            <p:ph type="ftr" sz="quarter" idx="11"/>
          </p:nvPr>
        </p:nvSpPr>
        <p:spPr>
          <a:xfrm>
            <a:off x="795528" y="6382512"/>
            <a:ext cx="6757416" cy="320040"/>
          </a:xfrm>
        </p:spPr>
        <p:txBody>
          <a:bodyPr vert="horz" lIns="91440" tIns="45720" rIns="91440" bIns="45720" rtlCol="0" anchor="ctr">
            <a:normAutofit/>
          </a:bodyPr>
          <a:lstStyle/>
          <a:p>
            <a:pPr algn="l">
              <a:spcAft>
                <a:spcPts val="600"/>
              </a:spcAft>
            </a:pPr>
            <a:r>
              <a:rPr lang="en-US" sz="1000" kern="1200" noProof="0">
                <a:solidFill>
                  <a:schemeClr val="tx1">
                    <a:tint val="75000"/>
                  </a:schemeClr>
                </a:solidFill>
                <a:latin typeface="+mn-lt"/>
                <a:ea typeface="+mn-ea"/>
                <a:cs typeface="+mn-cs"/>
              </a:rPr>
              <a:t>Titre de la présentation</a:t>
            </a:r>
          </a:p>
        </p:txBody>
      </p:sp>
      <p:sp>
        <p:nvSpPr>
          <p:cNvPr id="4" name="Date Placeholder 3">
            <a:extLst>
              <a:ext uri="{FF2B5EF4-FFF2-40B4-BE49-F238E27FC236}">
                <a16:creationId xmlns:a16="http://schemas.microsoft.com/office/drawing/2014/main" id="{EDFD552A-0B39-4EC5-9949-57EA2577A4FF}"/>
              </a:ext>
            </a:extLst>
          </p:cNvPr>
          <p:cNvSpPr>
            <a:spLocks noGrp="1"/>
          </p:cNvSpPr>
          <p:nvPr>
            <p:ph type="dt" sz="half" idx="10"/>
          </p:nvPr>
        </p:nvSpPr>
        <p:spPr>
          <a:xfrm>
            <a:off x="7717536" y="6382512"/>
            <a:ext cx="2825496" cy="320040"/>
          </a:xfrm>
        </p:spPr>
        <p:txBody>
          <a:bodyPr vert="horz" lIns="91440" tIns="45720" rIns="91440" bIns="45720" rtlCol="0" anchor="ctr">
            <a:normAutofit/>
          </a:bodyPr>
          <a:lstStyle/>
          <a:p>
            <a:pPr algn="r">
              <a:spcAft>
                <a:spcPts val="600"/>
              </a:spcAft>
            </a:pPr>
            <a:r>
              <a:rPr lang="en-US" sz="1000" noProof="0"/>
              <a:t>04/09/20XX</a:t>
            </a:r>
          </a:p>
        </p:txBody>
      </p:sp>
      <p:sp>
        <p:nvSpPr>
          <p:cNvPr id="6" name="Slide Number Placeholder 5">
            <a:extLst>
              <a:ext uri="{FF2B5EF4-FFF2-40B4-BE49-F238E27FC236}">
                <a16:creationId xmlns:a16="http://schemas.microsoft.com/office/drawing/2014/main" id="{89DE0E78-F694-4A88-87C9-2BBB865220D7}"/>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A65A5C87-DF58-40C8-B092-1DE63DB4547E}" type="slidenum">
              <a:rPr lang="en-US" sz="1000" noProof="0"/>
              <a:pPr>
                <a:spcAft>
                  <a:spcPts val="600"/>
                </a:spcAft>
              </a:pPr>
              <a:t>21</a:t>
            </a:fld>
            <a:endParaRPr lang="en-US" sz="1000" noProof="0"/>
          </a:p>
        </p:txBody>
      </p:sp>
    </p:spTree>
    <p:extLst>
      <p:ext uri="{BB962C8B-B14F-4D97-AF65-F5344CB8AC3E}">
        <p14:creationId xmlns:p14="http://schemas.microsoft.com/office/powerpoint/2010/main" val="10862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A6B8-B94E-4298-9A3C-C6E3261E9DD8}"/>
              </a:ext>
            </a:extLst>
          </p:cNvPr>
          <p:cNvSpPr>
            <a:spLocks noGrp="1"/>
          </p:cNvSpPr>
          <p:nvPr>
            <p:ph type="ctrTitle"/>
          </p:nvPr>
        </p:nvSpPr>
        <p:spPr>
          <a:xfrm>
            <a:off x="1423516" y="136525"/>
            <a:ext cx="9144000" cy="656231"/>
          </a:xfrm>
        </p:spPr>
        <p:txBody>
          <a:bodyPr/>
          <a:lstStyle/>
          <a:p>
            <a:r>
              <a:rPr lang="en-IN" sz="3600" dirty="0">
                <a:latin typeface="Calibri" panose="020F0502020204030204" pitchFamily="34" charset="0"/>
                <a:ea typeface="+mn-ea"/>
                <a:cs typeface="Times New Roman" panose="02020603050405020304" pitchFamily="18" charset="0"/>
              </a:rPr>
              <a:t>Sentence-BERT</a:t>
            </a:r>
          </a:p>
        </p:txBody>
      </p:sp>
      <p:sp>
        <p:nvSpPr>
          <p:cNvPr id="3" name="Subtitle 2">
            <a:extLst>
              <a:ext uri="{FF2B5EF4-FFF2-40B4-BE49-F238E27FC236}">
                <a16:creationId xmlns:a16="http://schemas.microsoft.com/office/drawing/2014/main" id="{5ADF8F3A-F47E-4DBE-9F98-D99E4B46E838}"/>
              </a:ext>
            </a:extLst>
          </p:cNvPr>
          <p:cNvSpPr>
            <a:spLocks noGrp="1"/>
          </p:cNvSpPr>
          <p:nvPr>
            <p:ph type="subTitle" idx="1"/>
          </p:nvPr>
        </p:nvSpPr>
        <p:spPr>
          <a:xfrm>
            <a:off x="1524000" y="1055077"/>
            <a:ext cx="9144000" cy="4202723"/>
          </a:xfrm>
        </p:spPr>
        <p:txBody>
          <a:bodyPr/>
          <a:lstStyle/>
          <a:p>
            <a:pPr algn="l"/>
            <a:r>
              <a:rPr lang="en-GB" sz="1700" dirty="0"/>
              <a:t>At the heart of this BERT-based model, there are 4 key concepts:</a:t>
            </a:r>
          </a:p>
          <a:p>
            <a:pPr algn="l"/>
            <a:endParaRPr lang="en-IN" sz="1700" dirty="0"/>
          </a:p>
          <a:p>
            <a:pPr marL="285750" indent="-285750" algn="l">
              <a:buFont typeface="Arial" panose="020B0604020202020204" pitchFamily="34" charset="0"/>
              <a:buChar char="•"/>
            </a:pPr>
            <a:r>
              <a:rPr lang="en-GB" sz="1700" dirty="0"/>
              <a:t>Attention</a:t>
            </a:r>
            <a:endParaRPr lang="en-IN" sz="1700" dirty="0"/>
          </a:p>
          <a:p>
            <a:pPr marL="285750" indent="-285750" algn="l">
              <a:buFont typeface="Arial" panose="020B0604020202020204" pitchFamily="34" charset="0"/>
              <a:buChar char="•"/>
            </a:pPr>
            <a:r>
              <a:rPr lang="en-GB" sz="1700" dirty="0"/>
              <a:t>Transformers</a:t>
            </a:r>
            <a:endParaRPr lang="en-IN" sz="1700" dirty="0"/>
          </a:p>
          <a:p>
            <a:pPr marL="285750" indent="-285750" algn="l">
              <a:buFont typeface="Arial" panose="020B0604020202020204" pitchFamily="34" charset="0"/>
              <a:buChar char="•"/>
            </a:pPr>
            <a:r>
              <a:rPr lang="en-GB" sz="1700" dirty="0"/>
              <a:t>BERT</a:t>
            </a:r>
            <a:endParaRPr lang="en-IN" sz="1700" dirty="0"/>
          </a:p>
          <a:p>
            <a:pPr marL="285750" indent="-285750" algn="l">
              <a:buFont typeface="Arial" panose="020B0604020202020204" pitchFamily="34" charset="0"/>
              <a:buChar char="•"/>
            </a:pPr>
            <a:r>
              <a:rPr lang="en-GB" sz="1700" dirty="0"/>
              <a:t>Siamese Network</a:t>
            </a:r>
            <a:endParaRPr lang="en-IN" sz="1700" dirty="0"/>
          </a:p>
          <a:p>
            <a:pPr algn="l"/>
            <a:endParaRPr lang="en-IN" dirty="0"/>
          </a:p>
        </p:txBody>
      </p:sp>
      <p:sp>
        <p:nvSpPr>
          <p:cNvPr id="4" name="Date Placeholder 3">
            <a:extLst>
              <a:ext uri="{FF2B5EF4-FFF2-40B4-BE49-F238E27FC236}">
                <a16:creationId xmlns:a16="http://schemas.microsoft.com/office/drawing/2014/main" id="{F895CDC0-2122-486F-A42A-2FD8D4145B4C}"/>
              </a:ext>
            </a:extLst>
          </p:cNvPr>
          <p:cNvSpPr>
            <a:spLocks noGrp="1"/>
          </p:cNvSpPr>
          <p:nvPr>
            <p:ph type="dt" sz="half" idx="10"/>
          </p:nvPr>
        </p:nvSpPr>
        <p:spPr/>
        <p:txBody>
          <a:bodyPr/>
          <a:lstStyle/>
          <a:p>
            <a:pPr rtl="0"/>
            <a:r>
              <a:rPr lang="fr-FR" noProof="0"/>
              <a:t>04/09/20XX</a:t>
            </a:r>
          </a:p>
        </p:txBody>
      </p:sp>
      <p:sp>
        <p:nvSpPr>
          <p:cNvPr id="5" name="Footer Placeholder 4">
            <a:extLst>
              <a:ext uri="{FF2B5EF4-FFF2-40B4-BE49-F238E27FC236}">
                <a16:creationId xmlns:a16="http://schemas.microsoft.com/office/drawing/2014/main" id="{DC8FB15E-8A8D-40AC-89FA-56D314735F02}"/>
              </a:ext>
            </a:extLst>
          </p:cNvPr>
          <p:cNvSpPr>
            <a:spLocks noGrp="1"/>
          </p:cNvSpPr>
          <p:nvPr>
            <p:ph type="ftr" sz="quarter" idx="11"/>
          </p:nvPr>
        </p:nvSpPr>
        <p:spPr/>
        <p:txBody>
          <a:bodyPr/>
          <a:lstStyle/>
          <a:p>
            <a:pPr rtl="0"/>
            <a:r>
              <a:rPr lang="fr-FR" noProof="0"/>
              <a:t>Titre de la présentation</a:t>
            </a:r>
          </a:p>
        </p:txBody>
      </p:sp>
      <p:sp>
        <p:nvSpPr>
          <p:cNvPr id="6" name="Slide Number Placeholder 5">
            <a:extLst>
              <a:ext uri="{FF2B5EF4-FFF2-40B4-BE49-F238E27FC236}">
                <a16:creationId xmlns:a16="http://schemas.microsoft.com/office/drawing/2014/main" id="{9201ADEA-67BB-45C6-B406-286BAFB7A4F1}"/>
              </a:ext>
            </a:extLst>
          </p:cNvPr>
          <p:cNvSpPr>
            <a:spLocks noGrp="1"/>
          </p:cNvSpPr>
          <p:nvPr>
            <p:ph type="sldNum" sz="quarter" idx="12"/>
          </p:nvPr>
        </p:nvSpPr>
        <p:spPr/>
        <p:txBody>
          <a:bodyPr/>
          <a:lstStyle/>
          <a:p>
            <a:pPr rtl="0"/>
            <a:fld id="{A65A5C87-DF58-40C8-B092-1DE63DB4547E}" type="slidenum">
              <a:rPr lang="fr-FR" noProof="0" smtClean="0"/>
              <a:t>22</a:t>
            </a:fld>
            <a:endParaRPr lang="fr-FR" noProof="0"/>
          </a:p>
        </p:txBody>
      </p:sp>
    </p:spTree>
    <p:extLst>
      <p:ext uri="{BB962C8B-B14F-4D97-AF65-F5344CB8AC3E}">
        <p14:creationId xmlns:p14="http://schemas.microsoft.com/office/powerpoint/2010/main" val="372932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Espace réservé du contenu 2">
            <a:extLst>
              <a:ext uri="{FF2B5EF4-FFF2-40B4-BE49-F238E27FC236}">
                <a16:creationId xmlns:a16="http://schemas.microsoft.com/office/drawing/2014/main" id="{879FD498-BAEC-49C5-9E48-01D658101C17}"/>
              </a:ext>
            </a:extLst>
          </p:cNvPr>
          <p:cNvGraphicFramePr>
            <a:graphicFrameLocks noGrp="1"/>
          </p:cNvGraphicFramePr>
          <p:nvPr>
            <p:ph idx="1"/>
            <p:extLst>
              <p:ext uri="{D42A27DB-BD31-4B8C-83A1-F6EECF244321}">
                <p14:modId xmlns:p14="http://schemas.microsoft.com/office/powerpoint/2010/main" val="453438520"/>
              </p:ext>
            </p:extLst>
          </p:nvPr>
        </p:nvGraphicFramePr>
        <p:xfrm>
          <a:off x="2129172" y="3119385"/>
          <a:ext cx="8382325" cy="3445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Espace réservé pour une image  9">
            <a:extLst>
              <a:ext uri="{FF2B5EF4-FFF2-40B4-BE49-F238E27FC236}">
                <a16:creationId xmlns:a16="http://schemas.microsoft.com/office/drawing/2014/main" id="{91064A7A-6237-469F-A8AE-47E98FE5C07D}"/>
              </a:ext>
            </a:extLst>
          </p:cNvPr>
          <p:cNvPicPr>
            <a:picLocks noChangeAspect="1"/>
          </p:cNvPicPr>
          <p:nvPr/>
        </p:nvPicPr>
        <p:blipFill rotWithShape="1">
          <a:blip r:embed="rId8"/>
          <a:srcRect l="-5109" t="-5254" r="-4971" b="-4902"/>
          <a:stretch/>
        </p:blipFill>
        <p:spPr>
          <a:xfrm>
            <a:off x="9565111" y="5495863"/>
            <a:ext cx="1892772" cy="789789"/>
          </a:xfrm>
          <a:prstGeom prst="rect">
            <a:avLst/>
          </a:prstGeom>
        </p:spPr>
      </p:pic>
      <p:pic>
        <p:nvPicPr>
          <p:cNvPr id="14" name="Picture Placeholder 13" descr="A picture containing text, newspaper, many, booth&#10;&#10;Description automatically generated">
            <a:extLst>
              <a:ext uri="{FF2B5EF4-FFF2-40B4-BE49-F238E27FC236}">
                <a16:creationId xmlns:a16="http://schemas.microsoft.com/office/drawing/2014/main" id="{9D480D10-D60C-4A71-939C-734F0C72B4C9}"/>
              </a:ext>
            </a:extLst>
          </p:cNvPr>
          <p:cNvPicPr>
            <a:picLocks noGrp="1" noChangeAspect="1"/>
          </p:cNvPicPr>
          <p:nvPr>
            <p:ph type="pic" sz="quarter" idx="13"/>
          </p:nvPr>
        </p:nvPicPr>
        <p:blipFill>
          <a:blip r:embed="rId9"/>
          <a:srcRect l="5006" r="5006"/>
          <a:stretch>
            <a:fillRect/>
          </a:stretch>
        </p:blipFill>
        <p:spPr>
          <a:xfrm>
            <a:off x="0" y="0"/>
            <a:ext cx="4446588" cy="2770188"/>
          </a:xfrm>
        </p:spPr>
      </p:pic>
      <p:sp>
        <p:nvSpPr>
          <p:cNvPr id="43" name="Rectangle: Rounded Corners 42">
            <a:extLst>
              <a:ext uri="{FF2B5EF4-FFF2-40B4-BE49-F238E27FC236}">
                <a16:creationId xmlns:a16="http://schemas.microsoft.com/office/drawing/2014/main" id="{067A26A0-155B-461E-9F61-09A37D7B1EE0}"/>
              </a:ext>
            </a:extLst>
          </p:cNvPr>
          <p:cNvSpPr/>
          <p:nvPr/>
        </p:nvSpPr>
        <p:spPr>
          <a:xfrm>
            <a:off x="5263495" y="430500"/>
            <a:ext cx="4815001" cy="1599267"/>
          </a:xfrm>
          <a:prstGeom prst="roundRect">
            <a:avLst/>
          </a:prstGeom>
          <a:solidFill>
            <a:schemeClr val="bg1"/>
          </a:solidFill>
          <a:ln w="12700" cap="flat" cmpd="sng" algn="ctr">
            <a:solidFill>
              <a:prstClr val="white">
                <a:hueOff val="0"/>
                <a:satOff val="0"/>
                <a:lumOff val="0"/>
                <a:alphaOff val="0"/>
              </a:prstClr>
            </a:solidFill>
            <a:prstDash val="solid"/>
            <a:miter lim="800000"/>
          </a:ln>
          <a:effectLst/>
        </p:spPr>
        <p:txBody>
          <a:bodyPr spcFirstLastPara="0" vert="horz" wrap="square" lIns="91440" tIns="91440" rIns="91440" bIns="91440" numCol="1" spcCol="1270" anchor="ctr" anchorCtr="0">
            <a:noAutofit/>
          </a:bodyPr>
          <a:lstStyle/>
          <a:p>
            <a:pPr algn="ctr"/>
            <a:r>
              <a:rPr lang="en-GB" sz="6000" dirty="0">
                <a:latin typeface="Calibri" panose="020F0502020204030204"/>
              </a:rPr>
              <a:t>First Idea</a:t>
            </a:r>
            <a:endParaRPr lang="en-IN" sz="6000" dirty="0">
              <a:latin typeface="Calibri" panose="020F0502020204030204"/>
            </a:endParaRPr>
          </a:p>
        </p:txBody>
      </p:sp>
      <p:sp>
        <p:nvSpPr>
          <p:cNvPr id="44" name="Rectangle 43" descr="Lightbulb">
            <a:extLst>
              <a:ext uri="{FF2B5EF4-FFF2-40B4-BE49-F238E27FC236}">
                <a16:creationId xmlns:a16="http://schemas.microsoft.com/office/drawing/2014/main" id="{235BFE3B-4A8C-4E31-BAB5-4F8AEA924873}"/>
              </a:ext>
            </a:extLst>
          </p:cNvPr>
          <p:cNvSpPr/>
          <p:nvPr/>
        </p:nvSpPr>
        <p:spPr>
          <a:xfrm>
            <a:off x="5565854" y="929495"/>
            <a:ext cx="617230" cy="631418"/>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pour une image  9">
            <a:extLst>
              <a:ext uri="{FF2B5EF4-FFF2-40B4-BE49-F238E27FC236}">
                <a16:creationId xmlns:a16="http://schemas.microsoft.com/office/drawing/2014/main" id="{BD2750B3-BE76-4B87-93B6-EAE3C9A26437}"/>
              </a:ext>
            </a:extLst>
          </p:cNvPr>
          <p:cNvPicPr>
            <a:picLocks noChangeAspect="1"/>
          </p:cNvPicPr>
          <p:nvPr/>
        </p:nvPicPr>
        <p:blipFill rotWithShape="1">
          <a:blip r:embed="rId3"/>
          <a:srcRect l="-2980" t="-8112" r="-3457" b="-5575"/>
          <a:stretch/>
        </p:blipFill>
        <p:spPr>
          <a:xfrm>
            <a:off x="6885432" y="4807584"/>
            <a:ext cx="5274748" cy="1992124"/>
          </a:xfrm>
          <a:prstGeom prst="rect">
            <a:avLst/>
          </a:prstGeom>
        </p:spPr>
      </p:pic>
      <p:graphicFrame>
        <p:nvGraphicFramePr>
          <p:cNvPr id="19" name="Espace réservé du contenu 2">
            <a:extLst>
              <a:ext uri="{FF2B5EF4-FFF2-40B4-BE49-F238E27FC236}">
                <a16:creationId xmlns:a16="http://schemas.microsoft.com/office/drawing/2014/main" id="{5A8A2007-AC65-4911-B717-E469DA8070CF}"/>
              </a:ext>
            </a:extLst>
          </p:cNvPr>
          <p:cNvGraphicFramePr>
            <a:graphicFrameLocks noGrp="1"/>
          </p:cNvGraphicFramePr>
          <p:nvPr>
            <p:ph idx="1"/>
            <p:extLst>
              <p:ext uri="{D42A27DB-BD31-4B8C-83A1-F6EECF244321}">
                <p14:modId xmlns:p14="http://schemas.microsoft.com/office/powerpoint/2010/main" val="647000944"/>
              </p:ext>
            </p:extLst>
          </p:nvPr>
        </p:nvGraphicFramePr>
        <p:xfrm>
          <a:off x="11720" y="3198530"/>
          <a:ext cx="7039319" cy="31578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Espace réservé du numéro de diapositive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rtlCol="0"/>
          <a:lstStyle/>
          <a:p>
            <a:pPr rtl="0"/>
            <a:fld id="{A65A5C87-DF58-40C8-B092-1DE63DB4547E}" type="slidenum">
              <a:rPr lang="fr-FR" smtClean="0"/>
              <a:pPr rtl="0"/>
              <a:t>4</a:t>
            </a:fld>
            <a:endParaRPr lang="fr-FR" dirty="0"/>
          </a:p>
        </p:txBody>
      </p:sp>
      <p:sp>
        <p:nvSpPr>
          <p:cNvPr id="9" name="Rectangle: Rounded Corners 8">
            <a:extLst>
              <a:ext uri="{FF2B5EF4-FFF2-40B4-BE49-F238E27FC236}">
                <a16:creationId xmlns:a16="http://schemas.microsoft.com/office/drawing/2014/main" id="{F12988C0-6C76-4D2E-B920-3D68641EAFDA}"/>
              </a:ext>
            </a:extLst>
          </p:cNvPr>
          <p:cNvSpPr/>
          <p:nvPr/>
        </p:nvSpPr>
        <p:spPr>
          <a:xfrm>
            <a:off x="5273039" y="526865"/>
            <a:ext cx="5739954" cy="1442612"/>
          </a:xfrm>
          <a:prstGeom prst="roundRect">
            <a:avLst/>
          </a:prstGeom>
          <a:solidFill>
            <a:schemeClr val="bg1"/>
          </a:solidFill>
          <a:ln w="12700" cap="flat" cmpd="sng" algn="ctr">
            <a:solidFill>
              <a:prstClr val="white">
                <a:hueOff val="0"/>
                <a:satOff val="0"/>
                <a:lumOff val="0"/>
                <a:alphaOff val="0"/>
              </a:prstClr>
            </a:solidFill>
            <a:prstDash val="solid"/>
            <a:miter lim="800000"/>
          </a:ln>
          <a:effectLst/>
        </p:spPr>
        <p:txBody>
          <a:bodyPr spcFirstLastPara="0" vert="horz" wrap="square" lIns="91440" tIns="91440" rIns="91440" bIns="91440" numCol="1" spcCol="1270" anchor="ctr" anchorCtr="0">
            <a:noAutofit/>
          </a:bodyPr>
          <a:lstStyle/>
          <a:p>
            <a:pPr algn="ctr"/>
            <a:r>
              <a:rPr lang="en-GB" sz="6000" dirty="0">
                <a:latin typeface="Calibri" panose="020F0502020204030204"/>
              </a:rPr>
              <a:t>First Idea</a:t>
            </a:r>
            <a:br>
              <a:rPr lang="en-GB" dirty="0">
                <a:latin typeface="Calibri" panose="020F0502020204030204"/>
              </a:rPr>
            </a:br>
            <a:br>
              <a:rPr lang="en-GB" dirty="0">
                <a:latin typeface="Calibri" panose="020F0502020204030204"/>
              </a:rPr>
            </a:br>
            <a:r>
              <a:rPr lang="en-GB" dirty="0">
                <a:latin typeface="Calibri" panose="020F0502020204030204"/>
              </a:rPr>
              <a:t>                             .</a:t>
            </a:r>
            <a:r>
              <a:rPr lang="en-GB" sz="2000" dirty="0">
                <a:latin typeface="Calibri" panose="020F0502020204030204"/>
              </a:rPr>
              <a:t>..</a:t>
            </a:r>
            <a:r>
              <a:rPr lang="en-GB" sz="2400" dirty="0">
                <a:effectLst/>
                <a:latin typeface="Calibri" panose="020F0502020204030204" pitchFamily="34" charset="0"/>
                <a:ea typeface="Calibri" panose="020F0502020204030204" pitchFamily="34" charset="0"/>
                <a:cs typeface="Times New Roman" panose="02020603050405020304" pitchFamily="18" charset="0"/>
              </a:rPr>
              <a:t>Is there some database ???</a:t>
            </a:r>
            <a:endParaRPr lang="en-IN" sz="6000" dirty="0">
              <a:latin typeface="Calibri" panose="020F0502020204030204"/>
            </a:endParaRPr>
          </a:p>
        </p:txBody>
      </p:sp>
      <p:pic>
        <p:nvPicPr>
          <p:cNvPr id="17" name="Picture Placeholder 16" descr="A picture containing text, shelf, indoor, book&#10;&#10;Description automatically generated">
            <a:extLst>
              <a:ext uri="{FF2B5EF4-FFF2-40B4-BE49-F238E27FC236}">
                <a16:creationId xmlns:a16="http://schemas.microsoft.com/office/drawing/2014/main" id="{C48A23D0-7FE0-4396-9481-033E354B4586}"/>
              </a:ext>
            </a:extLst>
          </p:cNvPr>
          <p:cNvPicPr>
            <a:picLocks noGrp="1" noChangeAspect="1"/>
          </p:cNvPicPr>
          <p:nvPr>
            <p:ph type="pic" sz="quarter" idx="13"/>
          </p:nvPr>
        </p:nvPicPr>
        <p:blipFill>
          <a:blip r:embed="rId9"/>
          <a:srcRect t="8275" b="8275"/>
          <a:stretch>
            <a:fillRect/>
          </a:stretch>
        </p:blipFill>
        <p:spPr>
          <a:xfrm>
            <a:off x="72012" y="334576"/>
            <a:ext cx="4507992" cy="2505456"/>
          </a:xfrm>
        </p:spPr>
      </p:pic>
    </p:spTree>
    <p:extLst>
      <p:ext uri="{BB962C8B-B14F-4D97-AF65-F5344CB8AC3E}">
        <p14:creationId xmlns:p14="http://schemas.microsoft.com/office/powerpoint/2010/main" val="418410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65A3F-11B0-4B29-985E-232214778CE1}"/>
              </a:ext>
            </a:extLst>
          </p:cNvPr>
          <p:cNvSpPr>
            <a:spLocks noGrp="1"/>
          </p:cNvSpPr>
          <p:nvPr>
            <p:ph type="title"/>
          </p:nvPr>
        </p:nvSpPr>
        <p:spPr>
          <a:xfrm>
            <a:off x="1901162" y="3050434"/>
            <a:ext cx="3722933" cy="757130"/>
          </a:xfrm>
          <a:ln w="25400" cap="sq">
            <a:solidFill>
              <a:srgbClr val="FFFFFF"/>
            </a:solidFill>
            <a:miter lim="800000"/>
          </a:ln>
        </p:spPr>
        <p:txBody>
          <a:bodyPr wrap="square">
            <a:normAutofit/>
          </a:bodyPr>
          <a:lstStyle/>
          <a:p>
            <a:pPr algn="ctr"/>
            <a:r>
              <a:rPr lang="en-US" sz="2400">
                <a:solidFill>
                  <a:srgbClr val="FFFFFF"/>
                </a:solidFill>
              </a:rPr>
              <a:t>Data for the Project</a:t>
            </a:r>
            <a:br>
              <a:rPr lang="en-IN" sz="2400">
                <a:solidFill>
                  <a:srgbClr val="FFFFFF"/>
                </a:solidFill>
              </a:rPr>
            </a:br>
            <a:endParaRPr lang="en-IN" sz="2400">
              <a:solidFill>
                <a:srgbClr val="FFFFFF"/>
              </a:solidFill>
            </a:endParaRPr>
          </a:p>
        </p:txBody>
      </p:sp>
      <p:sp>
        <p:nvSpPr>
          <p:cNvPr id="23" name="Rectangle 22">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1BCA07-4A78-4A01-B5EE-286980576F37}"/>
              </a:ext>
            </a:extLst>
          </p:cNvPr>
          <p:cNvSpPr>
            <a:spLocks noGrp="1"/>
          </p:cNvSpPr>
          <p:nvPr>
            <p:ph sz="half" idx="1"/>
          </p:nvPr>
        </p:nvSpPr>
        <p:spPr>
          <a:xfrm>
            <a:off x="6574536" y="640080"/>
            <a:ext cx="5053066" cy="2546604"/>
          </a:xfrm>
        </p:spPr>
        <p:txBody>
          <a:bodyPr>
            <a:normAutofit/>
          </a:bodyPr>
          <a:lstStyle/>
          <a:p>
            <a:pPr marL="0" indent="0">
              <a:buNone/>
            </a:pPr>
            <a:r>
              <a:rPr lang="en-US" sz="2000" u="sng" dirty="0"/>
              <a:t>Books Dataset :</a:t>
            </a:r>
          </a:p>
          <a:p>
            <a:pPr marL="0" indent="0">
              <a:buNone/>
            </a:pPr>
            <a:r>
              <a:rPr lang="en-US" sz="2000" dirty="0"/>
              <a:t>Book Crossing - approx. 300k books data</a:t>
            </a:r>
          </a:p>
          <a:p>
            <a:pPr marL="0" indent="0">
              <a:buNone/>
            </a:pPr>
            <a:r>
              <a:rPr lang="en-US" sz="2000" dirty="0"/>
              <a:t>Good Books - approx. 10k books data</a:t>
            </a:r>
          </a:p>
        </p:txBody>
      </p:sp>
      <p:sp>
        <p:nvSpPr>
          <p:cNvPr id="4" name="Content Placeholder 3">
            <a:extLst>
              <a:ext uri="{FF2B5EF4-FFF2-40B4-BE49-F238E27FC236}">
                <a16:creationId xmlns:a16="http://schemas.microsoft.com/office/drawing/2014/main" id="{5A7AD541-AC66-4985-A478-973CC4B04809}"/>
              </a:ext>
            </a:extLst>
          </p:cNvPr>
          <p:cNvSpPr>
            <a:spLocks noGrp="1"/>
          </p:cNvSpPr>
          <p:nvPr>
            <p:ph sz="half" idx="2"/>
          </p:nvPr>
        </p:nvSpPr>
        <p:spPr>
          <a:xfrm>
            <a:off x="6570204" y="3429001"/>
            <a:ext cx="5057398" cy="2788920"/>
          </a:xfrm>
        </p:spPr>
        <p:txBody>
          <a:bodyPr>
            <a:normAutofit/>
          </a:bodyPr>
          <a:lstStyle/>
          <a:p>
            <a:pPr marL="0" indent="0">
              <a:buNone/>
            </a:pPr>
            <a:r>
              <a:rPr lang="en-US" sz="2000" u="sng" dirty="0"/>
              <a:t>Books attribute in dataset :</a:t>
            </a:r>
          </a:p>
          <a:p>
            <a:pPr marL="0" indent="0">
              <a:buNone/>
            </a:pPr>
            <a:r>
              <a:rPr lang="en-US" sz="2000" dirty="0"/>
              <a:t>ISBN</a:t>
            </a:r>
          </a:p>
          <a:p>
            <a:pPr marL="0" indent="0">
              <a:buNone/>
            </a:pPr>
            <a:r>
              <a:rPr lang="en-US" sz="2000" dirty="0"/>
              <a:t>Book-Title</a:t>
            </a:r>
          </a:p>
          <a:p>
            <a:pPr marL="0" indent="0">
              <a:buNone/>
            </a:pPr>
            <a:r>
              <a:rPr lang="en-US" sz="2000" dirty="0"/>
              <a:t>Book-Author</a:t>
            </a:r>
          </a:p>
          <a:p>
            <a:pPr marL="0" indent="0">
              <a:buNone/>
            </a:pPr>
            <a:r>
              <a:rPr lang="en-US" sz="2000" dirty="0"/>
              <a:t>Year-Of-Publication</a:t>
            </a:r>
          </a:p>
          <a:p>
            <a:pPr marL="0" indent="0">
              <a:buNone/>
            </a:pPr>
            <a:r>
              <a:rPr lang="en-US" sz="2000" dirty="0"/>
              <a:t>Publisher</a:t>
            </a:r>
          </a:p>
          <a:p>
            <a:pPr marL="0" indent="0">
              <a:buNone/>
            </a:pPr>
            <a:r>
              <a:rPr lang="en-US" sz="2000" dirty="0"/>
              <a:t>Image-URL</a:t>
            </a:r>
          </a:p>
          <a:p>
            <a:pPr marL="0" indent="0">
              <a:buNone/>
            </a:pPr>
            <a:endParaRPr lang="en-IN" sz="1700" dirty="0"/>
          </a:p>
        </p:txBody>
      </p:sp>
      <p:sp>
        <p:nvSpPr>
          <p:cNvPr id="7" name="Slide Number Placeholder 6">
            <a:extLst>
              <a:ext uri="{FF2B5EF4-FFF2-40B4-BE49-F238E27FC236}">
                <a16:creationId xmlns:a16="http://schemas.microsoft.com/office/drawing/2014/main" id="{FC49BA9D-374F-48B6-82F6-E0415369830C}"/>
              </a:ext>
            </a:extLst>
          </p:cNvPr>
          <p:cNvSpPr>
            <a:spLocks noGrp="1"/>
          </p:cNvSpPr>
          <p:nvPr>
            <p:ph type="sldNum" sz="quarter" idx="12"/>
          </p:nvPr>
        </p:nvSpPr>
        <p:spPr>
          <a:xfrm>
            <a:off x="10722820" y="6296279"/>
            <a:ext cx="630980" cy="365125"/>
          </a:xfrm>
        </p:spPr>
        <p:txBody>
          <a:bodyPr>
            <a:normAutofit/>
          </a:bodyPr>
          <a:lstStyle/>
          <a:p>
            <a:pPr algn="l" rtl="0">
              <a:spcAft>
                <a:spcPts val="600"/>
              </a:spcAft>
            </a:pPr>
            <a:fld id="{A65A5C87-DF58-40C8-B092-1DE63DB4547E}" type="slidenum">
              <a:rPr lang="fr-FR" sz="1050" noProof="0">
                <a:solidFill>
                  <a:schemeClr val="tx1">
                    <a:lumMod val="65000"/>
                    <a:lumOff val="35000"/>
                  </a:schemeClr>
                </a:solidFill>
              </a:rPr>
              <a:pPr algn="l" rtl="0">
                <a:spcAft>
                  <a:spcPts val="600"/>
                </a:spcAft>
              </a:pPr>
              <a:t>5</a:t>
            </a:fld>
            <a:endParaRPr lang="fr-FR" sz="1050" noProof="0">
              <a:solidFill>
                <a:schemeClr val="tx1">
                  <a:lumMod val="65000"/>
                  <a:lumOff val="35000"/>
                </a:schemeClr>
              </a:solidFill>
            </a:endParaRPr>
          </a:p>
        </p:txBody>
      </p:sp>
    </p:spTree>
    <p:extLst>
      <p:ext uri="{BB962C8B-B14F-4D97-AF65-F5344CB8AC3E}">
        <p14:creationId xmlns:p14="http://schemas.microsoft.com/office/powerpoint/2010/main" val="138686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156E830-373D-4979-9FE2-5C5AF94D7111}"/>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4000" kern="1200" dirty="0">
                <a:solidFill>
                  <a:srgbClr val="FFFFFF"/>
                </a:solidFill>
                <a:latin typeface="+mj-lt"/>
                <a:ea typeface="+mj-ea"/>
                <a:cs typeface="+mj-cs"/>
              </a:rPr>
              <a:t>Additional Features on Book Data</a:t>
            </a:r>
          </a:p>
        </p:txBody>
      </p:sp>
      <p:sp>
        <p:nvSpPr>
          <p:cNvPr id="3" name="Subtitle 2">
            <a:extLst>
              <a:ext uri="{FF2B5EF4-FFF2-40B4-BE49-F238E27FC236}">
                <a16:creationId xmlns:a16="http://schemas.microsoft.com/office/drawing/2014/main" id="{540844C9-90C2-4FCF-B2E3-AB138D854E9B}"/>
              </a:ext>
            </a:extLst>
          </p:cNvPr>
          <p:cNvSpPr>
            <a:spLocks noGrp="1"/>
          </p:cNvSpPr>
          <p:nvPr>
            <p:ph type="subTitle" idx="1"/>
          </p:nvPr>
        </p:nvSpPr>
        <p:spPr>
          <a:xfrm>
            <a:off x="1341529" y="2812887"/>
            <a:ext cx="9708995" cy="3889665"/>
          </a:xfrm>
        </p:spPr>
        <p:txBody>
          <a:bodyPr vert="horz" lIns="91440" tIns="45720" rIns="91440" bIns="45720" rtlCol="0" anchor="ctr">
            <a:normAutofit fontScale="77500" lnSpcReduction="20000"/>
          </a:bodyPr>
          <a:lstStyle/>
          <a:p>
            <a:pPr algn="l">
              <a:lnSpc>
                <a:spcPct val="120000"/>
              </a:lnSpc>
              <a:spcAft>
                <a:spcPts val="2000"/>
              </a:spcAft>
            </a:pPr>
            <a:r>
              <a:rPr lang="en-US" sz="2600" dirty="0"/>
              <a:t>Scrapped the below book details using Google books API and Good Reads for the book dataset we have:</a:t>
            </a:r>
            <a:endParaRPr lang="en-US" sz="2100" dirty="0"/>
          </a:p>
          <a:p>
            <a:pPr indent="-228600" algn="l">
              <a:buFont typeface="Arial" panose="020B0604020202020204" pitchFamily="34" charset="0"/>
              <a:buChar char="•"/>
            </a:pPr>
            <a:r>
              <a:rPr lang="en-US" sz="2300" dirty="0"/>
              <a:t>ISBN_13</a:t>
            </a:r>
          </a:p>
          <a:p>
            <a:pPr indent="-228600" algn="l">
              <a:buFont typeface="Arial" panose="020B0604020202020204" pitchFamily="34" charset="0"/>
              <a:buChar char="•"/>
            </a:pPr>
            <a:r>
              <a:rPr lang="en-US" sz="2300" dirty="0"/>
              <a:t>Category</a:t>
            </a:r>
          </a:p>
          <a:p>
            <a:pPr indent="-228600" algn="l">
              <a:buFont typeface="Arial" panose="020B0604020202020204" pitchFamily="34" charset="0"/>
              <a:buChar char="•"/>
            </a:pPr>
            <a:r>
              <a:rPr lang="en-US" sz="2300" dirty="0" err="1"/>
              <a:t>Book_Description</a:t>
            </a:r>
            <a:endParaRPr lang="en-US" sz="2300" dirty="0"/>
          </a:p>
          <a:p>
            <a:pPr indent="-228600" algn="l">
              <a:buFont typeface="Arial" panose="020B0604020202020204" pitchFamily="34" charset="0"/>
              <a:buChar char="•"/>
            </a:pPr>
            <a:r>
              <a:rPr lang="en-US" sz="2300" dirty="0" err="1"/>
              <a:t>Book_Language</a:t>
            </a:r>
            <a:endParaRPr lang="en-US" sz="2300" dirty="0"/>
          </a:p>
          <a:p>
            <a:pPr indent="-228600" algn="l">
              <a:buFont typeface="Arial" panose="020B0604020202020204" pitchFamily="34" charset="0"/>
              <a:buChar char="•"/>
            </a:pPr>
            <a:r>
              <a:rPr lang="en-US" sz="2300" dirty="0" err="1"/>
              <a:t>Number_Of_Pages</a:t>
            </a:r>
            <a:endParaRPr lang="en-US" sz="2300" dirty="0"/>
          </a:p>
          <a:p>
            <a:pPr indent="-228600" algn="l">
              <a:buFont typeface="Arial" panose="020B0604020202020204" pitchFamily="34" charset="0"/>
              <a:buChar char="•"/>
            </a:pPr>
            <a:r>
              <a:rPr lang="en-US" sz="2300" dirty="0" err="1"/>
              <a:t>Author_Genres</a:t>
            </a:r>
            <a:endParaRPr lang="en-US" sz="2300" dirty="0"/>
          </a:p>
          <a:p>
            <a:pPr indent="-228600" algn="l">
              <a:buFont typeface="Arial" panose="020B0604020202020204" pitchFamily="34" charset="0"/>
              <a:buChar char="•"/>
            </a:pPr>
            <a:r>
              <a:rPr lang="en-US" sz="2300" dirty="0" err="1"/>
              <a:t>Books_In_Series</a:t>
            </a:r>
            <a:endParaRPr lang="en-US" sz="2300" dirty="0"/>
          </a:p>
          <a:p>
            <a:pPr indent="-228600" algn="l">
              <a:buFont typeface="Arial" panose="020B0604020202020204" pitchFamily="34" charset="0"/>
              <a:buChar char="•"/>
            </a:pPr>
            <a:r>
              <a:rPr lang="en-US" sz="2300" dirty="0" err="1"/>
              <a:t>Average_Rating</a:t>
            </a:r>
            <a:endParaRPr lang="en-US" sz="2300" dirty="0"/>
          </a:p>
          <a:p>
            <a:pPr indent="-228600" algn="l">
              <a:buFont typeface="Arial" panose="020B0604020202020204" pitchFamily="34" charset="0"/>
              <a:buChar char="•"/>
            </a:pPr>
            <a:r>
              <a:rPr lang="en-US" sz="2300" dirty="0"/>
              <a:t>Awards</a:t>
            </a:r>
          </a:p>
          <a:p>
            <a:pPr indent="-228600" algn="l">
              <a:buFont typeface="Arial" panose="020B0604020202020204" pitchFamily="34" charset="0"/>
              <a:buChar char="•"/>
            </a:pPr>
            <a:endParaRPr lang="en-US" sz="1500" dirty="0"/>
          </a:p>
          <a:p>
            <a:pPr indent="-228600" algn="l">
              <a:buFont typeface="Arial" panose="020B0604020202020204" pitchFamily="34" charset="0"/>
              <a:buChar char="•"/>
            </a:pPr>
            <a:endParaRPr lang="en-US" sz="1500" dirty="0"/>
          </a:p>
        </p:txBody>
      </p:sp>
      <p:sp>
        <p:nvSpPr>
          <p:cNvPr id="5" name="Footer Placeholder 4">
            <a:extLst>
              <a:ext uri="{FF2B5EF4-FFF2-40B4-BE49-F238E27FC236}">
                <a16:creationId xmlns:a16="http://schemas.microsoft.com/office/drawing/2014/main" id="{788F7D7C-22BC-465E-A0F5-E8F1E52C7719}"/>
              </a:ext>
            </a:extLst>
          </p:cNvPr>
          <p:cNvSpPr>
            <a:spLocks noGrp="1"/>
          </p:cNvSpPr>
          <p:nvPr>
            <p:ph type="ftr" sz="quarter" idx="11"/>
          </p:nvPr>
        </p:nvSpPr>
        <p:spPr>
          <a:xfrm>
            <a:off x="795528" y="6382512"/>
            <a:ext cx="6757416" cy="320040"/>
          </a:xfrm>
        </p:spPr>
        <p:txBody>
          <a:bodyPr vert="horz" lIns="91440" tIns="45720" rIns="91440" bIns="45720" rtlCol="0" anchor="ctr">
            <a:normAutofit/>
          </a:bodyPr>
          <a:lstStyle/>
          <a:p>
            <a:pPr algn="l">
              <a:spcAft>
                <a:spcPts val="600"/>
              </a:spcAft>
            </a:pPr>
            <a:r>
              <a:rPr lang="en-US" sz="1000" kern="1200" noProof="0">
                <a:solidFill>
                  <a:schemeClr val="tx1">
                    <a:tint val="75000"/>
                  </a:schemeClr>
                </a:solidFill>
                <a:latin typeface="+mn-lt"/>
                <a:ea typeface="+mn-ea"/>
                <a:cs typeface="+mn-cs"/>
              </a:rPr>
              <a:t>Titre de la présentation</a:t>
            </a:r>
          </a:p>
        </p:txBody>
      </p:sp>
      <p:sp>
        <p:nvSpPr>
          <p:cNvPr id="4" name="Date Placeholder 3">
            <a:extLst>
              <a:ext uri="{FF2B5EF4-FFF2-40B4-BE49-F238E27FC236}">
                <a16:creationId xmlns:a16="http://schemas.microsoft.com/office/drawing/2014/main" id="{A30872D6-918F-47CF-9159-E4962584AF42}"/>
              </a:ext>
            </a:extLst>
          </p:cNvPr>
          <p:cNvSpPr>
            <a:spLocks noGrp="1"/>
          </p:cNvSpPr>
          <p:nvPr>
            <p:ph type="dt" sz="half" idx="10"/>
          </p:nvPr>
        </p:nvSpPr>
        <p:spPr>
          <a:xfrm>
            <a:off x="7717536" y="6382512"/>
            <a:ext cx="2825496" cy="320040"/>
          </a:xfrm>
        </p:spPr>
        <p:txBody>
          <a:bodyPr vert="horz" lIns="91440" tIns="45720" rIns="91440" bIns="45720" rtlCol="0" anchor="ctr">
            <a:normAutofit/>
          </a:bodyPr>
          <a:lstStyle/>
          <a:p>
            <a:pPr algn="r">
              <a:spcAft>
                <a:spcPts val="600"/>
              </a:spcAft>
            </a:pPr>
            <a:r>
              <a:rPr lang="en-US" sz="1000" noProof="0"/>
              <a:t>04/09/20XX</a:t>
            </a:r>
          </a:p>
        </p:txBody>
      </p:sp>
      <p:sp>
        <p:nvSpPr>
          <p:cNvPr id="6" name="Slide Number Placeholder 5">
            <a:extLst>
              <a:ext uri="{FF2B5EF4-FFF2-40B4-BE49-F238E27FC236}">
                <a16:creationId xmlns:a16="http://schemas.microsoft.com/office/drawing/2014/main" id="{E8376A99-9141-4922-988F-59BA8D921E8F}"/>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A65A5C87-DF58-40C8-B092-1DE63DB4547E}" type="slidenum">
              <a:rPr lang="en-US" sz="1000" noProof="0"/>
              <a:pPr>
                <a:spcAft>
                  <a:spcPts val="600"/>
                </a:spcAft>
              </a:pPr>
              <a:t>6</a:t>
            </a:fld>
            <a:endParaRPr lang="en-US" sz="1000" noProof="0"/>
          </a:p>
        </p:txBody>
      </p:sp>
    </p:spTree>
    <p:extLst>
      <p:ext uri="{BB962C8B-B14F-4D97-AF65-F5344CB8AC3E}">
        <p14:creationId xmlns:p14="http://schemas.microsoft.com/office/powerpoint/2010/main" val="4072719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ADF5E198-1CD1-4983-BFEB-1980483FE40F}"/>
              </a:ext>
            </a:extLst>
          </p:cNvPr>
          <p:cNvPicPr/>
          <p:nvPr/>
        </p:nvPicPr>
        <p:blipFill>
          <a:blip r:embed="rId3"/>
          <a:stretch>
            <a:fillRect/>
          </a:stretch>
        </p:blipFill>
        <p:spPr>
          <a:xfrm>
            <a:off x="515572" y="1735149"/>
            <a:ext cx="5184329" cy="4932076"/>
          </a:xfrm>
          <a:prstGeom prst="rect">
            <a:avLst/>
          </a:prstGeom>
        </p:spPr>
      </p:pic>
      <p:sp>
        <p:nvSpPr>
          <p:cNvPr id="4" name="Espace réservé du contenu 2">
            <a:extLst>
              <a:ext uri="{FF2B5EF4-FFF2-40B4-BE49-F238E27FC236}">
                <a16:creationId xmlns:a16="http://schemas.microsoft.com/office/drawing/2014/main" id="{9F2A8453-1285-4E05-AEAB-06F2828D20B7}"/>
              </a:ext>
            </a:extLst>
          </p:cNvPr>
          <p:cNvSpPr txBox="1">
            <a:spLocks/>
          </p:cNvSpPr>
          <p:nvPr/>
        </p:nvSpPr>
        <p:spPr>
          <a:xfrm>
            <a:off x="220618" y="795644"/>
            <a:ext cx="9566477" cy="812801"/>
          </a:xfrm>
          <a:prstGeom prst="rect">
            <a:avLst/>
          </a:prstGeom>
          <a:noFill/>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lvl="2">
              <a:spcBef>
                <a:spcPts val="0"/>
              </a:spcBef>
            </a:pPr>
            <a:r>
              <a:rPr lang="en-US" sz="2000" dirty="0">
                <a:solidFill>
                  <a:schemeClr val="tx1"/>
                </a:solidFill>
                <a:latin typeface="Calibri" panose="020F0502020204030204" pitchFamily="34" charset="0"/>
                <a:cs typeface="Times New Roman" panose="02020603050405020304" pitchFamily="18" charset="0"/>
              </a:rPr>
              <a:t>Easy way to access to book's information thanks to public API</a:t>
            </a:r>
            <a:endParaRPr lang="en-GB"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Espace réservé du texte 2">
            <a:extLst>
              <a:ext uri="{FF2B5EF4-FFF2-40B4-BE49-F238E27FC236}">
                <a16:creationId xmlns:a16="http://schemas.microsoft.com/office/drawing/2014/main" id="{F7A745BB-7C58-44B6-950B-0941556E4905}"/>
              </a:ext>
            </a:extLst>
          </p:cNvPr>
          <p:cNvSpPr>
            <a:spLocks noGrp="1"/>
          </p:cNvSpPr>
          <p:nvPr>
            <p:ph type="body" idx="1"/>
          </p:nvPr>
        </p:nvSpPr>
        <p:spPr>
          <a:xfrm>
            <a:off x="0" y="190775"/>
            <a:ext cx="12192000" cy="812801"/>
          </a:xfrm>
        </p:spPr>
        <p:txBody>
          <a:bodyPr rtlCol="0">
            <a:normAutofit/>
          </a:bodyPr>
          <a:lstStyle/>
          <a:p>
            <a:pPr algn="ctr" rtl="0"/>
            <a:r>
              <a:rPr lang="en-GB" sz="4400" dirty="0">
                <a:solidFill>
                  <a:schemeClr val="tx1"/>
                </a:solidFill>
                <a:latin typeface="Calibri" panose="020F0502020204030204" pitchFamily="34" charset="0"/>
                <a:cs typeface="Times New Roman" panose="02020603050405020304" pitchFamily="18" charset="0"/>
              </a:rPr>
              <a:t>Google books </a:t>
            </a:r>
          </a:p>
        </p:txBody>
      </p:sp>
      <p:cxnSp>
        <p:nvCxnSpPr>
          <p:cNvPr id="5" name="Straight Connector 4">
            <a:extLst>
              <a:ext uri="{FF2B5EF4-FFF2-40B4-BE49-F238E27FC236}">
                <a16:creationId xmlns:a16="http://schemas.microsoft.com/office/drawing/2014/main" id="{213D6D4A-2B92-4307-9171-9E64FC1DF4A2}"/>
              </a:ext>
            </a:extLst>
          </p:cNvPr>
          <p:cNvCxnSpPr/>
          <p:nvPr/>
        </p:nvCxnSpPr>
        <p:spPr>
          <a:xfrm>
            <a:off x="6096000" y="1641569"/>
            <a:ext cx="0" cy="4932076"/>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5" name="Espace réservé du contenu 2">
            <a:extLst>
              <a:ext uri="{FF2B5EF4-FFF2-40B4-BE49-F238E27FC236}">
                <a16:creationId xmlns:a16="http://schemas.microsoft.com/office/drawing/2014/main" id="{CD68CFA2-D8C6-44A7-8C5E-DBC9FC28462B}"/>
              </a:ext>
            </a:extLst>
          </p:cNvPr>
          <p:cNvGraphicFramePr/>
          <p:nvPr>
            <p:extLst>
              <p:ext uri="{D42A27DB-BD31-4B8C-83A1-F6EECF244321}">
                <p14:modId xmlns:p14="http://schemas.microsoft.com/office/powerpoint/2010/main" val="2941519271"/>
              </p:ext>
            </p:extLst>
          </p:nvPr>
        </p:nvGraphicFramePr>
        <p:xfrm>
          <a:off x="6410854" y="2100105"/>
          <a:ext cx="5617013" cy="44735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924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a:extLst>
              <a:ext uri="{FF2B5EF4-FFF2-40B4-BE49-F238E27FC236}">
                <a16:creationId xmlns:a16="http://schemas.microsoft.com/office/drawing/2014/main" id="{9F2A8453-1285-4E05-AEAB-06F2828D20B7}"/>
              </a:ext>
            </a:extLst>
          </p:cNvPr>
          <p:cNvSpPr txBox="1">
            <a:spLocks/>
          </p:cNvSpPr>
          <p:nvPr/>
        </p:nvSpPr>
        <p:spPr>
          <a:xfrm>
            <a:off x="127074" y="962097"/>
            <a:ext cx="12039686" cy="782472"/>
          </a:xfrm>
          <a:prstGeom prst="rect">
            <a:avLst/>
          </a:prstGeom>
          <a:noFill/>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lvl="2">
              <a:spcBef>
                <a:spcPts val="0"/>
              </a:spcBef>
            </a:pPr>
            <a:r>
              <a:rPr lang="en-US" sz="2000" dirty="0">
                <a:solidFill>
                  <a:schemeClr val="tx1"/>
                </a:solidFill>
                <a:latin typeface="Calibri" panose="020F0502020204030204" pitchFamily="34" charset="0"/>
                <a:cs typeface="Times New Roman" panose="02020603050405020304" pitchFamily="18" charset="0"/>
              </a:rPr>
              <a:t>Information directly parsed from multiple web pages</a:t>
            </a:r>
            <a:endParaRPr lang="en-GB"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Espace réservé du texte 2">
            <a:extLst>
              <a:ext uri="{FF2B5EF4-FFF2-40B4-BE49-F238E27FC236}">
                <a16:creationId xmlns:a16="http://schemas.microsoft.com/office/drawing/2014/main" id="{F7A745BB-7C58-44B6-950B-0941556E4905}"/>
              </a:ext>
            </a:extLst>
          </p:cNvPr>
          <p:cNvSpPr>
            <a:spLocks noGrp="1"/>
          </p:cNvSpPr>
          <p:nvPr>
            <p:ph type="body" idx="1"/>
          </p:nvPr>
        </p:nvSpPr>
        <p:spPr>
          <a:xfrm>
            <a:off x="0" y="130251"/>
            <a:ext cx="12192000" cy="812801"/>
          </a:xfrm>
        </p:spPr>
        <p:txBody>
          <a:bodyPr rtlCol="0">
            <a:normAutofit/>
          </a:bodyPr>
          <a:lstStyle/>
          <a:p>
            <a:pPr algn="ctr" rtl="0"/>
            <a:r>
              <a:rPr lang="en-GB" sz="4400" dirty="0">
                <a:solidFill>
                  <a:schemeClr val="tx1"/>
                </a:solidFill>
                <a:latin typeface="Calibri" panose="020F0502020204030204" pitchFamily="34" charset="0"/>
                <a:cs typeface="Times New Roman" panose="02020603050405020304" pitchFamily="18" charset="0"/>
              </a:rPr>
              <a:t>Good Reads</a:t>
            </a:r>
          </a:p>
        </p:txBody>
      </p:sp>
      <p:sp>
        <p:nvSpPr>
          <p:cNvPr id="9" name="Espace réservé du contenu 2">
            <a:extLst>
              <a:ext uri="{FF2B5EF4-FFF2-40B4-BE49-F238E27FC236}">
                <a16:creationId xmlns:a16="http://schemas.microsoft.com/office/drawing/2014/main" id="{FE0AADC1-63F1-4324-831C-33C57D02290A}"/>
              </a:ext>
            </a:extLst>
          </p:cNvPr>
          <p:cNvSpPr txBox="1">
            <a:spLocks/>
          </p:cNvSpPr>
          <p:nvPr/>
        </p:nvSpPr>
        <p:spPr>
          <a:xfrm>
            <a:off x="25240" y="1703109"/>
            <a:ext cx="7156323" cy="5107460"/>
          </a:xfrm>
          <a:prstGeom prst="rect">
            <a:avLst/>
          </a:prstGeom>
          <a:noFill/>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lvl="2">
              <a:spcBef>
                <a:spcPts val="0"/>
              </a:spcBef>
            </a:pPr>
            <a:r>
              <a:rPr lang="en-US" sz="2000" dirty="0">
                <a:solidFill>
                  <a:schemeClr val="tx1"/>
                </a:solidFill>
                <a:latin typeface="Calibri" panose="020F0502020204030204" pitchFamily="34" charset="0"/>
                <a:cs typeface="Times New Roman" panose="02020603050405020304" pitchFamily="18" charset="0"/>
              </a:rPr>
              <a:t>2 Python libraries used :</a:t>
            </a:r>
          </a:p>
          <a:p>
            <a:pPr marL="457200" lvl="2">
              <a:spcBef>
                <a:spcPts val="0"/>
              </a:spcBef>
            </a:pPr>
            <a:endParaRPr lang="en-US" sz="10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r>
              <a:rPr lang="en-US" sz="1800" dirty="0">
                <a:solidFill>
                  <a:schemeClr val="tx1"/>
                </a:solidFill>
                <a:latin typeface="Calibri" panose="020F0502020204030204" pitchFamily="34" charset="0"/>
                <a:cs typeface="Times New Roman" panose="02020603050405020304" pitchFamily="18" charset="0"/>
              </a:rPr>
              <a:t>urlopen from urllib.request</a:t>
            </a:r>
          </a:p>
          <a:p>
            <a:pPr marL="1257300" lvl="3" indent="-342900">
              <a:spcBef>
                <a:spcPts val="0"/>
              </a:spcBef>
              <a:buFont typeface="Wingdings" panose="05000000000000000000" pitchFamily="2" charset="2"/>
              <a:buChar char="v"/>
            </a:pPr>
            <a:r>
              <a:rPr lang="en-US" sz="1800" dirty="0">
                <a:solidFill>
                  <a:schemeClr val="tx1"/>
                </a:solidFill>
                <a:latin typeface="Calibri" panose="020F0502020204030204" pitchFamily="34" charset="0"/>
                <a:cs typeface="Times New Roman" panose="02020603050405020304" pitchFamily="18" charset="0"/>
              </a:rPr>
              <a:t>BeautifulSoup from bs4</a:t>
            </a:r>
          </a:p>
          <a:p>
            <a:pPr marL="800100" lvl="2" indent="-342900">
              <a:spcBef>
                <a:spcPts val="0"/>
              </a:spcBef>
              <a:buFontTx/>
              <a:buChar char="-"/>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lvl="2">
              <a:spcBef>
                <a:spcPts val="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lvl="2">
              <a:spcBef>
                <a:spcPts val="0"/>
              </a:spcBef>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Example :</a:t>
            </a:r>
          </a:p>
          <a:p>
            <a:pPr marL="457200" lvl="2">
              <a:spcBef>
                <a:spcPts val="0"/>
              </a:spcBef>
            </a:pPr>
            <a:endParaRPr 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914400" lvl="3">
              <a:spcBef>
                <a:spcPts val="0"/>
              </a:spcBef>
            </a:pPr>
            <a:r>
              <a:rPr lang="en-US" sz="1800" dirty="0">
                <a:solidFill>
                  <a:schemeClr val="tx1"/>
                </a:solidFill>
                <a:latin typeface="Calibri" panose="020F0502020204030204" pitchFamily="34" charset="0"/>
                <a:cs typeface="Times New Roman" panose="02020603050405020304" pitchFamily="18" charset="0"/>
              </a:rPr>
              <a:t>	        book's gender	</a:t>
            </a:r>
          </a:p>
          <a:p>
            <a:pPr marL="914400" lvl="3">
              <a:spcBef>
                <a:spcPts val="0"/>
              </a:spcBef>
            </a:pPr>
            <a:r>
              <a:rPr lang="en-US" sz="1800" dirty="0">
                <a:solidFill>
                  <a:schemeClr val="tx1"/>
                </a:solidFill>
                <a:latin typeface="Calibri" panose="020F0502020204030204" pitchFamily="34" charset="0"/>
                <a:cs typeface="Times New Roman" panose="02020603050405020304" pitchFamily="18" charset="0"/>
                <a:sym typeface="Symbol" panose="05050102010706020507" pitchFamily="18" charset="2"/>
              </a:rPr>
              <a:t>			</a:t>
            </a:r>
          </a:p>
          <a:p>
            <a:pPr marL="914400" lvl="3">
              <a:spcBef>
                <a:spcPts val="0"/>
              </a:spcBef>
            </a:pPr>
            <a:r>
              <a:rPr lang="en-US" sz="1800" dirty="0">
                <a:solidFill>
                  <a:schemeClr val="tx1"/>
                </a:solidFill>
                <a:latin typeface="Calibri" panose="020F0502020204030204" pitchFamily="34" charset="0"/>
                <a:cs typeface="Times New Roman" panose="02020603050405020304" pitchFamily="18" charset="0"/>
              </a:rPr>
              <a:t>key words "actionLinkLite bookPageGenreLink</a:t>
            </a: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p>
          <a:p>
            <a:pPr marL="914400" lvl="3">
              <a:spcBef>
                <a:spcPts val="0"/>
              </a:spcBef>
            </a:pP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13" name="Zone de texte 50">
            <a:extLst>
              <a:ext uri="{FF2B5EF4-FFF2-40B4-BE49-F238E27FC236}">
                <a16:creationId xmlns:a16="http://schemas.microsoft.com/office/drawing/2014/main" id="{40859720-A1EC-451B-8EA2-0585D3C34438}"/>
              </a:ext>
            </a:extLst>
          </p:cNvPr>
          <p:cNvSpPr txBox="1"/>
          <p:nvPr/>
        </p:nvSpPr>
        <p:spPr>
          <a:xfrm>
            <a:off x="456618" y="5976510"/>
            <a:ext cx="6495725" cy="688927"/>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if (soup.find("a", class_="actionLinkLite bookPageGenreLink")):</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catSearched = soup.find_all("a", class_="actionLinkLite bookPageGenreLink")[0].text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45A598DD-1D02-4AD4-A7C7-83D60F87B406}"/>
              </a:ext>
            </a:extLst>
          </p:cNvPr>
          <p:cNvCxnSpPr/>
          <p:nvPr/>
        </p:nvCxnSpPr>
        <p:spPr>
          <a:xfrm>
            <a:off x="7432433" y="1733361"/>
            <a:ext cx="0" cy="4932076"/>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7" name="Espace réservé du contenu 2">
            <a:extLst>
              <a:ext uri="{FF2B5EF4-FFF2-40B4-BE49-F238E27FC236}">
                <a16:creationId xmlns:a16="http://schemas.microsoft.com/office/drawing/2014/main" id="{F57FB9DF-9B92-46C0-ADEE-8BE3333511C4}"/>
              </a:ext>
            </a:extLst>
          </p:cNvPr>
          <p:cNvGraphicFramePr/>
          <p:nvPr>
            <p:extLst>
              <p:ext uri="{D42A27DB-BD31-4B8C-83A1-F6EECF244321}">
                <p14:modId xmlns:p14="http://schemas.microsoft.com/office/powerpoint/2010/main" val="957018972"/>
              </p:ext>
            </p:extLst>
          </p:nvPr>
        </p:nvGraphicFramePr>
        <p:xfrm>
          <a:off x="7614852" y="2256955"/>
          <a:ext cx="4551908" cy="44707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779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a:extLst>
              <a:ext uri="{FF2B5EF4-FFF2-40B4-BE49-F238E27FC236}">
                <a16:creationId xmlns:a16="http://schemas.microsoft.com/office/drawing/2014/main" id="{9F2A8453-1285-4E05-AEAB-06F2828D20B7}"/>
              </a:ext>
            </a:extLst>
          </p:cNvPr>
          <p:cNvSpPr txBox="1">
            <a:spLocks/>
          </p:cNvSpPr>
          <p:nvPr/>
        </p:nvSpPr>
        <p:spPr>
          <a:xfrm>
            <a:off x="645304" y="1349827"/>
            <a:ext cx="10501668" cy="4998603"/>
          </a:xfrm>
          <a:prstGeom prst="rect">
            <a:avLst/>
          </a:prstGeom>
          <a:noFill/>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lvl="2">
              <a:spcBef>
                <a:spcPts val="0"/>
              </a:spcBef>
            </a:pPr>
            <a:r>
              <a:rPr lang="en-US" sz="2000" b="1" i="1" u="sng" dirty="0">
                <a:solidFill>
                  <a:schemeClr val="tx1"/>
                </a:solidFill>
                <a:latin typeface="Calibri" panose="020F0502020204030204" pitchFamily="34" charset="0"/>
                <a:cs typeface="Times New Roman" panose="02020603050405020304" pitchFamily="18" charset="0"/>
              </a:rPr>
              <a:t>Both web sites used :</a:t>
            </a:r>
          </a:p>
          <a:p>
            <a:pPr marL="457200" lvl="2">
              <a:spcBef>
                <a:spcPts val="0"/>
              </a:spcBef>
            </a:pPr>
            <a:r>
              <a:rPr lang="en-US" sz="2000" dirty="0">
                <a:solidFill>
                  <a:schemeClr val="tx1"/>
                </a:solidFill>
                <a:latin typeface="Calibri" panose="020F0502020204030204" pitchFamily="34" charset="0"/>
                <a:cs typeface="Times New Roman" panose="02020603050405020304" pitchFamily="18" charset="0"/>
              </a:rPr>
              <a:t>	1</a:t>
            </a:r>
            <a:r>
              <a:rPr lang="en-US" sz="2000" baseline="30000" dirty="0">
                <a:solidFill>
                  <a:schemeClr val="tx1"/>
                </a:solidFill>
                <a:latin typeface="Calibri" panose="020F0502020204030204" pitchFamily="34" charset="0"/>
                <a:cs typeface="Times New Roman" panose="02020603050405020304" pitchFamily="18" charset="0"/>
              </a:rPr>
              <a:t>st</a:t>
            </a:r>
            <a:r>
              <a:rPr lang="en-US" sz="2000" dirty="0">
                <a:solidFill>
                  <a:schemeClr val="tx1"/>
                </a:solidFill>
                <a:latin typeface="Calibri" panose="020F0502020204030204" pitchFamily="34" charset="0"/>
                <a:cs typeface="Times New Roman" panose="02020603050405020304" pitchFamily="18" charset="0"/>
              </a:rPr>
              <a:t> search with </a:t>
            </a:r>
            <a:r>
              <a:rPr lang="en-US" sz="2000" b="1" dirty="0">
                <a:solidFill>
                  <a:srgbClr val="002060"/>
                </a:solidFill>
                <a:latin typeface="Calibri" panose="020F0502020204030204" pitchFamily="34" charset="0"/>
                <a:cs typeface="Times New Roman" panose="02020603050405020304" pitchFamily="18" charset="0"/>
              </a:rPr>
              <a:t>ISBN on Google Books</a:t>
            </a:r>
          </a:p>
          <a:p>
            <a:pPr marL="457200" lvl="2">
              <a:spcBef>
                <a:spcPts val="0"/>
              </a:spcBef>
            </a:pPr>
            <a:r>
              <a:rPr lang="en-US" sz="2000" dirty="0">
                <a:solidFill>
                  <a:schemeClr val="tx1"/>
                </a:solidFill>
                <a:latin typeface="Calibri" panose="020F0502020204030204" pitchFamily="34" charset="0"/>
                <a:cs typeface="Times New Roman" panose="02020603050405020304" pitchFamily="18" charset="0"/>
              </a:rPr>
              <a:t>		=&gt; 	ISBN found : </a:t>
            </a:r>
            <a:r>
              <a:rPr lang="en-US" sz="2000" b="1" dirty="0">
                <a:solidFill>
                  <a:srgbClr val="002060"/>
                </a:solidFill>
                <a:latin typeface="Calibri" panose="020F0502020204030204" pitchFamily="34" charset="0"/>
                <a:cs typeface="Times New Roman" panose="02020603050405020304" pitchFamily="18" charset="0"/>
              </a:rPr>
              <a:t>complementary search on Good Reads</a:t>
            </a:r>
          </a:p>
          <a:p>
            <a:pPr marL="457200" lvl="2">
              <a:spcBef>
                <a:spcPts val="0"/>
              </a:spcBef>
            </a:pPr>
            <a:r>
              <a:rPr lang="en-US" sz="2000" dirty="0">
                <a:solidFill>
                  <a:schemeClr val="tx1"/>
                </a:solidFill>
                <a:latin typeface="Calibri" panose="020F0502020204030204" pitchFamily="34" charset="0"/>
                <a:cs typeface="Times New Roman" panose="02020603050405020304" pitchFamily="18" charset="0"/>
              </a:rPr>
              <a:t>		=&gt; 	Else : search with </a:t>
            </a:r>
            <a:r>
              <a:rPr lang="en-US" sz="2000" b="1" dirty="0">
                <a:solidFill>
                  <a:srgbClr val="0070C0"/>
                </a:solidFill>
                <a:latin typeface="Calibri" panose="020F0502020204030204" pitchFamily="34" charset="0"/>
                <a:cs typeface="Times New Roman" panose="02020603050405020304" pitchFamily="18" charset="0"/>
              </a:rPr>
              <a:t>ISBN on Good Reads</a:t>
            </a:r>
          </a:p>
          <a:p>
            <a:pPr marL="457200" lvl="2">
              <a:spcBef>
                <a:spcPts val="0"/>
              </a:spcBef>
            </a:pPr>
            <a:r>
              <a:rPr lang="en-US" sz="2000" dirty="0">
                <a:solidFill>
                  <a:schemeClr val="tx1"/>
                </a:solidFill>
                <a:latin typeface="Calibri" panose="020F0502020204030204" pitchFamily="34" charset="0"/>
                <a:cs typeface="Times New Roman" panose="02020603050405020304" pitchFamily="18" charset="0"/>
              </a:rPr>
              <a:t>				=&gt;	ISBN found : finished</a:t>
            </a:r>
          </a:p>
          <a:p>
            <a:pPr marL="457200" lvl="2">
              <a:spcBef>
                <a:spcPts val="0"/>
              </a:spcBef>
            </a:pPr>
            <a:r>
              <a:rPr lang="en-US" sz="2000" dirty="0">
                <a:solidFill>
                  <a:schemeClr val="tx1"/>
                </a:solidFill>
                <a:latin typeface="Calibri" panose="020F0502020204030204" pitchFamily="34" charset="0"/>
                <a:cs typeface="Times New Roman" panose="02020603050405020304" pitchFamily="18" charset="0"/>
              </a:rPr>
              <a:t>				=&gt; 	Else : search with </a:t>
            </a:r>
            <a:r>
              <a:rPr lang="en-US" sz="2000" b="1" dirty="0">
                <a:solidFill>
                  <a:srgbClr val="00B0F0"/>
                </a:solidFill>
                <a:latin typeface="Calibri" panose="020F0502020204030204" pitchFamily="34" charset="0"/>
                <a:cs typeface="Times New Roman" panose="02020603050405020304" pitchFamily="18" charset="0"/>
              </a:rPr>
              <a:t>title and author on Good Reads</a:t>
            </a:r>
          </a:p>
          <a:p>
            <a:pPr marL="457200" lvl="2">
              <a:spcBef>
                <a:spcPts val="0"/>
              </a:spcBef>
            </a:pPr>
            <a:endParaRPr lang="en-US" sz="2000" b="1" dirty="0">
              <a:solidFill>
                <a:srgbClr val="00B0F0"/>
              </a:solidFill>
              <a:latin typeface="Calibri" panose="020F0502020204030204" pitchFamily="34" charset="0"/>
              <a:cs typeface="Times New Roman" panose="02020603050405020304" pitchFamily="18" charset="0"/>
            </a:endParaRPr>
          </a:p>
          <a:p>
            <a:pPr marL="457200" lvl="2">
              <a:spcBef>
                <a:spcPts val="0"/>
              </a:spcBef>
            </a:pPr>
            <a:r>
              <a:rPr lang="en-US" sz="2000" b="1" i="1" u="sng" dirty="0">
                <a:solidFill>
                  <a:schemeClr val="tx1"/>
                </a:solidFill>
                <a:latin typeface="Calibri" panose="020F0502020204030204" pitchFamily="34" charset="0"/>
                <a:cs typeface="Times New Roman" panose="02020603050405020304" pitchFamily="18" charset="0"/>
              </a:rPr>
              <a:t>AWS :</a:t>
            </a:r>
          </a:p>
          <a:p>
            <a:pPr marL="457200" lvl="2">
              <a:spcBef>
                <a:spcPts val="0"/>
              </a:spcBef>
            </a:pPr>
            <a:r>
              <a:rPr lang="en-US" sz="2000" dirty="0">
                <a:solidFill>
                  <a:schemeClr val="tx1"/>
                </a:solidFill>
                <a:latin typeface="Calibri" panose="020F0502020204030204" pitchFamily="34" charset="0"/>
                <a:cs typeface="Times New Roman" panose="02020603050405020304" pitchFamily="18" charset="0"/>
              </a:rPr>
              <a:t>	The scraping was very long	=&gt;	Ubuntu EC2 instance opened</a:t>
            </a:r>
          </a:p>
          <a:p>
            <a:pPr marL="457200" lvl="2">
              <a:spcBef>
                <a:spcPts val="0"/>
              </a:spcBef>
            </a:pPr>
            <a:endParaRPr lang="en-US" sz="2000" dirty="0">
              <a:solidFill>
                <a:schemeClr val="tx1"/>
              </a:solidFill>
              <a:latin typeface="Calibri" panose="020F0502020204030204" pitchFamily="34" charset="0"/>
              <a:cs typeface="Times New Roman" panose="02020603050405020304" pitchFamily="18" charset="0"/>
            </a:endParaRPr>
          </a:p>
          <a:p>
            <a:pPr marL="2171700" lvl="5" indent="-342900">
              <a:spcBef>
                <a:spcPts val="0"/>
              </a:spcBef>
              <a:buFont typeface="Wingdings" panose="05000000000000000000" pitchFamily="2" charset="2"/>
              <a:buChar char="v"/>
            </a:pPr>
            <a:r>
              <a:rPr lang="en-US" sz="1800" b="1" i="1" dirty="0">
                <a:solidFill>
                  <a:schemeClr val="tx1"/>
                </a:solidFill>
                <a:latin typeface="Calibri" panose="020F0502020204030204" pitchFamily="34" charset="0"/>
                <a:cs typeface="Times New Roman" panose="02020603050405020304" pitchFamily="18" charset="0"/>
              </a:rPr>
              <a:t>Anaconda</a:t>
            </a:r>
            <a:r>
              <a:rPr lang="en-US" sz="1800" dirty="0">
                <a:solidFill>
                  <a:schemeClr val="tx1"/>
                </a:solidFill>
                <a:latin typeface="Calibri" panose="020F0502020204030204" pitchFamily="34" charset="0"/>
                <a:cs typeface="Times New Roman" panose="02020603050405020304" pitchFamily="18" charset="0"/>
              </a:rPr>
              <a:t> installed (use of jupyter notebooks)</a:t>
            </a:r>
          </a:p>
          <a:p>
            <a:pPr marL="2171700" lvl="5" indent="-342900">
              <a:spcBef>
                <a:spcPts val="0"/>
              </a:spcBef>
              <a:buFont typeface="Wingdings" panose="05000000000000000000" pitchFamily="2" charset="2"/>
              <a:buChar char="v"/>
            </a:pPr>
            <a:r>
              <a:rPr lang="en-US" sz="1800" b="1" i="1" dirty="0">
                <a:solidFill>
                  <a:schemeClr val="tx1"/>
                </a:solidFill>
                <a:latin typeface="Calibri" panose="020F0502020204030204" pitchFamily="34" charset="0"/>
                <a:cs typeface="Times New Roman" panose="02020603050405020304" pitchFamily="18" charset="0"/>
              </a:rPr>
              <a:t>GitHub</a:t>
            </a:r>
            <a:r>
              <a:rPr lang="en-US" sz="1800" dirty="0">
                <a:solidFill>
                  <a:schemeClr val="tx1"/>
                </a:solidFill>
                <a:latin typeface="Calibri" panose="020F0502020204030204" pitchFamily="34" charset="0"/>
                <a:cs typeface="Times New Roman" panose="02020603050405020304" pitchFamily="18" charset="0"/>
              </a:rPr>
              <a:t> services (use of scripts and files from our project GitHub)</a:t>
            </a:r>
          </a:p>
          <a:p>
            <a:pPr marL="2171700" lvl="5" indent="-342900">
              <a:spcBef>
                <a:spcPts val="0"/>
              </a:spcBef>
              <a:buFont typeface="Wingdings" panose="05000000000000000000" pitchFamily="2" charset="2"/>
              <a:buChar char="v"/>
            </a:pPr>
            <a:r>
              <a:rPr lang="en-US" sz="1800" b="1" i="1" dirty="0">
                <a:solidFill>
                  <a:schemeClr val="tx1"/>
                </a:solidFill>
                <a:latin typeface="Calibri" panose="020F0502020204030204" pitchFamily="34" charset="0"/>
                <a:cs typeface="Times New Roman" panose="02020603050405020304" pitchFamily="18" charset="0"/>
              </a:rPr>
              <a:t>Byobu</a:t>
            </a:r>
            <a:r>
              <a:rPr lang="en-US" sz="1800" dirty="0">
                <a:solidFill>
                  <a:schemeClr val="tx1"/>
                </a:solidFill>
                <a:latin typeface="Calibri" panose="020F0502020204030204" pitchFamily="34" charset="0"/>
                <a:cs typeface="Times New Roman" panose="02020603050405020304" pitchFamily="18" charset="0"/>
              </a:rPr>
              <a:t> (continuous scraping)</a:t>
            </a:r>
          </a:p>
          <a:p>
            <a:pPr marL="2171700" lvl="5" indent="-342900">
              <a:spcBef>
                <a:spcPts val="0"/>
              </a:spcBef>
              <a:buFont typeface="Wingdings" panose="05000000000000000000" pitchFamily="2" charset="2"/>
              <a:buChar char="v"/>
            </a:pPr>
            <a:r>
              <a:rPr lang="en-US" sz="1800" b="1" i="1" dirty="0">
                <a:solidFill>
                  <a:schemeClr val="tx1"/>
                </a:solidFill>
                <a:latin typeface="Calibri" panose="020F0502020204030204" pitchFamily="34" charset="0"/>
                <a:cs typeface="Times New Roman" panose="02020603050405020304" pitchFamily="18" charset="0"/>
              </a:rPr>
              <a:t>sftp</a:t>
            </a:r>
            <a:r>
              <a:rPr lang="en-US" sz="1800" dirty="0">
                <a:solidFill>
                  <a:schemeClr val="tx1"/>
                </a:solidFill>
                <a:latin typeface="Calibri" panose="020F0502020204030204" pitchFamily="34" charset="0"/>
                <a:cs typeface="Times New Roman" panose="02020603050405020304" pitchFamily="18" charset="0"/>
              </a:rPr>
              <a:t> connection (scraped information from remote computer to our PC)</a:t>
            </a:r>
          </a:p>
          <a:p>
            <a:pPr marL="2171700" lvl="5"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p:txBody>
      </p:sp>
      <p:sp>
        <p:nvSpPr>
          <p:cNvPr id="8" name="Espace réservé du texte 2">
            <a:extLst>
              <a:ext uri="{FF2B5EF4-FFF2-40B4-BE49-F238E27FC236}">
                <a16:creationId xmlns:a16="http://schemas.microsoft.com/office/drawing/2014/main" id="{F7A745BB-7C58-44B6-950B-0941556E4905}"/>
              </a:ext>
            </a:extLst>
          </p:cNvPr>
          <p:cNvSpPr>
            <a:spLocks noGrp="1"/>
          </p:cNvSpPr>
          <p:nvPr>
            <p:ph type="body" idx="1"/>
          </p:nvPr>
        </p:nvSpPr>
        <p:spPr>
          <a:xfrm>
            <a:off x="0" y="205431"/>
            <a:ext cx="12192000" cy="812801"/>
          </a:xfrm>
        </p:spPr>
        <p:txBody>
          <a:bodyPr rtlCol="0">
            <a:noAutofit/>
          </a:bodyPr>
          <a:lstStyle/>
          <a:p>
            <a:pPr algn="ctr"/>
            <a:r>
              <a:rPr lang="en-GB" sz="4400" dirty="0">
                <a:solidFill>
                  <a:schemeClr val="tx1"/>
                </a:solidFill>
                <a:latin typeface="Calibri" panose="020F0502020204030204" pitchFamily="34" charset="0"/>
                <a:cs typeface="Times New Roman" panose="02020603050405020304" pitchFamily="18" charset="0"/>
              </a:rPr>
              <a:t>Final solution</a:t>
            </a:r>
          </a:p>
        </p:txBody>
      </p:sp>
    </p:spTree>
    <p:extLst>
      <p:ext uri="{BB962C8B-B14F-4D97-AF65-F5344CB8AC3E}">
        <p14:creationId xmlns:p14="http://schemas.microsoft.com/office/powerpoint/2010/main" val="3332654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2.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850</TotalTime>
  <Words>1800</Words>
  <Application>Microsoft Office PowerPoint</Application>
  <PresentationFormat>Grand écran</PresentationFormat>
  <Paragraphs>304</Paragraphs>
  <Slides>22</Slides>
  <Notes>18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22</vt:i4>
      </vt:variant>
    </vt:vector>
  </HeadingPairs>
  <TitlesOfParts>
    <vt:vector size="28" baseType="lpstr">
      <vt:lpstr>Arial</vt:lpstr>
      <vt:lpstr>Calibri</vt:lpstr>
      <vt:lpstr>Calibri Light</vt:lpstr>
      <vt:lpstr>Symbol</vt:lpstr>
      <vt:lpstr>Wingdings</vt:lpstr>
      <vt:lpstr>Office Theme</vt:lpstr>
      <vt:lpstr>Présentation PowerPoint</vt:lpstr>
      <vt:lpstr>Summary</vt:lpstr>
      <vt:lpstr>Présentation PowerPoint</vt:lpstr>
      <vt:lpstr>Présentation PowerPoint</vt:lpstr>
      <vt:lpstr>Data for the Project </vt:lpstr>
      <vt:lpstr>Additional Features on Book Data</vt:lpstr>
      <vt:lpstr>Présentation PowerPoint</vt:lpstr>
      <vt:lpstr>Présentation PowerPoint</vt:lpstr>
      <vt:lpstr>Présentation PowerPoint</vt:lpstr>
      <vt:lpstr>First Statistics</vt:lpstr>
      <vt:lpstr>Présentation PowerPoint</vt:lpstr>
      <vt:lpstr>Data handling</vt:lpstr>
      <vt:lpstr>Présentation PowerPoint</vt:lpstr>
      <vt:lpstr>Présentation PowerPoint</vt:lpstr>
      <vt:lpstr>Présentation PowerPoint</vt:lpstr>
      <vt:lpstr>Word Embedding</vt:lpstr>
      <vt:lpstr>Word Embedding</vt:lpstr>
      <vt:lpstr>Continued…</vt:lpstr>
      <vt:lpstr>Model</vt:lpstr>
      <vt:lpstr>GloVe: Global Vectors</vt:lpstr>
      <vt:lpstr>Sentence Embedding</vt:lpstr>
      <vt:lpstr>Sentence-BERT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Books’ recommendation</dc:title>
  <dc:creator>Benjamin Therond</dc:creator>
  <cp:lastModifiedBy>Benjamin Therond</cp:lastModifiedBy>
  <cp:revision>65</cp:revision>
  <dcterms:created xsi:type="dcterms:W3CDTF">2021-07-07T19:15:09Z</dcterms:created>
  <dcterms:modified xsi:type="dcterms:W3CDTF">2021-07-09T18:51:51Z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