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מלבן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מלבן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חבר ישר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מחבר ישר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מלבן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אליפסה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אליפסה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אליפסה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לבן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חבר ישר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מחבר ישר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לבן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אליפסה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אליפסה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מחבר ישר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2" name="מציין מיקום טקסט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מציין מיקום תוכן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אליפסה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מחבר ישר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מציין מיקום של תאריך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153FD4-9C81-48BA-8435-08A098885232}" type="datetimeFigureOut">
              <a:rPr lang="he-IL" smtClean="0"/>
              <a:pPr/>
              <a:t>ד'/חשון/תש"פ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אליפסה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CD8EA5-77E3-4A49-83C3-951ACB191B8E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ospitals_in_Manhattan" TargetMode="External"/><Relationship Id="rId7" Type="http://schemas.openxmlformats.org/officeDocument/2006/relationships/hyperlink" Target="https://en.wikipedia.org/wiki/List_of_hospitals_in_Staten_Island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hospitals_in_Queens" TargetMode="External"/><Relationship Id="rId5" Type="http://schemas.openxmlformats.org/officeDocument/2006/relationships/hyperlink" Target="https://en.wikipedia.org/wiki/List_of_hospitals_in_Brooklyn" TargetMode="External"/><Relationship Id="rId4" Type="http://schemas.openxmlformats.org/officeDocument/2006/relationships/hyperlink" Target="https://en.wikipedia.org/wiki/List_of_hospitals_in_the_Bron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051720" y="476672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NYC's neighborhoods </a:t>
            </a:r>
            <a:r>
              <a:rPr lang="en-US" dirty="0" smtClean="0"/>
              <a:t>which </a:t>
            </a:r>
            <a:r>
              <a:rPr lang="en-US" dirty="0" smtClean="0"/>
              <a:t>will benefit the most out of building a medical service nearby them 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123728" y="2852936"/>
            <a:ext cx="6172200" cy="1371600"/>
          </a:xfrm>
        </p:spPr>
        <p:txBody>
          <a:bodyPr/>
          <a:lstStyle/>
          <a:p>
            <a:r>
              <a:rPr lang="en-US" dirty="0" smtClean="0"/>
              <a:t>Ariel Nisenbaum</a:t>
            </a:r>
          </a:p>
          <a:p>
            <a:r>
              <a:rPr lang="en-US" dirty="0" smtClean="0"/>
              <a:t>October, 2019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91680" y="260648"/>
            <a:ext cx="6172200" cy="4542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problem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105580"/>
            <a:ext cx="6696744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 A </a:t>
            </a:r>
            <a:r>
              <a:rPr lang="en-US" sz="1400" b="1" dirty="0">
                <a:solidFill>
                  <a:schemeClr val="bg1"/>
                </a:solidFill>
              </a:rPr>
              <a:t>medical emergency is an acute injury or illness that poses an immediate risk to a person's life or long-term </a:t>
            </a:r>
            <a:r>
              <a:rPr lang="en-US" sz="1400" b="1" dirty="0" smtClean="0">
                <a:solidFill>
                  <a:schemeClr val="bg1"/>
                </a:solidFill>
              </a:rPr>
              <a:t>health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1844824"/>
            <a:ext cx="669674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400" dirty="0"/>
              <a:t>For emergencies starting outside medical care, a key component that can make a difference between life and death is the response time – i.e. the time frame in which the medical emergency start till the emergency medical services arrival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2852936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400" dirty="0"/>
              <a:t>As a result, geographers have been increasingly involved in emergency medical-services planning. Of particular importance has been the application of location-optimization models that minimize ambulance response time. Therefore, it is necessary to geographers to know which neighborhood will be benefit the most out of building a medical service nearby them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4275673"/>
            <a:ext cx="6696744" cy="954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1400" b="1" dirty="0">
                <a:solidFill>
                  <a:schemeClr val="bg1"/>
                </a:solidFill>
                <a:cs typeface="+mj-cs"/>
              </a:rPr>
              <a:t>Focusing in New York City, our aim in this project is to find out which neighborhoods have the biggest response time, i.e. – finding the neighborhoods that their distance to a nearby medical service is the largest</a:t>
            </a:r>
            <a:r>
              <a:rPr lang="en-US" sz="1400" dirty="0">
                <a:solidFill>
                  <a:schemeClr val="bg1"/>
                </a:solidFill>
                <a:cs typeface="+mj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66486"/>
            <a:ext cx="6172200" cy="670226"/>
          </a:xfrm>
        </p:spPr>
        <p:txBody>
          <a:bodyPr>
            <a:normAutofit/>
          </a:bodyPr>
          <a:lstStyle/>
          <a:p>
            <a:pPr lvl="0" algn="ctr" rtl="0"/>
            <a:r>
              <a:rPr lang="en-US" dirty="0" smtClean="0"/>
              <a:t>Required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250176"/>
            <a:ext cx="669674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400" dirty="0"/>
              <a:t>Since the main feature to investigate is distance, our data sets will only need to contain medical centers coordinates and neighborhoods coordinates (latitude and longitude) in New York City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257708"/>
            <a:ext cx="66967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1400" dirty="0"/>
              <a:t>For the neighborhoods data set we can use the following link:</a:t>
            </a:r>
          </a:p>
          <a:p>
            <a:pPr lvl="0" algn="l" rtl="0"/>
            <a:r>
              <a:rPr lang="en-US" sz="1400" u="sng" dirty="0">
                <a:hlinkClick r:id="rId2"/>
              </a:rPr>
              <a:t>https://cocl.us/new_york_dataset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3140968"/>
            <a:ext cx="669674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1400" dirty="0"/>
              <a:t>For the hospitals data set we can use the following data from Wikipedia: </a:t>
            </a:r>
          </a:p>
          <a:p>
            <a:pPr lvl="0" algn="l" rtl="0"/>
            <a:r>
              <a:rPr lang="en-US" sz="1400" dirty="0"/>
              <a:t> </a:t>
            </a:r>
            <a:r>
              <a:rPr lang="en-US" sz="1400" u="sng" dirty="0">
                <a:hlinkClick r:id="rId3"/>
              </a:rPr>
              <a:t>https://en.wikipedia.org/wiki/List_of_hospitals_in_Manhattan</a:t>
            </a:r>
            <a:endParaRPr lang="en-US" sz="1400" dirty="0"/>
          </a:p>
          <a:p>
            <a:pPr lvl="0" algn="l" rtl="0"/>
            <a:r>
              <a:rPr lang="en-US" sz="1400" u="sng" dirty="0">
                <a:hlinkClick r:id="rId4"/>
              </a:rPr>
              <a:t>https://en.wikipedia.org/wiki/List_of_hospitals_in_the_Bronx</a:t>
            </a:r>
            <a:endParaRPr lang="en-US" sz="1400" dirty="0"/>
          </a:p>
          <a:p>
            <a:pPr lvl="0" algn="l" rtl="0"/>
            <a:r>
              <a:rPr lang="en-US" sz="1400" u="sng" dirty="0">
                <a:hlinkClick r:id="rId5"/>
              </a:rPr>
              <a:t>https://en.wikipedia.org/wiki/List_of_hospitals_in_Brooklyn</a:t>
            </a:r>
            <a:endParaRPr lang="en-US" sz="1400" dirty="0"/>
          </a:p>
          <a:p>
            <a:pPr lvl="0" algn="l" rtl="0"/>
            <a:r>
              <a:rPr lang="en-US" sz="1400" u="sng" dirty="0">
                <a:hlinkClick r:id="rId6"/>
              </a:rPr>
              <a:t>https://en.wikipedia.org/wiki/List_of_hospitals_in_Queens</a:t>
            </a:r>
            <a:endParaRPr lang="en-US" sz="1400" dirty="0"/>
          </a:p>
          <a:p>
            <a:pPr algn="l"/>
            <a:r>
              <a:rPr lang="en-US" sz="1400" u="sng" dirty="0">
                <a:hlinkClick r:id="rId7"/>
              </a:rPr>
              <a:t>https://en.wikipedia.org/wiki/List_of_hospitals_in_Staten_Island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91680" y="332656"/>
            <a:ext cx="6172200" cy="576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chosen model – dbscan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1700808"/>
            <a:ext cx="669674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Sensitive to density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204864"/>
            <a:ext cx="669674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Taking the distance into account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2708920"/>
            <a:ext cx="669674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Clusters which not contain hospitals\medical centers will be neighborhoods that will benefit the most out of building a nearby hospital\medical center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1196752"/>
            <a:ext cx="669674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Clustering model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481844"/>
            <a:ext cx="6696744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outliers will be also neighborhoods that will benefit the most out of building a nearby hospital\medical center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172200" cy="598218"/>
          </a:xfrm>
        </p:spPr>
        <p:txBody>
          <a:bodyPr>
            <a:normAutofit/>
          </a:bodyPr>
          <a:lstStyle/>
          <a:p>
            <a:pPr lvl="0" algn="ctr" rtl="0"/>
            <a:r>
              <a:rPr lang="en-US" dirty="0" smtClean="0"/>
              <a:t>Results and observations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268760"/>
            <a:ext cx="6696744" cy="73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For choosing epsilon = 0.025 and n_samples =  5, we got that the following neighborhoods are the ones that will benefit the  most out of building a nearby hospital\medical center</a:t>
            </a:r>
            <a:endParaRPr lang="he-IL" sz="1400" dirty="0"/>
          </a:p>
        </p:txBody>
      </p:sp>
      <p:pic>
        <p:nvPicPr>
          <p:cNvPr id="7" name="תמונה 6"/>
          <p:cNvPicPr/>
          <p:nvPr/>
        </p:nvPicPr>
        <p:blipFill>
          <a:blip r:embed="rId2" cstate="print"/>
          <a:srcRect l="22768" t="29818" r="18373" b="14844"/>
          <a:stretch>
            <a:fillRect/>
          </a:stretch>
        </p:blipFill>
        <p:spPr bwMode="auto">
          <a:xfrm>
            <a:off x="2205434" y="2060848"/>
            <a:ext cx="582295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לון">
  <a:themeElements>
    <a:clrScheme name="חלון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חלון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חלון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347</Words>
  <Application>Microsoft Office PowerPoint</Application>
  <PresentationFormat>‫הצגה על המסך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חלון</vt:lpstr>
      <vt:lpstr>Finding NYC's neighborhoods which will benefit the most out of building a medical service nearby them </vt:lpstr>
      <vt:lpstr>The problem</vt:lpstr>
      <vt:lpstr>Required data</vt:lpstr>
      <vt:lpstr>The chosen model – dbscan</vt:lpstr>
      <vt:lpstr>Results and observations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NYC's neighborhoods which will benefit the most out of building a medical service nearby them</dc:title>
  <dc:creator>user</dc:creator>
  <cp:lastModifiedBy>user</cp:lastModifiedBy>
  <cp:revision>12</cp:revision>
  <dcterms:created xsi:type="dcterms:W3CDTF">2019-11-02T08:25:33Z</dcterms:created>
  <dcterms:modified xsi:type="dcterms:W3CDTF">2019-11-02T09:14:44Z</dcterms:modified>
</cp:coreProperties>
</file>