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2990b3c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52990b3c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52990b3c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52990b3c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52990b3c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52990b3c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52990b3c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52990b3c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2990b3c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2990b3c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2990b3c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52990b3c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52990b3c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52990b3c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52990b3c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52990b3c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2990b3c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52990b3c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52990b3c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52990b3c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52990b3c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52990b3c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52990b3c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52990b3c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81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Aplicativo para la gestion y el control de materia prima en la empresa “Pro-loop”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#6 </a:t>
            </a:r>
            <a:br>
              <a:rPr lang="es"/>
            </a:br>
            <a:r>
              <a:rPr lang="es"/>
              <a:t>Joyce Castro, Christian Ortiz, Ariel Pérez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Actas de </a:t>
            </a:r>
            <a:r>
              <a:rPr lang="es"/>
              <a:t>Reunión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</a:t>
            </a:r>
            <a:r>
              <a:rPr lang="es"/>
              <a:t> de requerimientos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25" y="1026850"/>
            <a:ext cx="7250876" cy="34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y resultados del proyecto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recomendaciones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del Proyecto: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04350" y="1506125"/>
            <a:ext cx="36357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OBJETIVO GENERAL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OBJETIVOS  ESPECÍFICOS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ALCANCE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RESULTADOS ESPERADOS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 IDEAS A DEFENDER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LÍNEA DE TIEMPO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040050" y="1547075"/>
            <a:ext cx="4859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ACTAS DE REUNIÓN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ESPECIFICACIÓN DE REQUERIMIENTOS (MATRIZ HU/DOC ERS)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DISEÑO RESULTADOS DEL PROYECTO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 CONCLUSIONES Y RECOMENDACIONES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La automatización de aplicaciones web es relevante para ahorrar tiempo y mejorar la eficiencia en procesos de desarrollo y pruebas.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La empresa Pro-Loop se enfoca en producir proteínas alternativas a base de insectos, específicamente la mosca soldado negra, que se cría en un criadero en Santo Domingo.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 necesita un aplicativo web para automatizar el ingreso de datos de la materia prima y mejorar el control y toma de decisiones en la producción.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del proyecto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Desarrollar un sistema para registrar y gestionar los recursos utilizados en la producción de materia prima de Pro-Loop, proporcionando información y reportes para la toma de decisiones.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05025" y="1558350"/>
            <a:ext cx="25260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Obtener información sobre los procedimientos para producir harina de larvas como materia prima.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3203606" y="1558350"/>
            <a:ext cx="25260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Plantear historias de usuario adecuadas para desarrollar el producto y explicar sus funcionalidades.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5902175" y="1558350"/>
            <a:ext cx="25260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Implementar el sistema de control de producción y realizar pruebas para depurar errores y verificar la calidad.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Interfaz de usuario intuitiva y fácil de usar.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Registro de recursos utilizados para la alimentación y producción de larvas.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Registro de la materia prima obtenida después del proceso de manufactura.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Esperados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858463" y="1622325"/>
            <a:ext cx="28608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involucrados en el proyecto adquirirán conocimientos y habilidades relacionados con Scrum y el desarrollo de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2" type="body"/>
          </p:nvPr>
        </p:nvSpPr>
        <p:spPr>
          <a:xfrm>
            <a:off x="4914638" y="1622325"/>
            <a:ext cx="28608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fomentará la mejora continua y la adaptabilidad al cambio.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Ideas a defender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505025" y="1558350"/>
            <a:ext cx="25260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rápida y continua de software funcional.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Visibilidad y transparencia en el proceso de desarrollo mediante el uso de tableros y herramientas de seguimiento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2" type="body"/>
          </p:nvPr>
        </p:nvSpPr>
        <p:spPr>
          <a:xfrm>
            <a:off x="3203606" y="1558350"/>
            <a:ext cx="25260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Mayor satisfacción del cliente debido a la colaboración cercana y la entrega temprana de funcionalidades.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Flexibilidad y adaptabilidad para responder a cambios en los requisitos.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5902175" y="1558350"/>
            <a:ext cx="25260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en la calidad del software mediante pruebas continuas y correcciones rápidas.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Mayor productividad y eficiencia al utilizar tecnologías web y herramientas ágiles.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Linea De tiempo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