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User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bzip2</c:v>
                </c:pt>
                <c:pt idx="1">
                  <c:v>cc1</c:v>
                </c:pt>
                <c:pt idx="2">
                  <c:v>mcf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5-4F42-9CE2-78AF48EA6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commit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bzip2</c:v>
                </c:pt>
                <c:pt idx="1">
                  <c:v>cc1</c:v>
                </c:pt>
                <c:pt idx="2">
                  <c:v>mcf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5-4F42-9CE2-78AF48EA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162447"/>
        <c:axId val="261441167"/>
      </c:barChart>
      <c:catAx>
        <c:axId val="34416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1441167"/>
        <c:crosses val="autoZero"/>
        <c:auto val="1"/>
        <c:lblAlgn val="ctr"/>
        <c:lblOffset val="100"/>
        <c:noMultiLvlLbl val="0"/>
      </c:catAx>
      <c:valAx>
        <c:axId val="26144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4416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bzip2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5-4F42-9CE2-78AF48EA6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5-4F42-9CE2-78AF48EA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162447"/>
        <c:axId val="261441167"/>
      </c:barChart>
      <c:catAx>
        <c:axId val="34416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1441167"/>
        <c:crosses val="autoZero"/>
        <c:auto val="1"/>
        <c:lblAlgn val="ctr"/>
        <c:lblOffset val="100"/>
        <c:noMultiLvlLbl val="0"/>
      </c:catAx>
      <c:valAx>
        <c:axId val="26144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4416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cc1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5-4F42-9CE2-78AF48EA6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5-4F42-9CE2-78AF48EA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162447"/>
        <c:axId val="261441167"/>
      </c:barChart>
      <c:catAx>
        <c:axId val="34416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1441167"/>
        <c:crosses val="autoZero"/>
        <c:auto val="1"/>
        <c:lblAlgn val="ctr"/>
        <c:lblOffset val="100"/>
        <c:noMultiLvlLbl val="0"/>
      </c:catAx>
      <c:valAx>
        <c:axId val="26144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4416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mcf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5-4F42-9CE2-78AF48EA6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branches</c:v>
                </c:pt>
                <c:pt idx="1">
                  <c:v>i-cache misses</c:v>
                </c:pt>
                <c:pt idx="2">
                  <c:v>i-TLB misses</c:v>
                </c:pt>
                <c:pt idx="3">
                  <c:v>page faults</c:v>
                </c:pt>
                <c:pt idx="4">
                  <c:v>user 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5-4F42-9CE2-78AF48EA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162447"/>
        <c:axId val="261441167"/>
      </c:barChart>
      <c:catAx>
        <c:axId val="34416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1441167"/>
        <c:crosses val="autoZero"/>
        <c:auto val="1"/>
        <c:lblAlgn val="ctr"/>
        <c:lblOffset val="100"/>
        <c:noMultiLvlLbl val="0"/>
      </c:catAx>
      <c:valAx>
        <c:axId val="26144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4416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line Skate Repair - iFixit">
            <a:extLst>
              <a:ext uri="{FF2B5EF4-FFF2-40B4-BE49-F238E27FC236}">
                <a16:creationId xmlns:a16="http://schemas.microsoft.com/office/drawing/2014/main" id="{F6F8DA08-8AE7-DDE1-1641-EE5B162AB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9882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US" dirty="0"/>
              <a:t>	Dynamic Binary Translation and Optimization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6D960-FCE8-558A-E127-D80B32CB3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/>
          </a:bodyPr>
          <a:lstStyle/>
          <a:p>
            <a:r>
              <a:rPr lang="en-US" sz="1400" dirty="0"/>
              <a:t>Students – Shahar </a:t>
            </a:r>
            <a:r>
              <a:rPr lang="en-US" sz="1400" dirty="0" err="1"/>
              <a:t>Dror</a:t>
            </a:r>
            <a:r>
              <a:rPr lang="en-US" sz="1400" dirty="0"/>
              <a:t>, Ariel Pomeranchik</a:t>
            </a:r>
          </a:p>
        </p:txBody>
      </p:sp>
      <p:sp>
        <p:nvSpPr>
          <p:cNvPr id="1046" name="Freeform: Shape 1034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651" y="435675"/>
            <a:ext cx="3061580" cy="108329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The End</a:t>
            </a:r>
            <a:endParaRPr lang="en-IL" sz="4700" dirty="0"/>
          </a:p>
        </p:txBody>
      </p:sp>
      <p:pic>
        <p:nvPicPr>
          <p:cNvPr id="4" name="Picture 4" descr="assembly – ProgrammerHumor.io">
            <a:extLst>
              <a:ext uri="{FF2B5EF4-FFF2-40B4-BE49-F238E27FC236}">
                <a16:creationId xmlns:a16="http://schemas.microsoft.com/office/drawing/2014/main" id="{6574DC9F-98EB-DF89-EB30-F9740F179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 bwMode="auto">
          <a:xfrm>
            <a:off x="3928188" y="2212578"/>
            <a:ext cx="3905945" cy="39050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83974"/>
            <a:ext cx="10616822" cy="93529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Profiling - Data Collection (prof mode)</a:t>
            </a:r>
            <a:endParaRPr lang="en-IL" sz="4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6E486-5065-7EF9-42B2-C3555A3F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4" y="5110936"/>
            <a:ext cx="5142570" cy="1623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6C1AFC7-FD82-E291-0701-7857AA4DEF08}"/>
              </a:ext>
            </a:extLst>
          </p:cNvPr>
          <p:cNvSpPr txBox="1">
            <a:spLocks/>
          </p:cNvSpPr>
          <p:nvPr/>
        </p:nvSpPr>
        <p:spPr>
          <a:xfrm>
            <a:off x="4283499" y="2180096"/>
            <a:ext cx="3394846" cy="227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2</a:t>
            </a:r>
            <a:br>
              <a:rPr lang="en-US" dirty="0"/>
            </a:br>
            <a:r>
              <a:rPr lang="en-US" dirty="0"/>
              <a:t>Save information of the top 10 most called loops, sorted by the number of times the loop was seen (</a:t>
            </a:r>
            <a:r>
              <a:rPr lang="en-US" dirty="0" err="1"/>
              <a:t>countSeen</a:t>
            </a:r>
            <a:r>
              <a:rPr lang="en-US" dirty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271F9E-E68F-9030-E0D4-DA443D32D6CE}"/>
              </a:ext>
            </a:extLst>
          </p:cNvPr>
          <p:cNvSpPr txBox="1">
            <a:spLocks/>
          </p:cNvSpPr>
          <p:nvPr/>
        </p:nvSpPr>
        <p:spPr>
          <a:xfrm>
            <a:off x="9348736" y="4727186"/>
            <a:ext cx="2449961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3</a:t>
            </a:r>
            <a:br>
              <a:rPr lang="en-US" dirty="0"/>
            </a:br>
            <a:r>
              <a:rPr lang="en-US" dirty="0"/>
              <a:t>Analyze which function should we inline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B836-533A-8980-99F2-4AE3558EB6AC}"/>
              </a:ext>
            </a:extLst>
          </p:cNvPr>
          <p:cNvSpPr txBox="1"/>
          <p:nvPr/>
        </p:nvSpPr>
        <p:spPr>
          <a:xfrm>
            <a:off x="260703" y="1256766"/>
            <a:ext cx="30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br>
              <a:rPr lang="en-US" dirty="0"/>
            </a:br>
            <a:r>
              <a:rPr lang="en-US" dirty="0"/>
              <a:t>Gather information about all loops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6528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83974"/>
            <a:ext cx="7457986" cy="9352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Optimization (opt mode)</a:t>
            </a:r>
            <a:endParaRPr lang="en-IL" sz="4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B836-533A-8980-99F2-4AE3558EB6AC}"/>
              </a:ext>
            </a:extLst>
          </p:cNvPr>
          <p:cNvSpPr txBox="1"/>
          <p:nvPr/>
        </p:nvSpPr>
        <p:spPr>
          <a:xfrm>
            <a:off x="260703" y="1256766"/>
            <a:ext cx="30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br>
              <a:rPr lang="en-US" dirty="0"/>
            </a:br>
            <a:r>
              <a:rPr lang="en-US" dirty="0"/>
              <a:t>Gather information about all loops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8AA6D-E4D4-2047-E538-8E7AFC55D582}"/>
              </a:ext>
            </a:extLst>
          </p:cNvPr>
          <p:cNvSpPr txBox="1">
            <a:spLocks/>
          </p:cNvSpPr>
          <p:nvPr/>
        </p:nvSpPr>
        <p:spPr>
          <a:xfrm>
            <a:off x="4283499" y="2180096"/>
            <a:ext cx="3394846" cy="227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2</a:t>
            </a:r>
            <a:br>
              <a:rPr lang="en-US" dirty="0"/>
            </a:br>
            <a:r>
              <a:rPr lang="en-US" dirty="0"/>
              <a:t>Save information of the top 10 most called loops, sorted by the number of times the loop was seen (</a:t>
            </a:r>
            <a:r>
              <a:rPr lang="en-US" dirty="0" err="1"/>
              <a:t>countSeen</a:t>
            </a:r>
            <a:r>
              <a:rPr lang="en-US" dirty="0"/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9D2D97-587C-5951-C93B-8145DD6FA51E}"/>
              </a:ext>
            </a:extLst>
          </p:cNvPr>
          <p:cNvSpPr txBox="1">
            <a:spLocks/>
          </p:cNvSpPr>
          <p:nvPr/>
        </p:nvSpPr>
        <p:spPr>
          <a:xfrm>
            <a:off x="9348736" y="4727186"/>
            <a:ext cx="2449961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3</a:t>
            </a:r>
            <a:br>
              <a:rPr lang="en-US" dirty="0"/>
            </a:br>
            <a:r>
              <a:rPr lang="en-US" dirty="0"/>
              <a:t>Analyze which function should we inline</a:t>
            </a:r>
          </a:p>
        </p:txBody>
      </p:sp>
    </p:spTree>
    <p:extLst>
      <p:ext uri="{BB962C8B-B14F-4D97-AF65-F5344CB8AC3E}">
        <p14:creationId xmlns:p14="http://schemas.microsoft.com/office/powerpoint/2010/main" val="77671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83974"/>
            <a:ext cx="6593632" cy="9352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Translation Cache</a:t>
            </a:r>
            <a:endParaRPr lang="en-IL" sz="4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B836-533A-8980-99F2-4AE3558EB6AC}"/>
              </a:ext>
            </a:extLst>
          </p:cNvPr>
          <p:cNvSpPr txBox="1"/>
          <p:nvPr/>
        </p:nvSpPr>
        <p:spPr>
          <a:xfrm>
            <a:off x="189723" y="1616984"/>
            <a:ext cx="30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br>
              <a:rPr lang="en-US" dirty="0"/>
            </a:br>
            <a:r>
              <a:rPr lang="en-US" dirty="0"/>
              <a:t>Gather information about all loops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63150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83974"/>
            <a:ext cx="6593632" cy="9352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Function Inlining</a:t>
            </a:r>
            <a:endParaRPr lang="en-IL" sz="4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B836-533A-8980-99F2-4AE3558EB6AC}"/>
              </a:ext>
            </a:extLst>
          </p:cNvPr>
          <p:cNvSpPr txBox="1"/>
          <p:nvPr/>
        </p:nvSpPr>
        <p:spPr>
          <a:xfrm>
            <a:off x="189723" y="1616984"/>
            <a:ext cx="30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br>
              <a:rPr lang="en-US" dirty="0"/>
            </a:br>
            <a:r>
              <a:rPr lang="en-US" dirty="0"/>
              <a:t>Gather information about all loops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01934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83974"/>
            <a:ext cx="6015134" cy="93529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Performance Results</a:t>
            </a:r>
            <a:endParaRPr lang="en-IL" sz="4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B836-533A-8980-99F2-4AE3558EB6AC}"/>
              </a:ext>
            </a:extLst>
          </p:cNvPr>
          <p:cNvSpPr txBox="1"/>
          <p:nvPr/>
        </p:nvSpPr>
        <p:spPr>
          <a:xfrm>
            <a:off x="573917" y="1119958"/>
            <a:ext cx="30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br>
              <a:rPr lang="en-US" dirty="0"/>
            </a:br>
            <a:r>
              <a:rPr lang="en-US" dirty="0"/>
              <a:t>Gather information about all loops and functions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828BD7-6718-07A8-07A6-08B3B6EFA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044408"/>
              </p:ext>
            </p:extLst>
          </p:nvPr>
        </p:nvGraphicFramePr>
        <p:xfrm>
          <a:off x="361624" y="3555603"/>
          <a:ext cx="5426748" cy="321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45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2" y="83974"/>
            <a:ext cx="8344677" cy="93529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Performance Results – bzip2</a:t>
            </a:r>
            <a:endParaRPr lang="en-IL" sz="47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828BD7-6718-07A8-07A6-08B3B6EFA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787780"/>
              </p:ext>
            </p:extLst>
          </p:nvPr>
        </p:nvGraphicFramePr>
        <p:xfrm>
          <a:off x="2689187" y="1887085"/>
          <a:ext cx="5426748" cy="321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384F01-2D98-7F1E-1041-DE44FF62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3" y="6124150"/>
            <a:ext cx="5426748" cy="5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2" y="83974"/>
            <a:ext cx="8344677" cy="9352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Performance Results – cc1</a:t>
            </a:r>
            <a:endParaRPr lang="en-IL" sz="47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828BD7-6718-07A8-07A6-08B3B6EFA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687762"/>
              </p:ext>
            </p:extLst>
          </p:nvPr>
        </p:nvGraphicFramePr>
        <p:xfrm>
          <a:off x="2689187" y="1887085"/>
          <a:ext cx="5426748" cy="321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384F01-2D98-7F1E-1041-DE44FF62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3" y="6124150"/>
            <a:ext cx="5426748" cy="5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A4D-F522-86C2-C323-0DD662A1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2" y="83974"/>
            <a:ext cx="8344677" cy="9352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Performance Results – mcf</a:t>
            </a:r>
            <a:endParaRPr lang="en-IL" sz="47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828BD7-6718-07A8-07A6-08B3B6EFA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71197"/>
              </p:ext>
            </p:extLst>
          </p:nvPr>
        </p:nvGraphicFramePr>
        <p:xfrm>
          <a:off x="2689187" y="1887085"/>
          <a:ext cx="5426748" cy="321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384F01-2D98-7F1E-1041-DE44FF62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3" y="6124150"/>
            <a:ext cx="5426748" cy="5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950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SwellVTI</vt:lpstr>
      <vt:lpstr> Dynamic Binary Translation and Optimization</vt:lpstr>
      <vt:lpstr>Profiling - Data Collection (prof mode)</vt:lpstr>
      <vt:lpstr>Optimization (opt mode)</vt:lpstr>
      <vt:lpstr>Translation Cache</vt:lpstr>
      <vt:lpstr>Function Inlining</vt:lpstr>
      <vt:lpstr>Performance Results</vt:lpstr>
      <vt:lpstr>Performance Results – bzip2</vt:lpstr>
      <vt:lpstr>Performance Results – cc1</vt:lpstr>
      <vt:lpstr>Performance Results – mcf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Dynamic Binary Translation and Optimization</dc:title>
  <dc:creator>Ariel Pomeranchik</dc:creator>
  <cp:lastModifiedBy>Ariel Pomeranchik</cp:lastModifiedBy>
  <cp:revision>1</cp:revision>
  <dcterms:created xsi:type="dcterms:W3CDTF">2023-08-08T13:07:19Z</dcterms:created>
  <dcterms:modified xsi:type="dcterms:W3CDTF">2023-08-08T13:52:17Z</dcterms:modified>
</cp:coreProperties>
</file>