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SIMAO DE OLIVEIRA" userId="ab0fc656-db1c-48a3-94b3-d4ed9f7384ef" providerId="ADAL" clId="{97C7C560-96B0-42C6-A659-A24E6DD2D78C}"/>
    <pc:docChg chg="modSld">
      <pc:chgData name="ARIEL SIMAO DE OLIVEIRA" userId="ab0fc656-db1c-48a3-94b3-d4ed9f7384ef" providerId="ADAL" clId="{97C7C560-96B0-42C6-A659-A24E6DD2D78C}" dt="2017-11-27T21:19:27.416" v="19" actId="113"/>
      <pc:docMkLst>
        <pc:docMk/>
      </pc:docMkLst>
      <pc:sldChg chg="modSp">
        <pc:chgData name="ARIEL SIMAO DE OLIVEIRA" userId="ab0fc656-db1c-48a3-94b3-d4ed9f7384ef" providerId="ADAL" clId="{97C7C560-96B0-42C6-A659-A24E6DD2D78C}" dt="2017-11-27T21:18:44.919" v="9" actId="113"/>
        <pc:sldMkLst>
          <pc:docMk/>
          <pc:sldMk cId="4249451173" sldId="257"/>
        </pc:sldMkLst>
        <pc:spChg chg="mod">
          <ac:chgData name="ARIEL SIMAO DE OLIVEIRA" userId="ab0fc656-db1c-48a3-94b3-d4ed9f7384ef" providerId="ADAL" clId="{97C7C560-96B0-42C6-A659-A24E6DD2D78C}" dt="2017-11-27T21:18:44.919" v="9" actId="113"/>
          <ac:spMkLst>
            <pc:docMk/>
            <pc:sldMk cId="4249451173" sldId="257"/>
            <ac:spMk id="2" creationId="{42DF2B79-889C-40C7-B3BB-FABE2C0A60FD}"/>
          </ac:spMkLst>
        </pc:spChg>
      </pc:sldChg>
      <pc:sldChg chg="modSp">
        <pc:chgData name="ARIEL SIMAO DE OLIVEIRA" userId="ab0fc656-db1c-48a3-94b3-d4ed9f7384ef" providerId="ADAL" clId="{97C7C560-96B0-42C6-A659-A24E6DD2D78C}" dt="2017-11-27T21:18:48.104" v="10" actId="113"/>
        <pc:sldMkLst>
          <pc:docMk/>
          <pc:sldMk cId="3280780669" sldId="259"/>
        </pc:sldMkLst>
        <pc:spChg chg="mod">
          <ac:chgData name="ARIEL SIMAO DE OLIVEIRA" userId="ab0fc656-db1c-48a3-94b3-d4ed9f7384ef" providerId="ADAL" clId="{97C7C560-96B0-42C6-A659-A24E6DD2D78C}" dt="2017-11-27T21:18:48.104" v="10" actId="113"/>
          <ac:spMkLst>
            <pc:docMk/>
            <pc:sldMk cId="3280780669" sldId="259"/>
            <ac:spMk id="2" creationId="{2ABC4433-257C-43DF-8ADA-95F44A518408}"/>
          </ac:spMkLst>
        </pc:spChg>
      </pc:sldChg>
      <pc:sldChg chg="modSp">
        <pc:chgData name="ARIEL SIMAO DE OLIVEIRA" userId="ab0fc656-db1c-48a3-94b3-d4ed9f7384ef" providerId="ADAL" clId="{97C7C560-96B0-42C6-A659-A24E6DD2D78C}" dt="2017-11-27T21:18:53.279" v="11" actId="113"/>
        <pc:sldMkLst>
          <pc:docMk/>
          <pc:sldMk cId="4116097360" sldId="260"/>
        </pc:sldMkLst>
        <pc:spChg chg="mod">
          <ac:chgData name="ARIEL SIMAO DE OLIVEIRA" userId="ab0fc656-db1c-48a3-94b3-d4ed9f7384ef" providerId="ADAL" clId="{97C7C560-96B0-42C6-A659-A24E6DD2D78C}" dt="2017-11-27T21:18:53.279" v="11" actId="113"/>
          <ac:spMkLst>
            <pc:docMk/>
            <pc:sldMk cId="4116097360" sldId="260"/>
            <ac:spMk id="2" creationId="{D6BA5DF0-C183-4A67-80A2-1B1B082178FB}"/>
          </ac:spMkLst>
        </pc:spChg>
      </pc:sldChg>
      <pc:sldChg chg="modSp">
        <pc:chgData name="ARIEL SIMAO DE OLIVEIRA" userId="ab0fc656-db1c-48a3-94b3-d4ed9f7384ef" providerId="ADAL" clId="{97C7C560-96B0-42C6-A659-A24E6DD2D78C}" dt="2017-11-27T21:19:00.031" v="12" actId="113"/>
        <pc:sldMkLst>
          <pc:docMk/>
          <pc:sldMk cId="3853482470" sldId="261"/>
        </pc:sldMkLst>
        <pc:spChg chg="mod">
          <ac:chgData name="ARIEL SIMAO DE OLIVEIRA" userId="ab0fc656-db1c-48a3-94b3-d4ed9f7384ef" providerId="ADAL" clId="{97C7C560-96B0-42C6-A659-A24E6DD2D78C}" dt="2017-11-27T21:19:00.031" v="12" actId="113"/>
          <ac:spMkLst>
            <pc:docMk/>
            <pc:sldMk cId="3853482470" sldId="261"/>
            <ac:spMk id="2" creationId="{2DA70BDE-2539-49BE-A9A1-1333EE2B21D8}"/>
          </ac:spMkLst>
        </pc:spChg>
      </pc:sldChg>
      <pc:sldChg chg="modSp">
        <pc:chgData name="ARIEL SIMAO DE OLIVEIRA" userId="ab0fc656-db1c-48a3-94b3-d4ed9f7384ef" providerId="ADAL" clId="{97C7C560-96B0-42C6-A659-A24E6DD2D78C}" dt="2017-11-27T21:19:03.704" v="13" actId="113"/>
        <pc:sldMkLst>
          <pc:docMk/>
          <pc:sldMk cId="435391013" sldId="262"/>
        </pc:sldMkLst>
        <pc:spChg chg="mod">
          <ac:chgData name="ARIEL SIMAO DE OLIVEIRA" userId="ab0fc656-db1c-48a3-94b3-d4ed9f7384ef" providerId="ADAL" clId="{97C7C560-96B0-42C6-A659-A24E6DD2D78C}" dt="2017-11-27T21:19:03.704" v="13" actId="113"/>
          <ac:spMkLst>
            <pc:docMk/>
            <pc:sldMk cId="435391013" sldId="262"/>
            <ac:spMk id="2" creationId="{157D6017-B365-4FB6-858C-019BF4B595A8}"/>
          </ac:spMkLst>
        </pc:spChg>
      </pc:sldChg>
      <pc:sldChg chg="modSp">
        <pc:chgData name="ARIEL SIMAO DE OLIVEIRA" userId="ab0fc656-db1c-48a3-94b3-d4ed9f7384ef" providerId="ADAL" clId="{97C7C560-96B0-42C6-A659-A24E6DD2D78C}" dt="2017-11-27T21:19:07.583" v="14" actId="113"/>
        <pc:sldMkLst>
          <pc:docMk/>
          <pc:sldMk cId="3709048646" sldId="263"/>
        </pc:sldMkLst>
        <pc:spChg chg="mod">
          <ac:chgData name="ARIEL SIMAO DE OLIVEIRA" userId="ab0fc656-db1c-48a3-94b3-d4ed9f7384ef" providerId="ADAL" clId="{97C7C560-96B0-42C6-A659-A24E6DD2D78C}" dt="2017-11-27T21:19:07.583" v="14" actId="113"/>
          <ac:spMkLst>
            <pc:docMk/>
            <pc:sldMk cId="3709048646" sldId="263"/>
            <ac:spMk id="2" creationId="{BF5FF8DB-B06E-4CD1-90BB-1B736EC49AC5}"/>
          </ac:spMkLst>
        </pc:spChg>
      </pc:sldChg>
      <pc:sldChg chg="modSp">
        <pc:chgData name="ARIEL SIMAO DE OLIVEIRA" userId="ab0fc656-db1c-48a3-94b3-d4ed9f7384ef" providerId="ADAL" clId="{97C7C560-96B0-42C6-A659-A24E6DD2D78C}" dt="2017-11-27T21:19:10.047" v="15" actId="113"/>
        <pc:sldMkLst>
          <pc:docMk/>
          <pc:sldMk cId="1889948197" sldId="264"/>
        </pc:sldMkLst>
        <pc:spChg chg="mod">
          <ac:chgData name="ARIEL SIMAO DE OLIVEIRA" userId="ab0fc656-db1c-48a3-94b3-d4ed9f7384ef" providerId="ADAL" clId="{97C7C560-96B0-42C6-A659-A24E6DD2D78C}" dt="2017-11-27T21:19:10.047" v="15" actId="113"/>
          <ac:spMkLst>
            <pc:docMk/>
            <pc:sldMk cId="1889948197" sldId="264"/>
            <ac:spMk id="2" creationId="{55C7878C-0941-4AE7-AD83-10CDA45C82E7}"/>
          </ac:spMkLst>
        </pc:spChg>
      </pc:sldChg>
      <pc:sldChg chg="modSp">
        <pc:chgData name="ARIEL SIMAO DE OLIVEIRA" userId="ab0fc656-db1c-48a3-94b3-d4ed9f7384ef" providerId="ADAL" clId="{97C7C560-96B0-42C6-A659-A24E6DD2D78C}" dt="2017-11-27T21:19:12.968" v="16" actId="113"/>
        <pc:sldMkLst>
          <pc:docMk/>
          <pc:sldMk cId="2238831423" sldId="265"/>
        </pc:sldMkLst>
        <pc:spChg chg="mod">
          <ac:chgData name="ARIEL SIMAO DE OLIVEIRA" userId="ab0fc656-db1c-48a3-94b3-d4ed9f7384ef" providerId="ADAL" clId="{97C7C560-96B0-42C6-A659-A24E6DD2D78C}" dt="2017-11-27T21:19:12.968" v="16" actId="113"/>
          <ac:spMkLst>
            <pc:docMk/>
            <pc:sldMk cId="2238831423" sldId="265"/>
            <ac:spMk id="2" creationId="{1F6A8917-912A-49D1-91CF-A7EFC3B1CBA4}"/>
          </ac:spMkLst>
        </pc:spChg>
      </pc:sldChg>
      <pc:sldChg chg="modSp">
        <pc:chgData name="ARIEL SIMAO DE OLIVEIRA" userId="ab0fc656-db1c-48a3-94b3-d4ed9f7384ef" providerId="ADAL" clId="{97C7C560-96B0-42C6-A659-A24E6DD2D78C}" dt="2017-11-27T21:19:17.159" v="17" actId="113"/>
        <pc:sldMkLst>
          <pc:docMk/>
          <pc:sldMk cId="2528305613" sldId="266"/>
        </pc:sldMkLst>
        <pc:spChg chg="mod">
          <ac:chgData name="ARIEL SIMAO DE OLIVEIRA" userId="ab0fc656-db1c-48a3-94b3-d4ed9f7384ef" providerId="ADAL" clId="{97C7C560-96B0-42C6-A659-A24E6DD2D78C}" dt="2017-11-27T21:19:17.159" v="17" actId="113"/>
          <ac:spMkLst>
            <pc:docMk/>
            <pc:sldMk cId="2528305613" sldId="266"/>
            <ac:spMk id="2" creationId="{8C45393E-3118-4912-889E-DF512D6C2A21}"/>
          </ac:spMkLst>
        </pc:spChg>
      </pc:sldChg>
      <pc:sldChg chg="modSp">
        <pc:chgData name="ARIEL SIMAO DE OLIVEIRA" userId="ab0fc656-db1c-48a3-94b3-d4ed9f7384ef" providerId="ADAL" clId="{97C7C560-96B0-42C6-A659-A24E6DD2D78C}" dt="2017-11-27T21:19:22.055" v="18" actId="113"/>
        <pc:sldMkLst>
          <pc:docMk/>
          <pc:sldMk cId="490082269" sldId="267"/>
        </pc:sldMkLst>
        <pc:spChg chg="mod">
          <ac:chgData name="ARIEL SIMAO DE OLIVEIRA" userId="ab0fc656-db1c-48a3-94b3-d4ed9f7384ef" providerId="ADAL" clId="{97C7C560-96B0-42C6-A659-A24E6DD2D78C}" dt="2017-11-27T21:19:22.055" v="18" actId="113"/>
          <ac:spMkLst>
            <pc:docMk/>
            <pc:sldMk cId="490082269" sldId="267"/>
            <ac:spMk id="2" creationId="{BAED33F0-4057-4F11-8CA8-20ABB5DE858B}"/>
          </ac:spMkLst>
        </pc:spChg>
      </pc:sldChg>
      <pc:sldChg chg="modSp">
        <pc:chgData name="ARIEL SIMAO DE OLIVEIRA" userId="ab0fc656-db1c-48a3-94b3-d4ed9f7384ef" providerId="ADAL" clId="{97C7C560-96B0-42C6-A659-A24E6DD2D78C}" dt="2017-11-27T21:18:38.446" v="7" actId="113"/>
        <pc:sldMkLst>
          <pc:docMk/>
          <pc:sldMk cId="2003953358" sldId="270"/>
        </pc:sldMkLst>
        <pc:spChg chg="mod">
          <ac:chgData name="ARIEL SIMAO DE OLIVEIRA" userId="ab0fc656-db1c-48a3-94b3-d4ed9f7384ef" providerId="ADAL" clId="{97C7C560-96B0-42C6-A659-A24E6DD2D78C}" dt="2017-11-27T21:18:38.446" v="7" actId="113"/>
          <ac:spMkLst>
            <pc:docMk/>
            <pc:sldMk cId="2003953358" sldId="270"/>
            <ac:spMk id="2" creationId="{F1094496-0D44-42EF-8C2B-72609418F510}"/>
          </ac:spMkLst>
        </pc:spChg>
        <pc:spChg chg="mod">
          <ac:chgData name="ARIEL SIMAO DE OLIVEIRA" userId="ab0fc656-db1c-48a3-94b3-d4ed9f7384ef" providerId="ADAL" clId="{97C7C560-96B0-42C6-A659-A24E6DD2D78C}" dt="2017-11-27T21:18:32.830" v="6" actId="20577"/>
          <ac:spMkLst>
            <pc:docMk/>
            <pc:sldMk cId="2003953358" sldId="270"/>
            <ac:spMk id="3" creationId="{3D387802-1E1D-4B3B-8A4A-99E64BD76E9F}"/>
          </ac:spMkLst>
        </pc:spChg>
      </pc:sldChg>
      <pc:sldChg chg="modSp">
        <pc:chgData name="ARIEL SIMAO DE OLIVEIRA" userId="ab0fc656-db1c-48a3-94b3-d4ed9f7384ef" providerId="ADAL" clId="{97C7C560-96B0-42C6-A659-A24E6DD2D78C}" dt="2017-11-27T21:19:27.416" v="19" actId="113"/>
        <pc:sldMkLst>
          <pc:docMk/>
          <pc:sldMk cId="4045193552" sldId="272"/>
        </pc:sldMkLst>
        <pc:spChg chg="mod">
          <ac:chgData name="ARIEL SIMAO DE OLIVEIRA" userId="ab0fc656-db1c-48a3-94b3-d4ed9f7384ef" providerId="ADAL" clId="{97C7C560-96B0-42C6-A659-A24E6DD2D78C}" dt="2017-11-27T21:19:27.416" v="19" actId="113"/>
          <ac:spMkLst>
            <pc:docMk/>
            <pc:sldMk cId="4045193552" sldId="272"/>
            <ac:spMk id="2" creationId="{F67C0656-8417-4AF5-ABDB-A0633D3258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BAFA-64AF-45EA-BFBC-BFFA6E9AAE55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E8B62-687D-4DA5-8910-5DF3BA6A8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0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57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31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526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11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136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560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78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31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8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3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4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81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85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95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2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85BE-9B30-4D28-B105-485FE54EDB0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564E04-3279-4F6E-A6D4-F6232263C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7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E9B0BE-1886-48E8-8C17-BEFFF57B8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6112" y="101600"/>
            <a:ext cx="8327740" cy="51435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FFFF"/>
                </a:solidFill>
              </a:rPr>
              <a:t>Projeto </a:t>
            </a:r>
            <a:br>
              <a:rPr lang="pt-BR" sz="4800" b="1" dirty="0">
                <a:solidFill>
                  <a:srgbClr val="FFFFFF"/>
                </a:solidFill>
              </a:rPr>
            </a:br>
            <a:r>
              <a:rPr lang="pt-BR" sz="4800" b="1" dirty="0">
                <a:solidFill>
                  <a:srgbClr val="FFFFFF"/>
                </a:solidFill>
              </a:rPr>
              <a:t>de </a:t>
            </a:r>
            <a:br>
              <a:rPr lang="pt-BR" sz="4800" b="1" dirty="0">
                <a:solidFill>
                  <a:srgbClr val="FFFFFF"/>
                </a:solidFill>
              </a:rPr>
            </a:br>
            <a:r>
              <a:rPr lang="pt-BR" sz="4800" b="1" dirty="0">
                <a:solidFill>
                  <a:srgbClr val="FFFFFF"/>
                </a:solidFill>
              </a:rPr>
              <a:t>Desenvolvimento </a:t>
            </a:r>
            <a:br>
              <a:rPr lang="pt-BR" sz="4800" b="1" dirty="0">
                <a:solidFill>
                  <a:srgbClr val="FFFFFF"/>
                </a:solidFill>
              </a:rPr>
            </a:br>
            <a:r>
              <a:rPr lang="pt-BR" sz="4800" b="1" dirty="0">
                <a:solidFill>
                  <a:srgbClr val="FFFFFF"/>
                </a:solidFill>
              </a:rPr>
              <a:t>de</a:t>
            </a:r>
            <a:br>
              <a:rPr lang="pt-BR" sz="4800" b="1" dirty="0">
                <a:solidFill>
                  <a:srgbClr val="FFFFFF"/>
                </a:solidFill>
              </a:rPr>
            </a:br>
            <a:r>
              <a:rPr lang="pt-BR" sz="4800" b="1" dirty="0">
                <a:solidFill>
                  <a:srgbClr val="FFFFFF"/>
                </a:solidFill>
              </a:rPr>
              <a:t> Sistemas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A3161-6172-4FCF-833A-DC450446E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75" y="3254376"/>
            <a:ext cx="4851863" cy="3098799"/>
          </a:xfrm>
        </p:spPr>
        <p:txBody>
          <a:bodyPr>
            <a:normAutofit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Ariel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Julia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Karine </a:t>
            </a: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Matheus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Nathalia</a:t>
            </a: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Leandra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490A19-2F7E-4BD1-AF85-A3DB6F8C7179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3441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A8917-912A-49D1-91CF-A7EFC3B1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Cadastrar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DC95A2E-30C9-4EAB-8EDB-3FFD48CA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603066" cy="572299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A4780B-2D8D-456F-8B79-AD59D35454F1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3883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393E-3118-4912-889E-DF512D6C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Avaliar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0AB1FEE-FF48-4E8F-96EA-EA5F25B4B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387166" cy="56700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FFCADA-66C4-4670-B808-00C8EC8C6F45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2830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D33F0-4057-4F11-8CA8-20ABB5DE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Ranking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FD9FDAC-A28A-410F-A44C-7EBE69EF2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052" y="1270000"/>
            <a:ext cx="7126848" cy="54187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AB7BA3-724E-4BA8-9661-8ED7DD856CBC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9008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C0656-8417-4AF5-ABDB-A0633D32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D9C12-6780-49D8-B836-29FF23DA4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685247-F7AD-43FD-9351-C4EFF0421B3A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4519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2">
            <a:extLst>
              <a:ext uri="{FF2B5EF4-FFF2-40B4-BE49-F238E27FC236}">
                <a16:creationId xmlns:a16="http://schemas.microsoft.com/office/drawing/2014/main" id="{1177F295-741F-4EFF-B0CA-BE69295ADA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C9C5D90B-7EE3-4D26-AB7D-A5A3A6E112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F93C6B6-1F1E-4C3B-B886-66F7DFEE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002" y="1639186"/>
            <a:ext cx="5952131" cy="320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Alguma</a:t>
            </a:r>
            <a:r>
              <a:rPr lang="en-US" sz="5400" dirty="0"/>
              <a:t> </a:t>
            </a:r>
            <a:r>
              <a:rPr lang="en-US" sz="5400" dirty="0" err="1"/>
              <a:t>Pergunta</a:t>
            </a:r>
            <a:r>
              <a:rPr lang="en-US" sz="5400" dirty="0"/>
              <a:t> ?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993CF9A0-EF16-4314-93A0-064387034EE4}"/>
              </a:ext>
            </a:extLst>
          </p:cNvPr>
          <p:cNvSpPr txBox="1">
            <a:spLocks/>
          </p:cNvSpPr>
          <p:nvPr/>
        </p:nvSpPr>
        <p:spPr>
          <a:xfrm>
            <a:off x="5363766" y="389467"/>
            <a:ext cx="6273309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sz="5400" dirty="0"/>
              <a:t>OBRIGADO</a:t>
            </a:r>
            <a:r>
              <a:rPr lang="en-US" sz="5400" dirty="0"/>
              <a:t>!</a:t>
            </a:r>
          </a:p>
        </p:txBody>
      </p:sp>
      <p:pic>
        <p:nvPicPr>
          <p:cNvPr id="1026" name="Picture 2" descr="Resultado de imagem para smile">
            <a:extLst>
              <a:ext uri="{FF2B5EF4-FFF2-40B4-BE49-F238E27FC236}">
                <a16:creationId xmlns:a16="http://schemas.microsoft.com/office/drawing/2014/main" id="{DE67DEA9-E8FD-41FA-BF84-263C2D8F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652" y="2519301"/>
            <a:ext cx="2479380" cy="24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94496-0D44-42EF-8C2B-7260941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87802-1E1D-4B3B-8A4A-99E64BD7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Desenvolver um sistema de software para aplicar os conceitos de programação orientada a objetos e programação com linguagem C#</a:t>
            </a:r>
          </a:p>
          <a:p>
            <a:endParaRPr lang="pt-BR" sz="2800" dirty="0"/>
          </a:p>
          <a:p>
            <a:r>
              <a:rPr lang="pt-BR" sz="2800" dirty="0"/>
              <a:t>O software a ser criado deve permitir o cadastro de usuários e a avaliação dos mesmos por meio de um sistema de pontos e comentários.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43CDEF-2835-493E-B7C3-901D09CA9142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395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F2B79-889C-40C7-B3BB-FABE2C0A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Tela Menu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B355BFF-390A-48D7-B3B9-F32F7E33D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30" y="1270000"/>
            <a:ext cx="7578770" cy="550503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40C339-0BFE-4DE0-9A5C-F971FEFF9956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945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C4433-257C-43DF-8ADA-95F44A51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Tela cadastrar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4FC81DB-0C54-4062-BD3A-00712D406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704666" cy="54633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52F826-37A2-4E32-8C86-D740CD9957C1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078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A5DF0-C183-4A67-80A2-1B1B0821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Tela Avaliar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2059764-01CF-447C-A902-85C30BDA3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602" y="1270000"/>
            <a:ext cx="7582498" cy="54649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F9A61-56A3-4845-8D46-17181A638A42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1609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70BDE-2539-49BE-A9A1-1333EE2B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Tela Ranking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78081A2-BC1B-4E99-886F-D8ED97028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92" y="1270000"/>
            <a:ext cx="7613808" cy="54815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E61E3D-9FF4-40A4-98A3-32E04AC152D0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5348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D6017-B365-4FB6-858C-019BF4B5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Usuario</a:t>
            </a:r>
            <a:endParaRPr lang="pt-BR" b="1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77FCBB1-E86F-43D1-A7D9-7C63B0DEA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776720" cy="558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BDB999F-4440-476D-8BB8-CD911EF639A2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3539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FF8DB-B06E-4CD1-90BB-1B736EC4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Rank</a:t>
            </a:r>
            <a:endParaRPr lang="pt-BR" b="1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F49DF7D-D0D5-485E-AFB9-F253D7D8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96" y="1270000"/>
            <a:ext cx="5804504" cy="54481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3BE739-E134-4C4E-A987-4C27120F782D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0904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7878C-0941-4AE7-AD83-10CDA45C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Avaliacoes</a:t>
            </a:r>
            <a:endParaRPr lang="pt-BR" b="1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0B831E8-9BA9-44A6-AB8B-3F7A79D6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69230"/>
            <a:ext cx="7666566" cy="40578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57D059-E58B-460B-B2BC-062C3A7C1063}"/>
              </a:ext>
            </a:extLst>
          </p:cNvPr>
          <p:cNvSpPr txBox="1"/>
          <p:nvPr/>
        </p:nvSpPr>
        <p:spPr>
          <a:xfrm>
            <a:off x="-1" y="101600"/>
            <a:ext cx="8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89948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84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Facetado</vt:lpstr>
      <vt:lpstr>Projeto  de  Desenvolvimento  de  Sistemas</vt:lpstr>
      <vt:lpstr>Objetivo</vt:lpstr>
      <vt:lpstr>Tela Menu</vt:lpstr>
      <vt:lpstr>Tela cadastrar</vt:lpstr>
      <vt:lpstr>Tela Avaliar</vt:lpstr>
      <vt:lpstr>Tela Ranking</vt:lpstr>
      <vt:lpstr>Classe Usuario</vt:lpstr>
      <vt:lpstr>Classe Rank</vt:lpstr>
      <vt:lpstr>Classe Avaliacoes</vt:lpstr>
      <vt:lpstr>Cadastrar</vt:lpstr>
      <vt:lpstr>Avaliar</vt:lpstr>
      <vt:lpstr>Ranking</vt:lpstr>
      <vt:lpstr>Conclusão</vt:lpstr>
      <vt:lpstr>Alguma Pergunta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</dc:creator>
  <cp:lastModifiedBy>Windows</cp:lastModifiedBy>
  <cp:revision>5</cp:revision>
  <dcterms:created xsi:type="dcterms:W3CDTF">2017-11-24T16:36:32Z</dcterms:created>
  <dcterms:modified xsi:type="dcterms:W3CDTF">2017-11-27T21:19:33Z</dcterms:modified>
</cp:coreProperties>
</file>