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55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7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8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9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35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3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3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06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6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50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48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B9AF-1675-4836-8825-66E00A27F64C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0528-5ED8-429D-B2F8-1F5482F663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933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2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80528" y="3068960"/>
            <a:ext cx="1152128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2600" dirty="0" err="1" smtClean="0">
                <a:solidFill>
                  <a:srgbClr val="00B0F0"/>
                </a:solidFill>
              </a:rPr>
              <a:t>Login</a:t>
            </a:r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4" name="3 Abrir llave"/>
          <p:cNvSpPr/>
          <p:nvPr/>
        </p:nvSpPr>
        <p:spPr>
          <a:xfrm>
            <a:off x="827584" y="24644"/>
            <a:ext cx="576064" cy="67167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1115616" y="18864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-modules</a:t>
            </a:r>
          </a:p>
          <a:p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endParaRPr lang="es-MX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package.lock.json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259632" y="1268760"/>
            <a:ext cx="3024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chemeClr val="accent6"/>
                </a:solidFill>
              </a:rPr>
              <a:t>Src</a:t>
            </a:r>
            <a:r>
              <a:rPr lang="es-MX" dirty="0" smtClean="0">
                <a:solidFill>
                  <a:schemeClr val="accent6"/>
                </a:solidFill>
              </a:rPr>
              <a:t>     app.js </a:t>
            </a:r>
          </a:p>
          <a:p>
            <a:r>
              <a:rPr lang="es-MX" dirty="0" smtClean="0">
                <a:solidFill>
                  <a:schemeClr val="accent6"/>
                </a:solidFill>
              </a:rPr>
              <a:t>          </a:t>
            </a:r>
            <a:r>
              <a:rPr lang="es-MX" dirty="0" err="1" smtClean="0">
                <a:solidFill>
                  <a:schemeClr val="accent6"/>
                </a:solidFill>
              </a:rPr>
              <a:t>controllers</a:t>
            </a:r>
            <a:endParaRPr lang="es-MX" dirty="0" smtClean="0">
              <a:solidFill>
                <a:schemeClr val="accent6"/>
              </a:solidFill>
            </a:endParaRPr>
          </a:p>
          <a:p>
            <a:r>
              <a:rPr lang="es-MX" dirty="0" smtClean="0">
                <a:solidFill>
                  <a:schemeClr val="accent6"/>
                </a:solidFill>
              </a:rPr>
              <a:t>                      loginControllers.js    </a:t>
            </a:r>
            <a:endParaRPr lang="es-MX" dirty="0">
              <a:solidFill>
                <a:schemeClr val="accent6"/>
              </a:solidFill>
            </a:endParaRPr>
          </a:p>
          <a:p>
            <a:endParaRPr lang="es-MX" dirty="0" smtClean="0">
              <a:solidFill>
                <a:schemeClr val="accent6"/>
              </a:solidFill>
            </a:endParaRPr>
          </a:p>
          <a:p>
            <a:r>
              <a:rPr lang="es-MX" dirty="0" smtClean="0">
                <a:solidFill>
                  <a:schemeClr val="accent6"/>
                </a:solidFill>
              </a:rPr>
              <a:t>            </a:t>
            </a:r>
            <a:r>
              <a:rPr lang="es-MX" dirty="0" err="1" smtClean="0">
                <a:solidFill>
                  <a:schemeClr val="accent6"/>
                </a:solidFill>
              </a:rPr>
              <a:t>routes</a:t>
            </a:r>
            <a:endParaRPr lang="es-MX" dirty="0" smtClean="0">
              <a:solidFill>
                <a:schemeClr val="accent6"/>
              </a:solidFill>
            </a:endParaRPr>
          </a:p>
          <a:p>
            <a:r>
              <a:rPr lang="es-MX" dirty="0">
                <a:solidFill>
                  <a:schemeClr val="accent6"/>
                </a:solidFill>
              </a:rPr>
              <a:t> </a:t>
            </a:r>
            <a:r>
              <a:rPr lang="es-MX" dirty="0" smtClean="0">
                <a:solidFill>
                  <a:schemeClr val="accent6"/>
                </a:solidFill>
              </a:rPr>
              <a:t>                       login.js</a:t>
            </a:r>
          </a:p>
          <a:p>
            <a:endParaRPr lang="es-MX" dirty="0">
              <a:solidFill>
                <a:schemeClr val="accent6"/>
              </a:solidFill>
            </a:endParaRPr>
          </a:p>
          <a:p>
            <a:endParaRPr lang="es-MX" dirty="0" smtClean="0">
              <a:solidFill>
                <a:schemeClr val="accent6"/>
              </a:solidFill>
            </a:endParaRPr>
          </a:p>
          <a:p>
            <a:r>
              <a:rPr lang="es-MX" dirty="0">
                <a:solidFill>
                  <a:schemeClr val="accent6"/>
                </a:solidFill>
              </a:rPr>
              <a:t> </a:t>
            </a:r>
            <a:r>
              <a:rPr lang="es-MX" dirty="0" smtClean="0">
                <a:solidFill>
                  <a:schemeClr val="accent6"/>
                </a:solidFill>
              </a:rPr>
              <a:t>             </a:t>
            </a:r>
            <a:r>
              <a:rPr lang="es-MX" dirty="0" err="1" smtClean="0">
                <a:solidFill>
                  <a:schemeClr val="accent6"/>
                </a:solidFill>
              </a:rPr>
              <a:t>views</a:t>
            </a:r>
            <a:endParaRPr lang="es-MX" dirty="0" smtClean="0">
              <a:solidFill>
                <a:schemeClr val="accent6"/>
              </a:solidFill>
            </a:endParaRPr>
          </a:p>
          <a:p>
            <a:r>
              <a:rPr lang="es-MX" dirty="0">
                <a:solidFill>
                  <a:schemeClr val="accent6"/>
                </a:solidFill>
              </a:rPr>
              <a:t> </a:t>
            </a:r>
            <a:r>
              <a:rPr lang="es-MX" dirty="0" smtClean="0">
                <a:solidFill>
                  <a:schemeClr val="accent6"/>
                </a:solidFill>
              </a:rPr>
              <a:t>                          </a:t>
            </a:r>
            <a:r>
              <a:rPr lang="es-MX" dirty="0" err="1" smtClean="0">
                <a:solidFill>
                  <a:schemeClr val="accent6"/>
                </a:solidFill>
              </a:rPr>
              <a:t>loyouts</a:t>
            </a:r>
            <a:endParaRPr lang="es-MX" dirty="0" smtClean="0">
              <a:solidFill>
                <a:schemeClr val="accent6"/>
              </a:solidFill>
            </a:endParaRPr>
          </a:p>
          <a:p>
            <a:r>
              <a:rPr lang="es-MX" dirty="0">
                <a:solidFill>
                  <a:schemeClr val="accent6"/>
                </a:solidFill>
              </a:rPr>
              <a:t> </a:t>
            </a:r>
            <a:r>
              <a:rPr lang="es-MX" dirty="0" smtClean="0">
                <a:solidFill>
                  <a:schemeClr val="accent6"/>
                </a:solidFill>
              </a:rPr>
              <a:t>                                 </a:t>
            </a:r>
            <a:r>
              <a:rPr lang="es-MX" dirty="0" err="1" smtClean="0">
                <a:solidFill>
                  <a:schemeClr val="accent6"/>
                </a:solidFill>
              </a:rPr>
              <a:t>main.hbs</a:t>
            </a:r>
            <a:endParaRPr lang="es-MX" dirty="0" smtClean="0">
              <a:solidFill>
                <a:schemeClr val="accent6"/>
              </a:solidFill>
            </a:endParaRPr>
          </a:p>
          <a:p>
            <a:endParaRPr lang="es-MX" dirty="0">
              <a:solidFill>
                <a:schemeClr val="accent6"/>
              </a:solidFill>
            </a:endParaRPr>
          </a:p>
          <a:p>
            <a:endParaRPr lang="es-MX" dirty="0" smtClean="0">
              <a:solidFill>
                <a:schemeClr val="accent6"/>
              </a:solidFill>
            </a:endParaRPr>
          </a:p>
          <a:p>
            <a:endParaRPr lang="es-MX" dirty="0">
              <a:solidFill>
                <a:schemeClr val="accent6"/>
              </a:solidFill>
            </a:endParaRPr>
          </a:p>
          <a:p>
            <a:endParaRPr lang="es-MX" dirty="0" smtClean="0">
              <a:solidFill>
                <a:schemeClr val="accent6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979712" y="1484784"/>
            <a:ext cx="14401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267744" y="1844824"/>
            <a:ext cx="0" cy="1440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267744" y="1988840"/>
            <a:ext cx="50405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353802" y="2636912"/>
            <a:ext cx="0" cy="21602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2483768" y="3789040"/>
            <a:ext cx="0" cy="1440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483768" y="3933056"/>
            <a:ext cx="50405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353802" y="2852936"/>
            <a:ext cx="517729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4355976" y="1065217"/>
            <a:ext cx="46085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accent5"/>
                </a:solidFill>
              </a:rPr>
              <a:t>// </a:t>
            </a:r>
            <a:r>
              <a:rPr lang="es-MX" sz="1200" dirty="0" err="1" smtClean="0">
                <a:solidFill>
                  <a:schemeClr val="accent5"/>
                </a:solidFill>
              </a:rPr>
              <a:t>node</a:t>
            </a:r>
            <a:r>
              <a:rPr lang="es-MX" sz="1200" dirty="0" smtClean="0">
                <a:solidFill>
                  <a:schemeClr val="accent5"/>
                </a:solidFill>
              </a:rPr>
              <a:t>-modules 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carpeta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 es un directorio que se crea en la carpeta raíz de nuestro proyecto cuando instalamos paquetes o dependencias mediante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  <a:endParaRPr lang="es-MX" sz="1200" dirty="0" smtClean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 smtClean="0">
                <a:solidFill>
                  <a:schemeClr val="accent5"/>
                </a:solidFill>
              </a:rPr>
              <a:t>//</a:t>
            </a:r>
            <a:r>
              <a:rPr lang="es-MX" sz="1200" dirty="0" err="1" smtClean="0">
                <a:solidFill>
                  <a:schemeClr val="accent5"/>
                </a:solidFill>
              </a:rPr>
              <a:t>package.json</a:t>
            </a:r>
            <a:r>
              <a:rPr lang="es-MX" sz="1200" dirty="0" smtClean="0">
                <a:solidFill>
                  <a:schemeClr val="accent5"/>
                </a:solidFill>
              </a:rPr>
              <a:t>   </a:t>
            </a:r>
            <a:r>
              <a:rPr lang="es-MX" sz="1200" dirty="0" smtClean="0"/>
              <a:t>El </a:t>
            </a:r>
            <a:r>
              <a:rPr lang="es-MX" sz="1200" dirty="0"/>
              <a:t>archivo </a:t>
            </a:r>
            <a:r>
              <a:rPr lang="es-MX" sz="1200" dirty="0" err="1"/>
              <a:t>package</a:t>
            </a:r>
            <a:r>
              <a:rPr lang="es-MX" sz="1200" dirty="0"/>
              <a:t>. </a:t>
            </a:r>
            <a:r>
              <a:rPr lang="es-MX" sz="1200" dirty="0" err="1"/>
              <a:t>json</a:t>
            </a:r>
            <a:r>
              <a:rPr lang="es-MX" sz="1200" dirty="0"/>
              <a:t> contiene </a:t>
            </a:r>
            <a:r>
              <a:rPr lang="es-MX" sz="1200" b="1" dirty="0"/>
              <a:t>todos los metadatos acerca del proyecto tal como descripción, licencia, dependencias y scripts</a:t>
            </a:r>
            <a:r>
              <a:rPr lang="es-MX" sz="1200" dirty="0"/>
              <a:t>. En la mayoría de los casos es sencillo encontrar que módulos son requeridos y cuales son los comandos principales y archivos al solo ver la estructura del archivo </a:t>
            </a:r>
            <a:r>
              <a:rPr lang="es-MX" sz="1200" dirty="0" err="1"/>
              <a:t>package</a:t>
            </a:r>
            <a:r>
              <a:rPr lang="es-MX" sz="1200" dirty="0"/>
              <a:t>. </a:t>
            </a:r>
            <a:r>
              <a:rPr lang="es-MX" sz="1200" dirty="0" err="1"/>
              <a:t>json</a:t>
            </a:r>
            <a:r>
              <a:rPr lang="es-MX" sz="1200" dirty="0"/>
              <a:t> .</a:t>
            </a:r>
            <a:endParaRPr lang="es-MX" sz="1200" dirty="0" smtClean="0">
              <a:solidFill>
                <a:schemeClr val="accent5"/>
              </a:solidFill>
            </a:endParaRPr>
          </a:p>
          <a:p>
            <a:r>
              <a:rPr lang="es-MX" sz="1200" dirty="0" smtClean="0">
                <a:solidFill>
                  <a:schemeClr val="accent5"/>
                </a:solidFill>
              </a:rPr>
              <a:t>//</a:t>
            </a:r>
            <a:r>
              <a:rPr lang="es-MX" sz="1200" dirty="0" err="1" smtClean="0">
                <a:solidFill>
                  <a:schemeClr val="accent5"/>
                </a:solidFill>
              </a:rPr>
              <a:t>package.lock.json</a:t>
            </a:r>
            <a:r>
              <a:rPr lang="es-MX" sz="1200" dirty="0" smtClean="0">
                <a:solidFill>
                  <a:schemeClr val="accent5"/>
                </a:solidFill>
              </a:rPr>
              <a:t>  </a:t>
            </a:r>
            <a:r>
              <a:rPr lang="es-MX" sz="1200" dirty="0" smtClean="0"/>
              <a:t>El </a:t>
            </a:r>
            <a:r>
              <a:rPr lang="es-MX" sz="1200" dirty="0"/>
              <a:t>archivo </a:t>
            </a:r>
            <a:r>
              <a:rPr lang="es-MX" sz="1200" dirty="0" err="1"/>
              <a:t>package-lock</a:t>
            </a:r>
            <a:r>
              <a:rPr lang="es-MX" sz="1200" dirty="0"/>
              <a:t>. </a:t>
            </a:r>
            <a:r>
              <a:rPr lang="es-MX" sz="1200" dirty="0" err="1"/>
              <a:t>json</a:t>
            </a:r>
            <a:r>
              <a:rPr lang="es-MX" sz="1200" dirty="0"/>
              <a:t> es un </a:t>
            </a:r>
            <a:r>
              <a:rPr lang="es-MX" sz="1200" b="1" dirty="0"/>
              <a:t>archivo generado automáticamente cuando se instalan paquetes o dependencias en el proyecto</a:t>
            </a:r>
            <a:r>
              <a:rPr lang="es-MX" sz="1200" dirty="0"/>
              <a:t>. Su finalidad es mantener un historial de los paquetes instalados y optimizar la forma en que se generan las dependencias del proyecto y los contenidos de la carpeta </a:t>
            </a:r>
            <a:r>
              <a:rPr lang="es-MX" sz="1200" dirty="0" err="1"/>
              <a:t>node_modules</a:t>
            </a:r>
            <a:r>
              <a:rPr lang="es-MX" sz="1200" dirty="0"/>
              <a:t>/ .</a:t>
            </a:r>
            <a:endParaRPr lang="es-MX" sz="1200" dirty="0" smtClean="0">
              <a:solidFill>
                <a:schemeClr val="accent5"/>
              </a:solidFill>
            </a:endParaRPr>
          </a:p>
          <a:p>
            <a:r>
              <a:rPr lang="es-MX" sz="1200" dirty="0" smtClean="0">
                <a:solidFill>
                  <a:schemeClr val="accent5"/>
                </a:solidFill>
              </a:rPr>
              <a:t>//</a:t>
            </a:r>
            <a:r>
              <a:rPr lang="es-MX" sz="1200" dirty="0" err="1" smtClean="0">
                <a:solidFill>
                  <a:schemeClr val="accent5"/>
                </a:solidFill>
              </a:rPr>
              <a:t>src</a:t>
            </a:r>
            <a:r>
              <a:rPr lang="es-MX" sz="1200" dirty="0" smtClean="0">
                <a:solidFill>
                  <a:schemeClr val="accent5"/>
                </a:solidFill>
              </a:rPr>
              <a:t>   </a:t>
            </a:r>
            <a:r>
              <a:rPr lang="es-MX" sz="1200" dirty="0"/>
              <a:t>Describe el árbol de origen Java™ del </a:t>
            </a:r>
            <a:r>
              <a:rPr lang="es-MX" sz="1200" dirty="0" err="1"/>
              <a:t>plug</a:t>
            </a:r>
            <a:r>
              <a:rPr lang="es-MX" sz="1200" dirty="0"/>
              <a:t>-in de gestión de sucesos. Al crear un proyecto de </a:t>
            </a:r>
            <a:r>
              <a:rPr lang="es-MX" sz="1200" dirty="0" err="1"/>
              <a:t>plug</a:t>
            </a:r>
            <a:r>
              <a:rPr lang="es-MX" sz="1200" dirty="0"/>
              <a:t>-in, éste se configura como proyecto Java con carpetas separadas para archivos de origen y de clase. La carpeta de origen se denomina </a:t>
            </a:r>
            <a:r>
              <a:rPr lang="es-MX" sz="1200" b="1" dirty="0" err="1"/>
              <a:t>src</a:t>
            </a:r>
            <a:r>
              <a:rPr lang="es-MX" sz="1200" dirty="0"/>
              <a:t> .</a:t>
            </a:r>
            <a:endParaRPr lang="es-MX" sz="1200" dirty="0" smtClean="0">
              <a:solidFill>
                <a:schemeClr val="accent5"/>
              </a:solidFill>
            </a:endParaRPr>
          </a:p>
          <a:p>
            <a:r>
              <a:rPr lang="es-MX" sz="1200" dirty="0" smtClean="0">
                <a:solidFill>
                  <a:schemeClr val="accent5"/>
                </a:solidFill>
              </a:rPr>
              <a:t>//</a:t>
            </a:r>
            <a:r>
              <a:rPr lang="es-MX" sz="1200" dirty="0" err="1" smtClean="0">
                <a:solidFill>
                  <a:schemeClr val="accent5"/>
                </a:solidFill>
              </a:rPr>
              <a:t>scr</a:t>
            </a:r>
            <a:r>
              <a:rPr lang="es-MX" sz="1200" dirty="0" smtClean="0">
                <a:solidFill>
                  <a:schemeClr val="accent5"/>
                </a:solidFill>
              </a:rPr>
              <a:t>/ app.js  </a:t>
            </a:r>
            <a:r>
              <a:rPr lang="es-MX" sz="1200" dirty="0" smtClean="0"/>
              <a:t>El </a:t>
            </a:r>
            <a:r>
              <a:rPr lang="es-MX" sz="1200" dirty="0"/>
              <a:t>archivo app. </a:t>
            </a:r>
            <a:r>
              <a:rPr lang="es-MX" sz="1200" dirty="0" err="1"/>
              <a:t>js</a:t>
            </a:r>
            <a:r>
              <a:rPr lang="es-MX" sz="1200" dirty="0"/>
              <a:t> </a:t>
            </a:r>
            <a:r>
              <a:rPr lang="es-MX" sz="1200" b="1" dirty="0"/>
              <a:t>contiene el código de JavaScript para iniciar un servidor y responder a las solicitudes</a:t>
            </a:r>
            <a:r>
              <a:rPr lang="es-MX" sz="1200" dirty="0"/>
              <a:t>. El siguiente código responde a las solicitudes de clientes web con el mensaje “</a:t>
            </a:r>
            <a:r>
              <a:rPr lang="es-MX" sz="1200" dirty="0" err="1"/>
              <a:t>Hello</a:t>
            </a:r>
            <a:r>
              <a:rPr lang="es-MX" sz="1200" dirty="0"/>
              <a:t> </a:t>
            </a:r>
            <a:r>
              <a:rPr lang="es-MX" sz="1200" dirty="0" err="1"/>
              <a:t>World</a:t>
            </a:r>
            <a:r>
              <a:rPr lang="es-MX" sz="1200" dirty="0"/>
              <a:t>”, mediante un servidor que se ejecuta en el puerto 8080 .</a:t>
            </a:r>
            <a:endParaRPr lang="es-MX" sz="1200" dirty="0" smtClean="0">
              <a:solidFill>
                <a:schemeClr val="accent5"/>
              </a:solidFill>
            </a:endParaRPr>
          </a:p>
          <a:p>
            <a:r>
              <a:rPr lang="es-MX" sz="1200" dirty="0" smtClean="0">
                <a:solidFill>
                  <a:schemeClr val="accent5"/>
                </a:solidFill>
              </a:rPr>
              <a:t>//</a:t>
            </a:r>
            <a:r>
              <a:rPr lang="es-MX" sz="1200" dirty="0" err="1" smtClean="0">
                <a:solidFill>
                  <a:schemeClr val="accent5"/>
                </a:solidFill>
              </a:rPr>
              <a:t>src</a:t>
            </a:r>
            <a:r>
              <a:rPr lang="es-MX" sz="1200" dirty="0" smtClean="0">
                <a:solidFill>
                  <a:schemeClr val="accent5"/>
                </a:solidFill>
              </a:rPr>
              <a:t>/</a:t>
            </a:r>
            <a:r>
              <a:rPr lang="es-MX" sz="1200" dirty="0" err="1" smtClean="0">
                <a:solidFill>
                  <a:schemeClr val="accent5"/>
                </a:solidFill>
              </a:rPr>
              <a:t>controllers</a:t>
            </a:r>
            <a:r>
              <a:rPr lang="es-MX" sz="1200" dirty="0" smtClean="0">
                <a:solidFill>
                  <a:schemeClr val="accent5"/>
                </a:solidFill>
              </a:rPr>
              <a:t>  </a:t>
            </a:r>
            <a:r>
              <a:rPr lang="es-MX" sz="1200" dirty="0" smtClean="0"/>
              <a:t>Los </a:t>
            </a:r>
            <a:r>
              <a:rPr lang="es-MX" sz="1200" dirty="0"/>
              <a:t>mandatos del Controlador de recursos del sistema (</a:t>
            </a:r>
            <a:r>
              <a:rPr lang="es-MX" sz="1200" b="1" dirty="0"/>
              <a:t>SRC</a:t>
            </a:r>
            <a:r>
              <a:rPr lang="es-MX" sz="1200" dirty="0"/>
              <a:t>) son programas ejecutables que toman opciones de la línea de mandatos.</a:t>
            </a:r>
            <a:endParaRPr lang="es-MX" sz="1200" dirty="0" smtClean="0">
              <a:solidFill>
                <a:schemeClr val="accent5"/>
              </a:solidFill>
            </a:endParaRPr>
          </a:p>
          <a:p>
            <a:r>
              <a:rPr lang="es-MX" sz="1200" dirty="0" smtClean="0">
                <a:solidFill>
                  <a:schemeClr val="accent5"/>
                </a:solidFill>
              </a:rPr>
              <a:t>// </a:t>
            </a:r>
            <a:r>
              <a:rPr lang="es-MX" sz="1200" dirty="0" err="1" smtClean="0">
                <a:solidFill>
                  <a:schemeClr val="accent5"/>
                </a:solidFill>
              </a:rPr>
              <a:t>src</a:t>
            </a:r>
            <a:r>
              <a:rPr lang="es-MX" sz="1200" dirty="0" smtClean="0">
                <a:solidFill>
                  <a:schemeClr val="accent5"/>
                </a:solidFill>
              </a:rPr>
              <a:t>/</a:t>
            </a:r>
            <a:r>
              <a:rPr lang="es-MX" sz="1200" dirty="0" err="1" smtClean="0">
                <a:solidFill>
                  <a:schemeClr val="accent5"/>
                </a:solidFill>
              </a:rPr>
              <a:t>controlers</a:t>
            </a:r>
            <a:r>
              <a:rPr lang="es-MX" sz="1200" dirty="0" smtClean="0">
                <a:solidFill>
                  <a:schemeClr val="accent5"/>
                </a:solidFill>
              </a:rPr>
              <a:t>/</a:t>
            </a:r>
            <a:r>
              <a:rPr lang="es-MX" sz="1200" dirty="0" err="1" smtClean="0">
                <a:solidFill>
                  <a:schemeClr val="accent5"/>
                </a:solidFill>
              </a:rPr>
              <a:t>logincontrollers</a:t>
            </a:r>
            <a:r>
              <a:rPr lang="es-MX" sz="1200" dirty="0" smtClean="0">
                <a:solidFill>
                  <a:schemeClr val="accent5"/>
                </a:solidFill>
              </a:rPr>
              <a:t> </a:t>
            </a:r>
            <a:r>
              <a:rPr lang="es-MX" sz="1200" dirty="0" smtClean="0"/>
              <a:t>El </a:t>
            </a:r>
            <a:r>
              <a:rPr lang="es-MX" sz="1200" b="1" dirty="0" smtClean="0"/>
              <a:t>modelo</a:t>
            </a:r>
            <a:r>
              <a:rPr lang="es-MX" sz="1200" dirty="0" smtClean="0"/>
              <a:t> de </a:t>
            </a:r>
            <a:r>
              <a:rPr lang="es-MX" sz="1200" b="1" dirty="0" smtClean="0"/>
              <a:t>MVC</a:t>
            </a:r>
            <a:r>
              <a:rPr lang="es-MX" sz="1200" dirty="0" smtClean="0"/>
              <a:t> le ayuda a crear aplicaciones que separan los diferentes aspectos de la aplicación (lógica de entrada, lógica comercial y lógica de la interfaz de usuario), a la vez que proporciona un </a:t>
            </a:r>
            <a:r>
              <a:rPr lang="es-MX" sz="1200" dirty="0"/>
              <a:t>vago acoplamiento entre estos </a:t>
            </a:r>
            <a:r>
              <a:rPr lang="es-MX" sz="1200" dirty="0" smtClean="0"/>
              <a:t>elementos.</a:t>
            </a:r>
            <a:endParaRPr lang="es-MX" sz="1200" dirty="0">
              <a:solidFill>
                <a:schemeClr val="accent5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263680" y="3974"/>
            <a:ext cx="288032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21301061550141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5429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 7</dc:creator>
  <cp:lastModifiedBy>WIN 7</cp:lastModifiedBy>
  <cp:revision>7</cp:revision>
  <dcterms:created xsi:type="dcterms:W3CDTF">2023-02-26T21:48:28Z</dcterms:created>
  <dcterms:modified xsi:type="dcterms:W3CDTF">2023-02-26T23:06:38Z</dcterms:modified>
</cp:coreProperties>
</file>