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ARIEL VARGAS CHOQUE" initials="FAVC" lastIdx="1" clrIdx="0">
    <p:extLst>
      <p:ext uri="{19B8F6BF-5375-455C-9EA6-DF929625EA0E}">
        <p15:presenceInfo xmlns:p15="http://schemas.microsoft.com/office/powerpoint/2012/main" userId="FELIX ARIEL VARGAS CHOQU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0C5E1-B842-381D-A1AB-99A7CB13E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TAREA HITO 2</a:t>
            </a:r>
            <a:endParaRPr lang="es-BO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6AB2EE-4212-F2A8-D64A-B43848C6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8458" y="4139214"/>
            <a:ext cx="9448800" cy="1572581"/>
          </a:xfrm>
        </p:spPr>
        <p:txBody>
          <a:bodyPr>
            <a:normAutofit/>
          </a:bodyPr>
          <a:lstStyle/>
          <a:p>
            <a:r>
              <a:rPr lang="es-ES" dirty="0"/>
              <a:t>Estudiante: </a:t>
            </a:r>
            <a:r>
              <a:rPr lang="es-ES" dirty="0" err="1"/>
              <a:t>Felix</a:t>
            </a:r>
            <a:r>
              <a:rPr lang="es-ES" dirty="0"/>
              <a:t> Ariel Vargas Choque</a:t>
            </a:r>
          </a:p>
          <a:p>
            <a:r>
              <a:rPr lang="es-ES" dirty="0"/>
              <a:t>Base de Datos I </a:t>
            </a:r>
          </a:p>
          <a:p>
            <a:r>
              <a:rPr lang="es-ES" dirty="0" err="1"/>
              <a:t>Unifranz</a:t>
            </a:r>
            <a:r>
              <a:rPr lang="es-ES" dirty="0"/>
              <a:t> Sede el Alto Hito2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79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A5A76-4570-2836-33A9-3808A1CD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3550" y="1052452"/>
            <a:ext cx="8610600" cy="1293028"/>
          </a:xfrm>
        </p:spPr>
        <p:txBody>
          <a:bodyPr/>
          <a:lstStyle/>
          <a:p>
            <a:r>
              <a:rPr lang="es-E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Manejo de conceptos.</a:t>
            </a:r>
            <a:endParaRPr lang="es-BO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20A79-6474-E3E2-8019-C5C779A8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194560"/>
            <a:ext cx="11347704" cy="4024125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1. ¿Qué son las bases de datos?</a:t>
            </a:r>
          </a:p>
          <a:p>
            <a:pPr marL="0" indent="0">
              <a:buNone/>
            </a:pPr>
            <a:r>
              <a:rPr lang="es-ES" dirty="0"/>
              <a:t>   R.- la recopilación y organización de información o datos estructurados, que suele almacenarse de forma electrónica.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 2. ¿A que se refiere cuando se habla de bases de datos relacionales? </a:t>
            </a:r>
          </a:p>
          <a:p>
            <a:pPr marL="0" indent="0">
              <a:buNone/>
            </a:pPr>
            <a:r>
              <a:rPr lang="es-ES" dirty="0"/>
              <a:t>   R.-  es una base de datos que otorga acceso a puntos de datos relacionados entre  si                mediante la creación de tablas, no existen tablas con el mismo nombre.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3. ¿Qué es el modelo entidad relación y/o diagrama entidad relación?</a:t>
            </a:r>
          </a:p>
          <a:p>
            <a:pPr marL="0" indent="0">
              <a:buNone/>
            </a:pPr>
            <a:r>
              <a:rPr lang="es-ES" dirty="0"/>
              <a:t>    R.- es donde modelamos las tablas de entidades a ser creadas con sus distintas características que están relacionadas por una entidad.</a:t>
            </a:r>
          </a:p>
          <a:p>
            <a:r>
              <a:rPr lang="es-ES" dirty="0"/>
              <a:t> 4. ¿Cuáles son las figuras que representan a un diagrama entidad relación? Explique cada una de ellas. </a:t>
            </a:r>
          </a:p>
          <a:p>
            <a:pPr marL="0" indent="0">
              <a:buNone/>
            </a:pPr>
            <a:r>
              <a:rPr lang="es-ES" dirty="0"/>
              <a:t>     R.-                            = entidad la persona u objeto que cuenta con distintas características que puede llegar a tener otra persona u objeto.</a:t>
            </a:r>
          </a:p>
          <a:p>
            <a:pPr marL="0" indent="0">
              <a:buNone/>
            </a:pPr>
            <a:r>
              <a:rPr lang="es-ES" dirty="0"/>
              <a:t>                                     </a:t>
            </a:r>
          </a:p>
          <a:p>
            <a:pPr marL="0" indent="0">
              <a:buNone/>
            </a:pPr>
            <a:r>
              <a:rPr lang="es-ES" dirty="0"/>
              <a:t>                                     = relación es el punto en el cual las personas u objetos llegan a relacionarse.</a:t>
            </a:r>
          </a:p>
          <a:p>
            <a:pPr marL="0" indent="0">
              <a:buNone/>
            </a:pPr>
            <a:r>
              <a:rPr lang="es-ES" dirty="0"/>
              <a:t>                                     </a:t>
            </a:r>
          </a:p>
          <a:p>
            <a:pPr marL="0" indent="0">
              <a:buNone/>
            </a:pPr>
            <a:r>
              <a:rPr lang="es-ES" dirty="0"/>
              <a:t>                                     = llave primaria es algo único que representa al objeto o persona que ninguna entidad mas puede llegar a tener.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7A99981-F54A-D4A2-28B2-922DE5E6CF49}"/>
              </a:ext>
            </a:extLst>
          </p:cNvPr>
          <p:cNvSpPr/>
          <p:nvPr/>
        </p:nvSpPr>
        <p:spPr>
          <a:xfrm>
            <a:off x="1046988" y="4548622"/>
            <a:ext cx="923544" cy="2911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D22A561D-D47A-74D2-1CFB-6F52B8A9DDB5}"/>
              </a:ext>
            </a:extLst>
          </p:cNvPr>
          <p:cNvSpPr/>
          <p:nvPr/>
        </p:nvSpPr>
        <p:spPr>
          <a:xfrm>
            <a:off x="1101852" y="5067130"/>
            <a:ext cx="923544" cy="29112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E6870E-C124-7A47-0075-F08BDB0862D8}"/>
              </a:ext>
            </a:extLst>
          </p:cNvPr>
          <p:cNvSpPr/>
          <p:nvPr/>
        </p:nvSpPr>
        <p:spPr>
          <a:xfrm>
            <a:off x="726948" y="5444998"/>
            <a:ext cx="1298448" cy="63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ADCCDC9-95B2-41BA-14BC-C4C63B6D97CA}"/>
              </a:ext>
            </a:extLst>
          </p:cNvPr>
          <p:cNvSpPr/>
          <p:nvPr/>
        </p:nvSpPr>
        <p:spPr>
          <a:xfrm>
            <a:off x="781812" y="5488454"/>
            <a:ext cx="1188720" cy="5449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3948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0B7BD-D9B9-945E-E4B9-F358F6042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6581"/>
            <a:ext cx="10820400" cy="6331639"/>
          </a:xfrm>
        </p:spPr>
        <p:txBody>
          <a:bodyPr>
            <a:normAutofit/>
          </a:bodyPr>
          <a:lstStyle/>
          <a:p>
            <a:r>
              <a:rPr lang="es-ES" sz="1800" dirty="0"/>
              <a:t>5. ¿Qué es SQL Server y qué es SQL Server Management Studio?</a:t>
            </a:r>
          </a:p>
          <a:p>
            <a:pPr marL="0" indent="0">
              <a:buNone/>
            </a:pPr>
            <a:r>
              <a:rPr lang="es-ES" sz="1800" dirty="0"/>
              <a:t>   R.- es un entorno de desarrollo integrados de base de datos con estructura  SQL, se utiliza para administrar, configurar y desarrollar los componentes de     SQL. </a:t>
            </a:r>
          </a:p>
          <a:p>
            <a:r>
              <a:rPr lang="es-ES" sz="1800" dirty="0"/>
              <a:t>6. ¿Cómo se crea una base de datos?</a:t>
            </a:r>
          </a:p>
          <a:p>
            <a:pPr marL="0" indent="0">
              <a:buNone/>
            </a:pPr>
            <a:r>
              <a:rPr lang="es-ES" sz="1800" dirty="0"/>
              <a:t>   R.- en el programa SQL se crea con el comando (CREATE DATABASE “nombre de la base de datos a ser creada”),</a:t>
            </a:r>
          </a:p>
          <a:p>
            <a:pPr marL="0" indent="0">
              <a:buNone/>
            </a:pPr>
            <a:r>
              <a:rPr lang="es-ES" sz="1800" dirty="0"/>
              <a:t>   para usarla(use ”nombre de la base de datos”).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7. ¿Para qué sirve el comando USE?</a:t>
            </a:r>
          </a:p>
          <a:p>
            <a:pPr marL="0" indent="0">
              <a:buNone/>
            </a:pPr>
            <a:r>
              <a:rPr lang="es-ES" sz="1800" dirty="0"/>
              <a:t>R.- esta se usa para acceder a una base de datos 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8. Crear una tabla cualquiera con 3 columnas y su PRIMARYKEY. </a:t>
            </a:r>
          </a:p>
          <a:p>
            <a:endParaRPr lang="es-ES" dirty="0"/>
          </a:p>
          <a:p>
            <a:pPr marL="0" indent="0">
              <a:buNone/>
            </a:pPr>
            <a:endParaRPr lang="es-BO" dirty="0"/>
          </a:p>
          <a:p>
            <a:endParaRPr lang="es-BO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A13656-CF06-A2A3-A836-A4E7536D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74"/>
          <a:stretch/>
        </p:blipFill>
        <p:spPr>
          <a:xfrm>
            <a:off x="1142809" y="2762935"/>
            <a:ext cx="7887535" cy="4877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5CA743-BF20-40C7-671E-FE1FD376D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72"/>
          <a:stretch/>
        </p:blipFill>
        <p:spPr>
          <a:xfrm>
            <a:off x="1196504" y="4219686"/>
            <a:ext cx="7887535" cy="4898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3A6076-A2C1-C89B-4465-B9ABCA0A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56" y="5242304"/>
            <a:ext cx="6345569" cy="15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C8574-F476-F0D5-3FAC-25B1540E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4186"/>
            <a:ext cx="10820400" cy="6014499"/>
          </a:xfrm>
        </p:spPr>
        <p:txBody>
          <a:bodyPr/>
          <a:lstStyle/>
          <a:p>
            <a:r>
              <a:rPr lang="es-ES" dirty="0"/>
              <a:t>9. Insertar 3 registros a la tabla creada anteriormente.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10.¿Cómo se elimina una tabla?</a:t>
            </a:r>
          </a:p>
          <a:p>
            <a:pPr marL="0" indent="0">
              <a:buNone/>
            </a:pPr>
            <a:r>
              <a:rPr lang="es-ES" dirty="0"/>
              <a:t>   R.- para eliminar una tabla usamos el comando (</a:t>
            </a:r>
            <a:r>
              <a:rPr lang="es-ES" dirty="0" err="1"/>
              <a:t>drop</a:t>
            </a:r>
            <a:r>
              <a:rPr lang="es-ES" dirty="0"/>
              <a:t> table ”nombre de la tabla que desea eliminar”)</a:t>
            </a:r>
          </a:p>
          <a:p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DE271C-24B2-FBA4-5527-E38EA94FE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02" y="560803"/>
            <a:ext cx="4959022" cy="22738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3B7D8DE-677A-92C4-4E4D-9EE19A2E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97" y="4556809"/>
            <a:ext cx="4787631" cy="14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8B83D-545E-A2FE-53A2-8CEFC355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93" y="639315"/>
            <a:ext cx="4448008" cy="1293028"/>
          </a:xfrm>
        </p:spPr>
        <p:txBody>
          <a:bodyPr/>
          <a:lstStyle/>
          <a:p>
            <a:r>
              <a:rPr lang="es-BO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PARTE PRACTICA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A567C-1FD6-BFC9-3E98-FA503FBB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11.Crear el diseño para una UNIVERSIDAD. </a:t>
            </a:r>
          </a:p>
          <a:p>
            <a:r>
              <a:rPr lang="es-ES" dirty="0"/>
              <a:t>Analizar qué cosas debería de tener como atributos una universidad.	</a:t>
            </a:r>
          </a:p>
          <a:p>
            <a:r>
              <a:rPr lang="es-ES" dirty="0"/>
              <a:t>Adjuntar la imagen que resuelve el problema. </a:t>
            </a:r>
            <a:endParaRPr lang="es-B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7897A8-8119-056A-EEC1-D413DAF93CB7}"/>
              </a:ext>
            </a:extLst>
          </p:cNvPr>
          <p:cNvSpPr/>
          <p:nvPr/>
        </p:nvSpPr>
        <p:spPr>
          <a:xfrm>
            <a:off x="3232212" y="3551068"/>
            <a:ext cx="4926367" cy="2467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/>
              <a:t>UNIVERSIDAD</a:t>
            </a:r>
          </a:p>
          <a:p>
            <a:r>
              <a:rPr lang="es-ES" sz="1600" dirty="0" err="1"/>
              <a:t>Cod_de</a:t>
            </a:r>
            <a:r>
              <a:rPr lang="es-ES" sz="1600" dirty="0"/>
              <a:t> la universidad(</a:t>
            </a:r>
            <a:r>
              <a:rPr lang="es-ES" sz="1600" dirty="0" err="1"/>
              <a:t>interger</a:t>
            </a:r>
            <a:r>
              <a:rPr lang="es-ES" sz="1600" dirty="0"/>
              <a:t>, llave primaria)</a:t>
            </a:r>
          </a:p>
          <a:p>
            <a:r>
              <a:rPr lang="es-ES" sz="1600" dirty="0"/>
              <a:t>Ciudad(</a:t>
            </a:r>
            <a:r>
              <a:rPr lang="es-ES" sz="1600" dirty="0" err="1"/>
              <a:t>varchar</a:t>
            </a:r>
            <a:r>
              <a:rPr lang="es-ES" sz="1600" dirty="0"/>
              <a:t>=</a:t>
            </a:r>
            <a:r>
              <a:rPr lang="es-ES" sz="1600" dirty="0" err="1"/>
              <a:t>string</a:t>
            </a:r>
            <a:r>
              <a:rPr lang="es-ES" sz="1600" dirty="0"/>
              <a:t>)</a:t>
            </a:r>
          </a:p>
          <a:p>
            <a:r>
              <a:rPr lang="es-ES" sz="1600" dirty="0"/>
              <a:t>Nombres(</a:t>
            </a:r>
            <a:r>
              <a:rPr lang="es-ES" sz="1600" dirty="0" err="1"/>
              <a:t>varchar</a:t>
            </a:r>
            <a:r>
              <a:rPr lang="es-ES" sz="1600" dirty="0"/>
              <a:t>=</a:t>
            </a:r>
            <a:r>
              <a:rPr lang="es-ES" sz="1600" dirty="0" err="1"/>
              <a:t>string</a:t>
            </a:r>
            <a:r>
              <a:rPr lang="es-ES" sz="1600" dirty="0"/>
              <a:t>)</a:t>
            </a:r>
          </a:p>
          <a:p>
            <a:r>
              <a:rPr lang="es-ES" sz="1600" dirty="0"/>
              <a:t>Cede(</a:t>
            </a:r>
            <a:r>
              <a:rPr lang="es-ES" sz="1600" dirty="0" err="1"/>
              <a:t>varchar</a:t>
            </a:r>
            <a:r>
              <a:rPr lang="es-ES" sz="1600" dirty="0"/>
              <a:t>=</a:t>
            </a:r>
            <a:r>
              <a:rPr lang="es-ES" sz="1600" dirty="0" err="1"/>
              <a:t>string</a:t>
            </a:r>
            <a:r>
              <a:rPr lang="es-ES" sz="1600" dirty="0"/>
              <a:t>)</a:t>
            </a:r>
          </a:p>
          <a:p>
            <a:r>
              <a:rPr lang="es-ES" sz="1600" dirty="0"/>
              <a:t>Tiempo de estancia(</a:t>
            </a:r>
            <a:r>
              <a:rPr lang="es-ES" sz="1600" dirty="0" err="1"/>
              <a:t>integer</a:t>
            </a:r>
            <a:r>
              <a:rPr lang="es-ES" sz="1600" dirty="0"/>
              <a:t>)</a:t>
            </a:r>
          </a:p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5649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68910-8FAC-472E-2110-D0053843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s-ES" sz="2400" dirty="0"/>
              <a:t>12.Crear el diagrama Entidad Relación E-R para el ejercicio anterior.  </a:t>
            </a:r>
            <a:br>
              <a:rPr lang="es-ES" sz="2400" dirty="0"/>
            </a:br>
            <a:r>
              <a:rPr lang="es-ES" sz="2400" dirty="0"/>
              <a:t>Adjuntar la imagen del diagrama generado. </a:t>
            </a:r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B49F67-F9ED-E97F-8945-D023DFF5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036" y="2061494"/>
            <a:ext cx="5189670" cy="3436918"/>
          </a:xfrm>
        </p:spPr>
      </p:pic>
    </p:spTree>
    <p:extLst>
      <p:ext uri="{BB962C8B-B14F-4D97-AF65-F5344CB8AC3E}">
        <p14:creationId xmlns:p14="http://schemas.microsoft.com/office/powerpoint/2010/main" val="156325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B533-E11E-DEC4-D2FA-084472C3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57" y="409574"/>
            <a:ext cx="8610600" cy="823913"/>
          </a:xfrm>
        </p:spPr>
        <p:txBody>
          <a:bodyPr>
            <a:normAutofit/>
          </a:bodyPr>
          <a:lstStyle/>
          <a:p>
            <a:pPr algn="l"/>
            <a:r>
              <a:rPr lang="es-BO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13.Crear la tabla universidad en base al diseño anterior.</a:t>
            </a:r>
            <a:endParaRPr lang="es-BO" sz="4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1BAF97-EEFC-888A-4B06-81EDBF6AD3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851" y="1233487"/>
            <a:ext cx="5090317" cy="1899179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FA630D-F4A0-1A32-3A23-28E19596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657" y="2912519"/>
            <a:ext cx="9505765" cy="823912"/>
          </a:xfrm>
        </p:spPr>
        <p:txBody>
          <a:bodyPr>
            <a:normAutofit/>
          </a:bodyPr>
          <a:lstStyle/>
          <a:p>
            <a:r>
              <a:rPr lang="es-ES" sz="2400" dirty="0"/>
              <a:t>14.Agregar registros a la tabla creada anteriormente. </a:t>
            </a:r>
            <a:endParaRPr lang="es-BO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26101B-ED54-3A2E-AD97-3A15A209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95" y="3777450"/>
            <a:ext cx="7398571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8D67B-5D1B-F81F-1044-761FC69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2" y="435900"/>
            <a:ext cx="11754035" cy="1293028"/>
          </a:xfrm>
        </p:spPr>
        <p:txBody>
          <a:bodyPr>
            <a:normAutofit/>
          </a:bodyPr>
          <a:lstStyle/>
          <a:p>
            <a:pPr algn="l"/>
            <a:r>
              <a:rPr lang="es-ES" sz="2800" dirty="0"/>
              <a:t>15.Crear las tablas y 2 registros para cada tabla para el siguiente modelo ER.</a:t>
            </a:r>
            <a:endParaRPr lang="es-BO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794CD0-CB6C-CA93-4B9D-02496CD10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46" y="1519222"/>
            <a:ext cx="10822083" cy="4902878"/>
          </a:xfrm>
        </p:spPr>
      </p:pic>
    </p:spTree>
    <p:extLst>
      <p:ext uri="{BB962C8B-B14F-4D97-AF65-F5344CB8AC3E}">
        <p14:creationId xmlns:p14="http://schemas.microsoft.com/office/powerpoint/2010/main" val="146640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4A8B9-CBEE-53D4-767F-B3AF0430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9" y="391511"/>
            <a:ext cx="9872708" cy="1293028"/>
          </a:xfrm>
        </p:spPr>
        <p:txBody>
          <a:bodyPr>
            <a:normAutofit/>
          </a:bodyPr>
          <a:lstStyle/>
          <a:p>
            <a:r>
              <a:rPr lang="es-ES" sz="2400" dirty="0"/>
              <a:t>16.Crear el modelo entidad relación ER y su código SQL.</a:t>
            </a:r>
            <a:endParaRPr lang="es-BO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20D0C8A-DBA8-1B87-BEAC-35038CAB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756" y="1332791"/>
            <a:ext cx="8679031" cy="5133698"/>
          </a:xfrm>
        </p:spPr>
      </p:pic>
    </p:spTree>
    <p:extLst>
      <p:ext uri="{BB962C8B-B14F-4D97-AF65-F5344CB8AC3E}">
        <p14:creationId xmlns:p14="http://schemas.microsoft.com/office/powerpoint/2010/main" val="292474843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96</TotalTime>
  <Words>539</Words>
  <Application>Microsoft Office PowerPoint</Application>
  <PresentationFormat>Panorámica</PresentationFormat>
  <Paragraphs>60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Estela de condensación</vt:lpstr>
      <vt:lpstr>TAREA HITO 2</vt:lpstr>
      <vt:lpstr>Manejo de conceptos.</vt:lpstr>
      <vt:lpstr>Presentación de PowerPoint</vt:lpstr>
      <vt:lpstr>Presentación de PowerPoint</vt:lpstr>
      <vt:lpstr>PARTE PRACTICA </vt:lpstr>
      <vt:lpstr>12.Crear el diagrama Entidad Relación E-R para el ejercicio anterior.   Adjuntar la imagen del diagrama generado. </vt:lpstr>
      <vt:lpstr>13.Crear la tabla universidad en base al diseño anterior.</vt:lpstr>
      <vt:lpstr>15.Crear las tablas y 2 registros para cada tabla para el siguiente modelo ER.</vt:lpstr>
      <vt:lpstr>16.Crear el modelo entidad relación ER y su código SQL.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HITO 2</dc:title>
  <dc:creator>FELIX ARIEL VARGAS CHOQUE</dc:creator>
  <cp:lastModifiedBy>FELIX ARIEL VARGAS CHOQUE</cp:lastModifiedBy>
  <cp:revision>1</cp:revision>
  <dcterms:created xsi:type="dcterms:W3CDTF">2022-09-11T21:52:37Z</dcterms:created>
  <dcterms:modified xsi:type="dcterms:W3CDTF">2022-09-11T23:28:54Z</dcterms:modified>
</cp:coreProperties>
</file>