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F417-8B31-B605-A60D-9F9461533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499" y="914400"/>
            <a:ext cx="10293658" cy="3906174"/>
          </a:xfrm>
        </p:spPr>
        <p:txBody>
          <a:bodyPr>
            <a:normAutofit/>
          </a:bodyPr>
          <a:lstStyle/>
          <a:p>
            <a:pPr algn="ctr"/>
            <a:r>
              <a:rPr lang="es-BO" sz="66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Bases de Datos- SQL</a:t>
            </a:r>
            <a:br>
              <a:rPr lang="es-BO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br>
              <a:rPr lang="es-BO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s-BO" sz="2800" dirty="0"/>
              <a:t>Server Procesual Hito 3 </a:t>
            </a:r>
            <a:br>
              <a:rPr lang="es-BO" sz="2800" dirty="0"/>
            </a:br>
            <a:r>
              <a:rPr lang="es-BO" sz="2800" dirty="0"/>
              <a:t>Base de Datos I - 2022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898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D29D1-589A-65C4-C241-E4B42E84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0" y="1358283"/>
            <a:ext cx="10787109" cy="52378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1.-Que es DDL y DML</a:t>
            </a:r>
          </a:p>
          <a:p>
            <a:pPr marL="0" indent="0">
              <a:buNone/>
            </a:pPr>
            <a:r>
              <a:rPr lang="es-ES" sz="160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 sentencias DDL se utilizan para describir una base de datos, para definir su estructura, para crear sus objetos y para crear los sub objetos de la tabla. Las sentencias DML se utilizan para controlar la información contenida en la base de datos.</a:t>
            </a:r>
          </a:p>
          <a:p>
            <a:pPr marL="0" indent="0">
              <a:buNone/>
            </a:pPr>
            <a:r>
              <a:rPr lang="es-ES" sz="1600" b="1" u="sng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2.-</a:t>
            </a: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n-US" sz="16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significa</a:t>
            </a: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 PRIMARY KEY y FOREIGN KEY. </a:t>
            </a:r>
          </a:p>
          <a:p>
            <a:pPr marL="0" indent="0">
              <a:buNone/>
            </a:pPr>
            <a:r>
              <a:rPr lang="es-E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 llave foránea, externa o ajena (</a:t>
            </a:r>
            <a:r>
              <a:rPr lang="es-ES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Foreign</a:t>
            </a:r>
            <a:r>
              <a:rPr lang="es-E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Key) es un campo de una tabla “X” que sirve para enlazar o relacionar entre sí con otra tabla “Y” en la cual el campo de esta tabla es una llave primaria (</a:t>
            </a:r>
            <a:r>
              <a:rPr lang="es-ES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es-E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Key). Para que sea una llave foránea un campo, esta tiene que ser una llave primaria en otra tabla.</a:t>
            </a:r>
          </a:p>
          <a:p>
            <a:pPr marL="0" indent="0">
              <a:buNone/>
            </a:pPr>
            <a:r>
              <a:rPr lang="es-E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3.-Defina que es una TABLA y el uso de IDENTITY. </a:t>
            </a:r>
          </a:p>
          <a:p>
            <a:pPr marL="0" indent="0">
              <a:buNone/>
            </a:pPr>
            <a:r>
              <a:rPr lang="es-E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 identidad o </a:t>
            </a:r>
            <a:r>
              <a:rPr lang="es-ES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  <a:r>
              <a:rPr lang="es-E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SQL Server es una columna que se asigna al crear o alterar (alter) una tabla desde el diseñador o por T-SQL. Una columna como identidad es auto incrementable, especificando el incremente para cada nuevo registro.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600" b="1" i="0" u="sng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4.-</a:t>
            </a:r>
            <a:r>
              <a:rPr lang="es-E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Para que se utiliza la cláusula WHERE. </a:t>
            </a:r>
          </a:p>
          <a:p>
            <a:pPr marL="0" indent="0">
              <a:buNone/>
            </a:pPr>
            <a:r>
              <a:rPr lang="es-ES" sz="160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clausula es una condicional que se usa para pedir un dato con ciertos parámetros</a:t>
            </a:r>
          </a:p>
          <a:p>
            <a:pPr marL="0" indent="0">
              <a:buNone/>
            </a:pPr>
            <a:r>
              <a:rPr lang="es-ES" sz="1600" b="1" i="0" u="sng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5.-</a:t>
            </a:r>
            <a:r>
              <a:rPr lang="es-E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Para que se utiliza la instrucción INNER JOIN. </a:t>
            </a:r>
          </a:p>
          <a:p>
            <a:pPr marL="0" indent="0">
              <a:buNone/>
            </a:pPr>
            <a:r>
              <a:rPr lang="es-ES" sz="160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enlazar dos o mas tablas para la obtención de datos específicos</a:t>
            </a:r>
          </a:p>
          <a:p>
            <a:pPr marL="0" indent="0">
              <a:buNone/>
            </a:pPr>
            <a:r>
              <a:rPr lang="es-E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6.-Apoyándonos en el concepto de conjuntos muestre los siguiente:</a:t>
            </a:r>
          </a:p>
          <a:p>
            <a:pPr marL="0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Ejemplo de INNER JOIN</a:t>
            </a:r>
            <a:endParaRPr lang="es-B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8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62897E-3327-7848-1E0C-B88D95143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39315"/>
            <a:ext cx="10820400" cy="5570615"/>
          </a:xfrm>
        </p:spPr>
        <p:txBody>
          <a:bodyPr/>
          <a:lstStyle/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7.-Apoyándonos en el concepto de conjuntos muestre los siguiente:</a:t>
            </a:r>
          </a:p>
          <a:p>
            <a:pPr marL="0" indent="0">
              <a:buNone/>
            </a:pPr>
            <a:r>
              <a:rPr lang="es-BO" sz="1600" dirty="0">
                <a:latin typeface="Arial" panose="020B0604020202020204" pitchFamily="34" charset="0"/>
                <a:cs typeface="Arial" panose="020B0604020202020204" pitchFamily="34" charset="0"/>
              </a:rPr>
              <a:t>Ejemplo de LEFT JOIN </a:t>
            </a:r>
          </a:p>
          <a:p>
            <a:pPr marL="0" indent="0">
              <a:buNone/>
            </a:pPr>
            <a:endParaRPr lang="es-B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B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B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BO" sz="1600" dirty="0">
                <a:latin typeface="Arial" panose="020B0604020202020204" pitchFamily="34" charset="0"/>
                <a:cs typeface="Arial" panose="020B0604020202020204" pitchFamily="34" charset="0"/>
              </a:rPr>
              <a:t>8.-Ejemplo de RIGHT JOIN</a:t>
            </a:r>
          </a:p>
          <a:p>
            <a:pPr marL="0" indent="0">
              <a:buNone/>
            </a:pPr>
            <a:endParaRPr lang="es-B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B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BO" sz="1600" dirty="0">
                <a:latin typeface="Arial" panose="020B0604020202020204" pitchFamily="34" charset="0"/>
                <a:cs typeface="Arial" panose="020B0604020202020204" pitchFamily="34" charset="0"/>
              </a:rPr>
              <a:t>9.-</a:t>
            </a:r>
            <a:r>
              <a:rPr lang="es-E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Crear 3 tablas y crear una consulta SQL que muestra el uso de INNER JOIN. </a:t>
            </a:r>
          </a:p>
          <a:p>
            <a:pPr marL="0" indent="0">
              <a:buNone/>
            </a:pPr>
            <a:endParaRPr lang="es-BO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ES" dirty="0"/>
          </a:p>
          <a:p>
            <a:endParaRPr lang="es-B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B95072B-BADE-89EE-E496-689E3CCC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22" y="463241"/>
            <a:ext cx="7049111" cy="128789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3CD0564-2046-9C0B-B0E7-30BAE21B2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63" y="2495593"/>
            <a:ext cx="5859485" cy="98995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B02D4DE-2B54-9236-7AEA-74AA968F4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248" y="3968980"/>
            <a:ext cx="4252328" cy="66299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4E050A0-2E9B-68E0-7340-6D3BEBB15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248" y="5115405"/>
            <a:ext cx="4534293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15696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33</TotalTime>
  <Words>314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Algerian</vt:lpstr>
      <vt:lpstr>Arial</vt:lpstr>
      <vt:lpstr>Century Gothic</vt:lpstr>
      <vt:lpstr>Estela de condensación</vt:lpstr>
      <vt:lpstr>Bases de Datos- SQL  Server Procesual Hito 3  Base de Datos I - 2022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Datos- SQL  Server Procesual Hito 3  Base de Datos I - 2022</dc:title>
  <dc:creator>FELIX ARIEL VARGAS CHOQUE</dc:creator>
  <cp:lastModifiedBy>FELIX ARIEL VARGAS CHOQUE</cp:lastModifiedBy>
  <cp:revision>1</cp:revision>
  <dcterms:created xsi:type="dcterms:W3CDTF">2022-10-19T22:01:04Z</dcterms:created>
  <dcterms:modified xsi:type="dcterms:W3CDTF">2022-10-19T22:34:11Z</dcterms:modified>
</cp:coreProperties>
</file>