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7CF2-A4A8-F9E9-03B4-7C3B6EB0F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BO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Base de datos I </a:t>
            </a:r>
            <a:br>
              <a:rPr lang="es-BO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s-BO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Hito_4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BF4BC0-67C3-E4E2-5FAA-BA03F9EA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20597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s-BO" dirty="0" err="1">
                <a:latin typeface="Arial Black" panose="020B0A04020102020204" pitchFamily="34" charset="0"/>
              </a:rPr>
              <a:t>Univ.:Felix</a:t>
            </a:r>
            <a:r>
              <a:rPr lang="es-BO" dirty="0">
                <a:latin typeface="Arial Black" panose="020B0A04020102020204" pitchFamily="34" charset="0"/>
              </a:rPr>
              <a:t> Ariel Vargas Choque</a:t>
            </a:r>
          </a:p>
          <a:p>
            <a:pPr algn="ctr"/>
            <a:r>
              <a:rPr lang="es-BO" dirty="0" err="1">
                <a:latin typeface="Arial Black" panose="020B0A04020102020204" pitchFamily="34" charset="0"/>
              </a:rPr>
              <a:t>Docente:Lic</a:t>
            </a:r>
            <a:r>
              <a:rPr lang="es-BO" dirty="0">
                <a:latin typeface="Arial Black" panose="020B0A04020102020204" pitchFamily="34" charset="0"/>
              </a:rPr>
              <a:t>. William Barra Paredes</a:t>
            </a:r>
          </a:p>
          <a:p>
            <a:pPr algn="ctr"/>
            <a:r>
              <a:rPr lang="es-BO" dirty="0">
                <a:latin typeface="Arial Black" panose="020B0A04020102020204" pitchFamily="34" charset="0"/>
              </a:rPr>
              <a:t>Gestion:2022</a:t>
            </a:r>
          </a:p>
        </p:txBody>
      </p:sp>
    </p:spTree>
    <p:extLst>
      <p:ext uri="{BB962C8B-B14F-4D97-AF65-F5344CB8AC3E}">
        <p14:creationId xmlns:p14="http://schemas.microsoft.com/office/powerpoint/2010/main" val="265248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99D9-6FDE-840E-E9C2-7FB9A1A2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48" y="1305911"/>
            <a:ext cx="8610600" cy="1293028"/>
          </a:xfrm>
        </p:spPr>
        <p:txBody>
          <a:bodyPr/>
          <a:lstStyle/>
          <a:p>
            <a:r>
              <a:rPr lang="es-ES" dirty="0"/>
              <a:t>Muestra un ejemplo de DDL. </a:t>
            </a:r>
            <a:endParaRPr lang="es-BO" dirty="0"/>
          </a:p>
        </p:txBody>
      </p:sp>
      <p:pic>
        <p:nvPicPr>
          <p:cNvPr id="1026" name="Picture 2" descr="Como relacionar tablas mediante comandos SQL en SQL Server - YouTube">
            <a:extLst>
              <a:ext uri="{FF2B5EF4-FFF2-40B4-BE49-F238E27FC236}">
                <a16:creationId xmlns:a16="http://schemas.microsoft.com/office/drawing/2014/main" id="{6DDB114A-2E13-EDDD-51ED-20DD2E117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11663" r="27250" b="33627"/>
          <a:stretch/>
        </p:blipFill>
        <p:spPr bwMode="auto">
          <a:xfrm>
            <a:off x="2238650" y="2507635"/>
            <a:ext cx="7980287" cy="3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8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962C-C248-2F14-2F5E-4D53EEC5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27" y="986630"/>
            <a:ext cx="8610600" cy="1293028"/>
          </a:xfrm>
        </p:spPr>
        <p:txBody>
          <a:bodyPr/>
          <a:lstStyle/>
          <a:p>
            <a:r>
              <a:rPr lang="es-ES" dirty="0"/>
              <a:t>Muestra un ejemplo de DML</a:t>
            </a:r>
            <a:endParaRPr lang="es-BO" dirty="0"/>
          </a:p>
        </p:txBody>
      </p:sp>
      <p:pic>
        <p:nvPicPr>
          <p:cNvPr id="2050" name="Picture 2" descr="Lenguaje de manipulación de datos (DML)">
            <a:extLst>
              <a:ext uri="{FF2B5EF4-FFF2-40B4-BE49-F238E27FC236}">
                <a16:creationId xmlns:a16="http://schemas.microsoft.com/office/drawing/2014/main" id="{A8E89A8B-305B-FDC0-5D2E-025DBC0B0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32502"/>
            <a:ext cx="6192082" cy="33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DABD-32DA-7006-917F-EA1646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1532"/>
            <a:ext cx="8610600" cy="1293028"/>
          </a:xfrm>
        </p:spPr>
        <p:txBody>
          <a:bodyPr/>
          <a:lstStyle/>
          <a:p>
            <a:r>
              <a:rPr lang="pt-BR" dirty="0"/>
              <a:t>Para que </a:t>
            </a:r>
            <a:r>
              <a:rPr lang="pt-BR" dirty="0" err="1"/>
              <a:t>cirve</a:t>
            </a:r>
            <a:r>
              <a:rPr lang="pt-BR" dirty="0"/>
              <a:t> INNER JOIN.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FD781-334C-254C-C600-84E71D9F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525184"/>
          </a:xfrm>
        </p:spPr>
        <p:txBody>
          <a:bodyPr/>
          <a:lstStyle/>
          <a:p>
            <a:r>
              <a:rPr lang="es-ES" dirty="0"/>
              <a:t>INNER JOIN selecciona todas las filas de las dos columnas siempre y cuando haya una coincidencia entre las columnas en ambas tablas</a:t>
            </a:r>
          </a:p>
          <a:p>
            <a:r>
              <a:rPr lang="es-ES" dirty="0"/>
              <a:t>Esta trabaja </a:t>
            </a:r>
            <a:r>
              <a:rPr lang="es-ES" dirty="0" err="1"/>
              <a:t>enlasando</a:t>
            </a:r>
            <a:r>
              <a:rPr lang="es-ES" dirty="0"/>
              <a:t> los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de las tablas y nos permite enlazarlas para hacer consultas,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44E0283-4C75-5E01-F068-133A29AC9E56}"/>
              </a:ext>
            </a:extLst>
          </p:cNvPr>
          <p:cNvSpPr txBox="1">
            <a:spLocks/>
          </p:cNvSpPr>
          <p:nvPr/>
        </p:nvSpPr>
        <p:spPr>
          <a:xfrm>
            <a:off x="-113930" y="3370413"/>
            <a:ext cx="1230593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Defina que es una función de agregación</a:t>
            </a:r>
            <a:endParaRPr lang="es-B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B50E059-054F-360E-B8CF-17BB9EDD3865}"/>
              </a:ext>
            </a:extLst>
          </p:cNvPr>
          <p:cNvSpPr txBox="1">
            <a:spLocks/>
          </p:cNvSpPr>
          <p:nvPr/>
        </p:nvSpPr>
        <p:spPr>
          <a:xfrm>
            <a:off x="628835" y="4431284"/>
            <a:ext cx="10820400" cy="152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8B171-94E7-28B4-8254-021CBC2905FD}"/>
              </a:ext>
            </a:extLst>
          </p:cNvPr>
          <p:cNvSpPr txBox="1"/>
          <p:nvPr/>
        </p:nvSpPr>
        <p:spPr>
          <a:xfrm>
            <a:off x="281864" y="4361964"/>
            <a:ext cx="11605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funciones de agregación operan en un conjunto de valores para devolver un único valor escalar. Puede utilizar estas funciones en los métodos </a:t>
            </a:r>
            <a:r>
              <a:rPr lang="es-ES" dirty="0" err="1"/>
              <a:t>select</a:t>
            </a:r>
            <a:r>
              <a:rPr lang="es-ES" dirty="0"/>
              <a:t> y </a:t>
            </a:r>
            <a:r>
              <a:rPr lang="es-ES" dirty="0" err="1"/>
              <a:t>subselect</a:t>
            </a:r>
            <a:r>
              <a:rPr lang="es-ES" dirty="0"/>
              <a:t>. Esta agregación calcula el salario total del departamento 20.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02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0A3D-BCE9-8B27-AFC7-BA98B894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829" y="1057336"/>
            <a:ext cx="12018885" cy="1293028"/>
          </a:xfrm>
        </p:spPr>
        <p:txBody>
          <a:bodyPr>
            <a:normAutofit/>
          </a:bodyPr>
          <a:lstStyle/>
          <a:p>
            <a:r>
              <a:rPr lang="es-ES" sz="3600" dirty="0"/>
              <a:t>Liste funciones de agregación que conozca.</a:t>
            </a:r>
            <a:endParaRPr lang="es-B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2EA56-7C2D-D5B3-F30F-49D0A6C5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40089"/>
          </a:xfrm>
        </p:spPr>
        <p:txBody>
          <a:bodyPr/>
          <a:lstStyle/>
          <a:p>
            <a:r>
              <a:rPr lang="es-BO" dirty="0"/>
              <a:t>AVG</a:t>
            </a:r>
          </a:p>
          <a:p>
            <a:r>
              <a:rPr lang="es-BO" dirty="0"/>
              <a:t>COUNT</a:t>
            </a:r>
          </a:p>
          <a:p>
            <a:r>
              <a:rPr lang="es-BO" dirty="0"/>
              <a:t>MAX</a:t>
            </a:r>
          </a:p>
          <a:p>
            <a:r>
              <a:rPr lang="es-BO" dirty="0"/>
              <a:t>MIN</a:t>
            </a:r>
          </a:p>
          <a:p>
            <a:endParaRPr lang="es-B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7A9C8E-309E-0F0E-9ABF-9F41F7FDFC3E}"/>
              </a:ext>
            </a:extLst>
          </p:cNvPr>
          <p:cNvSpPr txBox="1"/>
          <p:nvPr/>
        </p:nvSpPr>
        <p:spPr>
          <a:xfrm>
            <a:off x="319595" y="4234649"/>
            <a:ext cx="1187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MENCIONE ALGUNAS FUNCIONES PROPIAS DE SQL-SERVER</a:t>
            </a:r>
            <a:endParaRPr lang="es-BO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92C21E0-EE7F-F624-2A16-8BE9707653B4}"/>
              </a:ext>
            </a:extLst>
          </p:cNvPr>
          <p:cNvSpPr txBox="1">
            <a:spLocks/>
          </p:cNvSpPr>
          <p:nvPr/>
        </p:nvSpPr>
        <p:spPr>
          <a:xfrm>
            <a:off x="545237" y="4759022"/>
            <a:ext cx="10820400" cy="204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/>
              <a:t>SUM</a:t>
            </a:r>
          </a:p>
          <a:p>
            <a:r>
              <a:rPr lang="es-BO" dirty="0"/>
              <a:t>MID</a:t>
            </a:r>
          </a:p>
          <a:p>
            <a:r>
              <a:rPr lang="es-BO" dirty="0"/>
              <a:t>AVG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2800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D52A9-39BA-757A-3D29-FECF3414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42" y="901532"/>
            <a:ext cx="10993515" cy="1293028"/>
          </a:xfrm>
        </p:spPr>
        <p:txBody>
          <a:bodyPr>
            <a:normAutofit/>
          </a:bodyPr>
          <a:lstStyle/>
          <a:p>
            <a:r>
              <a:rPr lang="es-ES" sz="3200" dirty="0"/>
              <a:t>Para qué sirve la función CONCAT en SQL-Server</a:t>
            </a:r>
            <a:endParaRPr lang="es-B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665BF-E149-36B9-5224-34FE7074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853657"/>
          </a:xfrm>
        </p:spPr>
        <p:txBody>
          <a:bodyPr/>
          <a:lstStyle/>
          <a:p>
            <a:r>
              <a:rPr lang="es-ES" dirty="0"/>
              <a:t>En este tutorial, aprenderá a usar la función CONCAT() de SQL Server para unir varias cadenas de texto columnas en una sola.</a:t>
            </a:r>
          </a:p>
          <a:p>
            <a:r>
              <a:rPr lang="es-E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Elementos de texto adicionales que se van a combinar. Puede haber un máximo de 253 argumentos de texto para los elementos de texto. Cada uno de ellos puede ser una cadena o matriz de cadenas, como un rango de celdas.</a:t>
            </a:r>
            <a:endParaRPr lang="es-B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D3C575-A12E-FEC5-2EBE-F6C5969F10F4}"/>
              </a:ext>
            </a:extLst>
          </p:cNvPr>
          <p:cNvSpPr txBox="1"/>
          <p:nvPr/>
        </p:nvSpPr>
        <p:spPr>
          <a:xfrm>
            <a:off x="685799" y="4160952"/>
            <a:ext cx="10820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MUESTRA UN EJEMPLO DEL USO DE COUNT </a:t>
            </a:r>
            <a:endParaRPr lang="es-B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69406F-CE07-D223-A1F8-0207BC45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77" y="4891608"/>
            <a:ext cx="6603546" cy="19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1F3B-891A-5850-B327-1A4904A1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s-ES" dirty="0"/>
              <a:t>Muestra un ejemplo del usos de AVG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AF66AB-3285-265D-D462-A2CBBDA4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931" y="2057401"/>
            <a:ext cx="3581710" cy="3406435"/>
          </a:xfrm>
        </p:spPr>
      </p:pic>
    </p:spTree>
    <p:extLst>
      <p:ext uri="{BB962C8B-B14F-4D97-AF65-F5344CB8AC3E}">
        <p14:creationId xmlns:p14="http://schemas.microsoft.com/office/powerpoint/2010/main" val="12688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0E08-1B6B-1426-AAA1-FBC40D64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764373"/>
            <a:ext cx="11080072" cy="1293028"/>
          </a:xfrm>
        </p:spPr>
        <p:txBody>
          <a:bodyPr/>
          <a:lstStyle/>
          <a:p>
            <a:r>
              <a:rPr lang="es-ES" dirty="0"/>
              <a:t>Muestra un ejemplo del uso de MIN-MAX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3CFBE8-F728-9EC5-FC30-F43763BC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97" y="2975806"/>
            <a:ext cx="4283931" cy="293672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F57721-E699-AA9F-D836-7021BFFA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28" y="2975806"/>
            <a:ext cx="4283931" cy="29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112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23</TotalTime>
  <Words>243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Century Gothic</vt:lpstr>
      <vt:lpstr>Segoe UI</vt:lpstr>
      <vt:lpstr>Estela de condensación</vt:lpstr>
      <vt:lpstr>Base de datos I  Hito_4</vt:lpstr>
      <vt:lpstr>Muestra un ejemplo de DDL. </vt:lpstr>
      <vt:lpstr>Muestra un ejemplo de DML</vt:lpstr>
      <vt:lpstr>Para que cirve INNER JOIN.</vt:lpstr>
      <vt:lpstr>Liste funciones de agregación que conozca.</vt:lpstr>
      <vt:lpstr>Para qué sirve la función CONCAT en SQL-Server</vt:lpstr>
      <vt:lpstr>Muestra un ejemplo del usos de AVG </vt:lpstr>
      <vt:lpstr>Muestra un ejemplo del uso de MIN-MAX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  Hito_4</dc:title>
  <dc:creator>FELIX ARIEL VARGAS CHOQUE</dc:creator>
  <cp:lastModifiedBy>FELIX ARIEL VARGAS CHOQUE</cp:lastModifiedBy>
  <cp:revision>1</cp:revision>
  <dcterms:created xsi:type="dcterms:W3CDTF">2022-11-28T03:17:32Z</dcterms:created>
  <dcterms:modified xsi:type="dcterms:W3CDTF">2022-11-28T03:40:46Z</dcterms:modified>
</cp:coreProperties>
</file>