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C33C2-6628-C795-100E-0FAC8275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58F630-9562-163B-AAB9-61E3DDBD5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789869-2FBB-D8E4-A533-25E70A31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91B3-E4E2-40E9-9187-3921FF5ADD7C}" type="datetimeFigureOut">
              <a:rPr lang="es-CL" smtClean="0"/>
              <a:t>26-10-2024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093458-B881-651A-9822-D4352BFE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9353F9-6FD7-AB15-F2AD-9F9047C6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189B-3478-4CC6-B0F9-5E5830BAF2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167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17EC8-454C-E1EF-AFAD-D2DC024F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205AEE-F823-6499-C3CB-7719AB18D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92D56F-1B3E-3E5B-6EF3-DC6DBA85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91B3-E4E2-40E9-9187-3921FF5ADD7C}" type="datetimeFigureOut">
              <a:rPr lang="es-CL" smtClean="0"/>
              <a:t>26-10-2024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602EB-080A-0781-74EB-807EDA61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72151B-2EAB-90AF-06E4-2BFCEF28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189B-3478-4CC6-B0F9-5E5830BAF2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28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D1AAD9-1501-8BA5-A02E-94F272435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996D94-6BF2-54BC-7C7C-65570A084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17CFF-A722-FBAF-4FBD-830C3BA4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91B3-E4E2-40E9-9187-3921FF5ADD7C}" type="datetimeFigureOut">
              <a:rPr lang="es-CL" smtClean="0"/>
              <a:t>26-10-2024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3296CC-53C8-0CA7-577E-3A0CEA7F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840EA-0DCB-5189-750C-773CE4CF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189B-3478-4CC6-B0F9-5E5830BAF2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485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57487-2DD6-EEEC-114C-5B706FDE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E6781C-07D9-B59A-6B6E-2388E3358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09913-E840-ABF4-7737-655D4117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91B3-E4E2-40E9-9187-3921FF5ADD7C}" type="datetimeFigureOut">
              <a:rPr lang="es-CL" smtClean="0"/>
              <a:t>26-10-2024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DC00E-AB29-0D28-7040-57F0F0A1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39F57F-7316-D61D-A961-1CBEAA4F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189B-3478-4CC6-B0F9-5E5830BAF2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965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40D3A-838D-7A09-D6D3-9224E9A9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C59B0-5F67-2E7F-48C6-6F1550B9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DD690A-F5AB-1568-BF3A-00733EBC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91B3-E4E2-40E9-9187-3921FF5ADD7C}" type="datetimeFigureOut">
              <a:rPr lang="es-CL" smtClean="0"/>
              <a:t>26-10-2024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DD4777-8969-F220-CD47-0D439368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F42729-CFBF-BD0F-51E5-B3620026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189B-3478-4CC6-B0F9-5E5830BAF2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700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91C46-3715-C449-90B6-29788FFF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41A9D-C952-60D9-6789-F41E6D5E7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E5A682-23CA-865D-5DB7-31B4ED0B2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D41066-CF19-47A9-94DA-0EA7EC2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91B3-E4E2-40E9-9187-3921FF5ADD7C}" type="datetimeFigureOut">
              <a:rPr lang="es-CL" smtClean="0"/>
              <a:t>26-10-2024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8B1A22-F59F-65E5-20A3-812B38F9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4A370E-D11C-7856-E5C2-74EB066C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189B-3478-4CC6-B0F9-5E5830BAF2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759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F4FC0-E778-373F-4026-6FFCC967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49EDE-BF31-C2CE-175B-F3C77E544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973E81-5BFB-11E9-B9EB-425BFCEB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93A65F-9777-904D-E914-1FA10F441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B3624C-25B8-6618-FD64-91B00ED69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8D9452-B87A-5E2A-BFA1-8DC15D92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91B3-E4E2-40E9-9187-3921FF5ADD7C}" type="datetimeFigureOut">
              <a:rPr lang="es-CL" smtClean="0"/>
              <a:t>26-10-2024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ECD62A-864C-EF60-5CAC-4745BC8F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FCC38E-68DF-6C96-0697-AAF0C5D9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189B-3478-4CC6-B0F9-5E5830BAF2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050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B7967-FF88-AECC-DE0D-A3291BC2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9913DF-63CA-9497-7C8A-B1A4ADB9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91B3-E4E2-40E9-9187-3921FF5ADD7C}" type="datetimeFigureOut">
              <a:rPr lang="es-CL" smtClean="0"/>
              <a:t>26-10-2024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12A41B-F40D-8644-C850-F03E4ADC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B5754E-1C67-1BFB-B3C2-7A802FA6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189B-3478-4CC6-B0F9-5E5830BAF2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951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5B6FDF-3B8F-9733-B5F8-6DD8F9D8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91B3-E4E2-40E9-9187-3921FF5ADD7C}" type="datetimeFigureOut">
              <a:rPr lang="es-CL" smtClean="0"/>
              <a:t>26-10-2024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A7EF5B-92C6-1420-7C61-B292E3CF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05FD5F-6EA6-91D1-D8F5-6AD06CA0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189B-3478-4CC6-B0F9-5E5830BAF2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46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D522D-9B4D-445E-B7E3-C0B44E5E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C8D55-77EE-BA9E-2373-E702D5CD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CA953D-B14B-95D2-233E-9614AFC20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7273E3-197B-CD43-2BB0-E1FF6DD7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91B3-E4E2-40E9-9187-3921FF5ADD7C}" type="datetimeFigureOut">
              <a:rPr lang="es-CL" smtClean="0"/>
              <a:t>26-10-2024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E50C1F-84EE-0CD8-4EDD-64CD8FD2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13D177-AED1-E9F0-34BF-4EA1E224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189B-3478-4CC6-B0F9-5E5830BAF2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75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51383-A545-1B6B-FA46-6D542BEE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A502E6-A203-E2CC-F32B-C63FB1FEB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5A9DF5-363B-D25B-59F1-3CE27FDD8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0B93C3-AF3C-6061-3BDD-F098A21F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91B3-E4E2-40E9-9187-3921FF5ADD7C}" type="datetimeFigureOut">
              <a:rPr lang="es-CL" smtClean="0"/>
              <a:t>26-10-2024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1B1F98-4039-77D3-4CC8-4BE90297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5B35F7-2721-E297-44FD-076610CA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189B-3478-4CC6-B0F9-5E5830BAF2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492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21919D-287C-907C-6B57-518EDBF8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549410-72AD-D502-7984-2495DB53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3072D3-AAA3-7215-F159-2BB66DFF5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191B3-E4E2-40E9-9187-3921FF5ADD7C}" type="datetimeFigureOut">
              <a:rPr lang="es-CL" smtClean="0"/>
              <a:t>26-10-2024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46DF5B-018A-B003-C89A-771973A5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7E0ED-B946-FE9D-A9F5-E0A2F00CC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9A189B-3478-4CC6-B0F9-5E5830BAF2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391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C4CDC-2C86-83E3-8B5D-0C14E9A1F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AE62CD-0DE1-92CC-7BA0-0C1FA3661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9ED29A6A-EA2D-610A-7D09-CE9AB5F9E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1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5DF273C-7326-3A3D-09FE-2898EA9E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7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48F2B78-A712-A7BC-60FE-ABEF2E7B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3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ADA79D4-8500-C90C-D457-4AB6AE665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6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0695BF-E975-896D-FEB4-94D75CE2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8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6F2D97-F84B-F0F5-C0F9-E74F1C898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7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BASTIAN ALEJANDRO MADRID ARAVENA</dc:creator>
  <cp:lastModifiedBy>BASTIAN ALEJANDRO MADRID ARAVENA</cp:lastModifiedBy>
  <cp:revision>1</cp:revision>
  <dcterms:created xsi:type="dcterms:W3CDTF">2024-10-26T16:27:38Z</dcterms:created>
  <dcterms:modified xsi:type="dcterms:W3CDTF">2024-10-26T16:32:55Z</dcterms:modified>
</cp:coreProperties>
</file>