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45" y="4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4042B-9539-46D2-A3DB-A6FB0EE319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BFBFCB-3334-44D2-8F59-428748209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19184-139A-4DE8-AA02-F3324F2BA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866A-FBF4-4DD1-978D-F0E5AD9A0A79}" type="datetimeFigureOut">
              <a:rPr lang="en-AU" smtClean="0"/>
              <a:t>28/02/2020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B4835-526C-455E-B530-DD75341A1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37AA9-79BE-40CF-A76A-BE52B5B6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17D4F-D1F1-4852-9701-3CF809075A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4437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086A4-39D7-4AA2-B500-6D1FFDD50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CB7C96-F119-4AED-9F75-DA39D21F6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88D2E-AAC3-4998-9063-1E78ADCE9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866A-FBF4-4DD1-978D-F0E5AD9A0A79}" type="datetimeFigureOut">
              <a:rPr lang="en-AU" smtClean="0"/>
              <a:t>28/02/2020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AFAAE-9BF9-402C-8A2A-AB8BD47FD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21A06-A53C-4E7C-88EF-78B88D3FE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17D4F-D1F1-4852-9701-3CF809075A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4414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EE7E28-4D77-45D1-8A40-862A84DB6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2BAE64-97B1-4CC8-BDB5-DCEF535F7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AD46B-D7B5-427D-BA0C-3AB5BC549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866A-FBF4-4DD1-978D-F0E5AD9A0A79}" type="datetimeFigureOut">
              <a:rPr lang="en-AU" smtClean="0"/>
              <a:t>28/02/2020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D1D22-96D9-4882-A9E1-22304EA25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577B7-0E64-4E9D-A5BD-21B1CB9F3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17D4F-D1F1-4852-9701-3CF809075A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1043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6B7B8-C01C-4410-BC66-64CA1E981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4C970-359B-408B-884E-A4EC24EBB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83C61-F902-4BCC-8D26-23B5F17C9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866A-FBF4-4DD1-978D-F0E5AD9A0A79}" type="datetimeFigureOut">
              <a:rPr lang="en-AU" smtClean="0"/>
              <a:t>28/02/2020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BE805-D14F-42A7-9E48-5E1F57F4F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BF580-712F-4E6C-842B-3DB7D3123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17D4F-D1F1-4852-9701-3CF809075A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6773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3861F-72B5-40E1-8F14-8F0DFF09E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24547-A0C9-4479-896B-082E6E5C4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F678F-1F78-4F9D-B781-B4D28D88E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866A-FBF4-4DD1-978D-F0E5AD9A0A79}" type="datetimeFigureOut">
              <a:rPr lang="en-AU" smtClean="0"/>
              <a:t>28/02/2020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DEC77-3BE0-42ED-8E32-B6D5930A6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B4EF0-BE80-45C8-BDAB-60C554271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17D4F-D1F1-4852-9701-3CF809075A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6870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665CD-1727-4671-B5E7-69CD0006B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1B524-E584-4F31-9B8E-244CA04FCC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359EDC-B019-4F32-86E6-A154FA8A2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0B8BB8-38CE-4B3E-9893-4E1E5675C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866A-FBF4-4DD1-978D-F0E5AD9A0A79}" type="datetimeFigureOut">
              <a:rPr lang="en-AU" smtClean="0"/>
              <a:t>28/02/2020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A9B66-3BAB-41FF-AE2A-5A23AF0C6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A020C-E765-4003-BC19-C0A89B8E9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17D4F-D1F1-4852-9701-3CF809075A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18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2D13C-70F5-4FE4-BE26-8752A30F1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B8B79-3F25-4141-A015-B64D549F4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3BAD4E-EFB3-4792-B51F-8F4B40EB2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47E536-F929-4B77-B834-56D9D5E4C8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5AA875-7057-43D4-AB38-AF3DF8EC66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DB6274-848B-4E28-B344-D2CE179D7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866A-FBF4-4DD1-978D-F0E5AD9A0A79}" type="datetimeFigureOut">
              <a:rPr lang="en-AU" smtClean="0"/>
              <a:t>28/02/2020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9CCF44-2E4C-4911-B655-1DB904706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1982BB-60E1-452A-BB46-EC45EDCA6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17D4F-D1F1-4852-9701-3CF809075A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614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330EF-E7F5-4101-BC16-E62EB3FA5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278453-EC01-4605-9D6B-5B6326F97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866A-FBF4-4DD1-978D-F0E5AD9A0A79}" type="datetimeFigureOut">
              <a:rPr lang="en-AU" smtClean="0"/>
              <a:t>28/02/2020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E8BFE-30C0-4544-B37D-F42C6AA73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CC68B-4F9A-4C77-9ED1-162D6D85A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17D4F-D1F1-4852-9701-3CF809075A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056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AE503B-CD76-4807-BDE3-4DB728E0B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866A-FBF4-4DD1-978D-F0E5AD9A0A79}" type="datetimeFigureOut">
              <a:rPr lang="en-AU" smtClean="0"/>
              <a:t>28/02/2020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66A9FC-5115-43E7-AB4C-849EBFF00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FEAEC-4C1E-44AA-9528-46F908F1B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17D4F-D1F1-4852-9701-3CF809075A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7810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386B9-DE66-43D2-91B3-8EB291776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18649-3162-4B1B-BD02-F19FF4BCE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DFC866-067A-4884-88E0-106081C7A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B058A-0A16-4B9D-8F61-4DEC7D05F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866A-FBF4-4DD1-978D-F0E5AD9A0A79}" type="datetimeFigureOut">
              <a:rPr lang="en-AU" smtClean="0"/>
              <a:t>28/02/2020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61EC0-64FF-4E51-8C23-2472093C4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1C4BB-90C5-4C4F-A1DB-14EB444FE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17D4F-D1F1-4852-9701-3CF809075A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7934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42E8C-C367-4CCF-A9BF-AF146C244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6D2E32-08AB-4BB0-9B72-E839DA35CC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96108D-8C07-4ADB-90D8-69969A425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351FA-F71C-4D7C-A23C-CFC4DE3A2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866A-FBF4-4DD1-978D-F0E5AD9A0A79}" type="datetimeFigureOut">
              <a:rPr lang="en-AU" smtClean="0"/>
              <a:t>28/02/2020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E404D7-6442-41DF-AE29-AC145C73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B61A8-1E5C-4C7A-B66A-9E2394EE1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17D4F-D1F1-4852-9701-3CF809075A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8030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237BF-16AD-41D0-BDBA-7D620C7E2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B95ED-FB1B-4ED9-B8CB-513CE20A4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59C52-DB92-4DEE-945D-3C8C616111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7866A-FBF4-4DD1-978D-F0E5AD9A0A79}" type="datetimeFigureOut">
              <a:rPr lang="en-AU" smtClean="0"/>
              <a:t>28/02/2020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060C4-6101-49EE-ACD5-BC2154C01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7A559-D9B9-4B6A-B497-9A686BA8B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17D4F-D1F1-4852-9701-3CF809075A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9039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ADBA5831-24D7-4716-9F1C-13B6ACA60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362" y="2408963"/>
            <a:ext cx="3243353" cy="7498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EFF33E7-770A-4C6B-B876-2B5FF12E8E69}"/>
              </a:ext>
            </a:extLst>
          </p:cNvPr>
          <p:cNvSpPr/>
          <p:nvPr/>
        </p:nvSpPr>
        <p:spPr>
          <a:xfrm>
            <a:off x="4523508" y="3974528"/>
            <a:ext cx="3243600" cy="74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/>
              <a:t>Similarity Level</a:t>
            </a:r>
          </a:p>
        </p:txBody>
      </p:sp>
    </p:spTree>
    <p:extLst>
      <p:ext uri="{BB962C8B-B14F-4D97-AF65-F5344CB8AC3E}">
        <p14:creationId xmlns:p14="http://schemas.microsoft.com/office/powerpoint/2010/main" val="3732173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FF54CBE-278C-4DAB-9B4E-96AF937E4938}"/>
              </a:ext>
            </a:extLst>
          </p:cNvPr>
          <p:cNvGrpSpPr/>
          <p:nvPr/>
        </p:nvGrpSpPr>
        <p:grpSpPr>
          <a:xfrm rot="5400000">
            <a:off x="2230984" y="2535585"/>
            <a:ext cx="1731414" cy="1731414"/>
            <a:chOff x="2230984" y="2535585"/>
            <a:chExt cx="1731414" cy="1731414"/>
          </a:xfrm>
        </p:grpSpPr>
        <p:pic>
          <p:nvPicPr>
            <p:cNvPr id="36" name="Picture 35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BC931A8C-82A1-4D77-9087-D804996A76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0984" y="2535585"/>
              <a:ext cx="1731414" cy="1731414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8858057-E208-486F-912D-3CE5E088A874}"/>
                </a:ext>
              </a:extLst>
            </p:cNvPr>
            <p:cNvSpPr/>
            <p:nvPr/>
          </p:nvSpPr>
          <p:spPr>
            <a:xfrm rot="5400000">
              <a:off x="2345246" y="2712028"/>
              <a:ext cx="536498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chemeClr val="tx1"/>
                  </a:solidFill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7794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Ruitong Fan</dc:creator>
  <cp:lastModifiedBy>Ruitong Fan</cp:lastModifiedBy>
  <cp:revision>7</cp:revision>
  <dcterms:created xsi:type="dcterms:W3CDTF">2020-02-28T02:13:27Z</dcterms:created>
  <dcterms:modified xsi:type="dcterms:W3CDTF">2020-02-28T03:38:53Z</dcterms:modified>
</cp:coreProperties>
</file>