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4" r:id="rId4"/>
    <p:sldId id="276" r:id="rId5"/>
    <p:sldId id="277" r:id="rId6"/>
    <p:sldId id="278" r:id="rId7"/>
    <p:sldId id="279" r:id="rId8"/>
    <p:sldId id="261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9" autoAdjust="0"/>
    <p:restoredTop sz="94625" autoAdjust="0"/>
  </p:normalViewPr>
  <p:slideViewPr>
    <p:cSldViewPr snapToGrid="0">
      <p:cViewPr varScale="1">
        <p:scale>
          <a:sx n="10" d="100"/>
          <a:sy n="10" d="100"/>
        </p:scale>
        <p:origin x="-197" y="2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49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CE624-3660-4035-AB45-CE49DDC2C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1" Type="http://schemas.openxmlformats.org/officeDocument/2006/relationships/image" Target="../media/image1.png"/><Relationship Id="rId90" Type="http://schemas.openxmlformats.org/officeDocument/2006/relationships/tags" Target="../tags/tag89.xml"/><Relationship Id="rId9" Type="http://schemas.openxmlformats.org/officeDocument/2006/relationships/tags" Target="../tags/tag8.xml"/><Relationship Id="rId89" Type="http://schemas.openxmlformats.org/officeDocument/2006/relationships/tags" Target="../tags/tag88.xml"/><Relationship Id="rId88" Type="http://schemas.openxmlformats.org/officeDocument/2006/relationships/tags" Target="../tags/tag87.xml"/><Relationship Id="rId87" Type="http://schemas.openxmlformats.org/officeDocument/2006/relationships/tags" Target="../tags/tag86.xml"/><Relationship Id="rId86" Type="http://schemas.openxmlformats.org/officeDocument/2006/relationships/tags" Target="../tags/tag85.xml"/><Relationship Id="rId85" Type="http://schemas.openxmlformats.org/officeDocument/2006/relationships/tags" Target="../tags/tag84.xml"/><Relationship Id="rId84" Type="http://schemas.openxmlformats.org/officeDocument/2006/relationships/tags" Target="../tags/tag83.xml"/><Relationship Id="rId83" Type="http://schemas.openxmlformats.org/officeDocument/2006/relationships/tags" Target="../tags/tag82.xml"/><Relationship Id="rId82" Type="http://schemas.openxmlformats.org/officeDocument/2006/relationships/tags" Target="../tags/tag81.xml"/><Relationship Id="rId81" Type="http://schemas.openxmlformats.org/officeDocument/2006/relationships/tags" Target="../tags/tag80.xml"/><Relationship Id="rId80" Type="http://schemas.openxmlformats.org/officeDocument/2006/relationships/tags" Target="../tags/tag79.xml"/><Relationship Id="rId8" Type="http://schemas.openxmlformats.org/officeDocument/2006/relationships/tags" Target="../tags/tag7.xml"/><Relationship Id="rId79" Type="http://schemas.openxmlformats.org/officeDocument/2006/relationships/tags" Target="../tags/tag78.xml"/><Relationship Id="rId78" Type="http://schemas.openxmlformats.org/officeDocument/2006/relationships/tags" Target="../tags/tag77.xml"/><Relationship Id="rId77" Type="http://schemas.openxmlformats.org/officeDocument/2006/relationships/tags" Target="../tags/tag76.xml"/><Relationship Id="rId76" Type="http://schemas.openxmlformats.org/officeDocument/2006/relationships/tags" Target="../tags/tag75.xml"/><Relationship Id="rId75" Type="http://schemas.openxmlformats.org/officeDocument/2006/relationships/tags" Target="../tags/tag74.xml"/><Relationship Id="rId74" Type="http://schemas.openxmlformats.org/officeDocument/2006/relationships/tags" Target="../tags/tag73.xml"/><Relationship Id="rId73" Type="http://schemas.openxmlformats.org/officeDocument/2006/relationships/tags" Target="../tags/tag72.xml"/><Relationship Id="rId72" Type="http://schemas.openxmlformats.org/officeDocument/2006/relationships/tags" Target="../tags/tag71.xml"/><Relationship Id="rId71" Type="http://schemas.openxmlformats.org/officeDocument/2006/relationships/tags" Target="../tags/tag70.xml"/><Relationship Id="rId70" Type="http://schemas.openxmlformats.org/officeDocument/2006/relationships/tags" Target="../tags/tag69.xml"/><Relationship Id="rId7" Type="http://schemas.openxmlformats.org/officeDocument/2006/relationships/tags" Target="../tags/tag6.xml"/><Relationship Id="rId69" Type="http://schemas.openxmlformats.org/officeDocument/2006/relationships/tags" Target="../tags/tag68.xml"/><Relationship Id="rId68" Type="http://schemas.openxmlformats.org/officeDocument/2006/relationships/tags" Target="../tags/tag67.xml"/><Relationship Id="rId67" Type="http://schemas.openxmlformats.org/officeDocument/2006/relationships/tags" Target="../tags/tag66.xml"/><Relationship Id="rId66" Type="http://schemas.openxmlformats.org/officeDocument/2006/relationships/tags" Target="../tags/tag65.xml"/><Relationship Id="rId65" Type="http://schemas.openxmlformats.org/officeDocument/2006/relationships/tags" Target="../tags/tag64.xml"/><Relationship Id="rId64" Type="http://schemas.openxmlformats.org/officeDocument/2006/relationships/tags" Target="../tags/tag63.xml"/><Relationship Id="rId63" Type="http://schemas.openxmlformats.org/officeDocument/2006/relationships/tags" Target="../tags/tag62.xml"/><Relationship Id="rId62" Type="http://schemas.openxmlformats.org/officeDocument/2006/relationships/tags" Target="../tags/tag61.xml"/><Relationship Id="rId61" Type="http://schemas.openxmlformats.org/officeDocument/2006/relationships/tags" Target="../tags/tag60.xml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0" Type="http://schemas.openxmlformats.org/officeDocument/2006/relationships/tags" Target="../tags/tag382.xml"/><Relationship Id="rId9" Type="http://schemas.openxmlformats.org/officeDocument/2006/relationships/tags" Target="../tags/tag302.xml"/><Relationship Id="rId89" Type="http://schemas.openxmlformats.org/officeDocument/2006/relationships/image" Target="../media/image3.png"/><Relationship Id="rId88" Type="http://schemas.openxmlformats.org/officeDocument/2006/relationships/tags" Target="../tags/tag381.xml"/><Relationship Id="rId87" Type="http://schemas.openxmlformats.org/officeDocument/2006/relationships/tags" Target="../tags/tag380.xml"/><Relationship Id="rId86" Type="http://schemas.openxmlformats.org/officeDocument/2006/relationships/tags" Target="../tags/tag379.xml"/><Relationship Id="rId85" Type="http://schemas.openxmlformats.org/officeDocument/2006/relationships/tags" Target="../tags/tag378.xml"/><Relationship Id="rId84" Type="http://schemas.openxmlformats.org/officeDocument/2006/relationships/tags" Target="../tags/tag377.xml"/><Relationship Id="rId83" Type="http://schemas.openxmlformats.org/officeDocument/2006/relationships/tags" Target="../tags/tag376.xml"/><Relationship Id="rId82" Type="http://schemas.openxmlformats.org/officeDocument/2006/relationships/tags" Target="../tags/tag375.xml"/><Relationship Id="rId81" Type="http://schemas.openxmlformats.org/officeDocument/2006/relationships/tags" Target="../tags/tag374.xml"/><Relationship Id="rId80" Type="http://schemas.openxmlformats.org/officeDocument/2006/relationships/tags" Target="../tags/tag373.xml"/><Relationship Id="rId8" Type="http://schemas.openxmlformats.org/officeDocument/2006/relationships/tags" Target="../tags/tag301.xml"/><Relationship Id="rId79" Type="http://schemas.openxmlformats.org/officeDocument/2006/relationships/tags" Target="../tags/tag372.xml"/><Relationship Id="rId78" Type="http://schemas.openxmlformats.org/officeDocument/2006/relationships/tags" Target="../tags/tag371.xml"/><Relationship Id="rId77" Type="http://schemas.openxmlformats.org/officeDocument/2006/relationships/tags" Target="../tags/tag370.xml"/><Relationship Id="rId76" Type="http://schemas.openxmlformats.org/officeDocument/2006/relationships/tags" Target="../tags/tag369.xml"/><Relationship Id="rId75" Type="http://schemas.openxmlformats.org/officeDocument/2006/relationships/tags" Target="../tags/tag368.xml"/><Relationship Id="rId74" Type="http://schemas.openxmlformats.org/officeDocument/2006/relationships/tags" Target="../tags/tag367.xml"/><Relationship Id="rId73" Type="http://schemas.openxmlformats.org/officeDocument/2006/relationships/tags" Target="../tags/tag366.xml"/><Relationship Id="rId72" Type="http://schemas.openxmlformats.org/officeDocument/2006/relationships/tags" Target="../tags/tag365.xml"/><Relationship Id="rId71" Type="http://schemas.openxmlformats.org/officeDocument/2006/relationships/tags" Target="../tags/tag364.xml"/><Relationship Id="rId70" Type="http://schemas.openxmlformats.org/officeDocument/2006/relationships/tags" Target="../tags/tag363.xml"/><Relationship Id="rId7" Type="http://schemas.openxmlformats.org/officeDocument/2006/relationships/tags" Target="../tags/tag300.xml"/><Relationship Id="rId69" Type="http://schemas.openxmlformats.org/officeDocument/2006/relationships/tags" Target="../tags/tag362.xml"/><Relationship Id="rId68" Type="http://schemas.openxmlformats.org/officeDocument/2006/relationships/tags" Target="../tags/tag361.xml"/><Relationship Id="rId67" Type="http://schemas.openxmlformats.org/officeDocument/2006/relationships/tags" Target="../tags/tag360.xml"/><Relationship Id="rId66" Type="http://schemas.openxmlformats.org/officeDocument/2006/relationships/tags" Target="../tags/tag359.xml"/><Relationship Id="rId65" Type="http://schemas.openxmlformats.org/officeDocument/2006/relationships/tags" Target="../tags/tag358.xml"/><Relationship Id="rId64" Type="http://schemas.openxmlformats.org/officeDocument/2006/relationships/tags" Target="../tags/tag357.xml"/><Relationship Id="rId63" Type="http://schemas.openxmlformats.org/officeDocument/2006/relationships/tags" Target="../tags/tag356.xml"/><Relationship Id="rId62" Type="http://schemas.openxmlformats.org/officeDocument/2006/relationships/tags" Target="../tags/tag355.xml"/><Relationship Id="rId61" Type="http://schemas.openxmlformats.org/officeDocument/2006/relationships/tags" Target="../tags/tag354.xml"/><Relationship Id="rId60" Type="http://schemas.openxmlformats.org/officeDocument/2006/relationships/tags" Target="../tags/tag353.xml"/><Relationship Id="rId6" Type="http://schemas.openxmlformats.org/officeDocument/2006/relationships/tags" Target="../tags/tag299.xml"/><Relationship Id="rId59" Type="http://schemas.openxmlformats.org/officeDocument/2006/relationships/tags" Target="../tags/tag352.xml"/><Relationship Id="rId58" Type="http://schemas.openxmlformats.org/officeDocument/2006/relationships/tags" Target="../tags/tag351.xml"/><Relationship Id="rId57" Type="http://schemas.openxmlformats.org/officeDocument/2006/relationships/tags" Target="../tags/tag350.xml"/><Relationship Id="rId56" Type="http://schemas.openxmlformats.org/officeDocument/2006/relationships/tags" Target="../tags/tag349.xml"/><Relationship Id="rId55" Type="http://schemas.openxmlformats.org/officeDocument/2006/relationships/tags" Target="../tags/tag348.xml"/><Relationship Id="rId54" Type="http://schemas.openxmlformats.org/officeDocument/2006/relationships/tags" Target="../tags/tag347.xml"/><Relationship Id="rId53" Type="http://schemas.openxmlformats.org/officeDocument/2006/relationships/tags" Target="../tags/tag346.xml"/><Relationship Id="rId52" Type="http://schemas.openxmlformats.org/officeDocument/2006/relationships/tags" Target="../tags/tag345.xml"/><Relationship Id="rId51" Type="http://schemas.openxmlformats.org/officeDocument/2006/relationships/tags" Target="../tags/tag344.xml"/><Relationship Id="rId50" Type="http://schemas.openxmlformats.org/officeDocument/2006/relationships/tags" Target="../tags/tag343.xml"/><Relationship Id="rId5" Type="http://schemas.openxmlformats.org/officeDocument/2006/relationships/tags" Target="../tags/tag298.xml"/><Relationship Id="rId49" Type="http://schemas.openxmlformats.org/officeDocument/2006/relationships/tags" Target="../tags/tag342.xml"/><Relationship Id="rId48" Type="http://schemas.openxmlformats.org/officeDocument/2006/relationships/tags" Target="../tags/tag341.xml"/><Relationship Id="rId47" Type="http://schemas.openxmlformats.org/officeDocument/2006/relationships/tags" Target="../tags/tag340.xml"/><Relationship Id="rId46" Type="http://schemas.openxmlformats.org/officeDocument/2006/relationships/tags" Target="../tags/tag339.xml"/><Relationship Id="rId45" Type="http://schemas.openxmlformats.org/officeDocument/2006/relationships/tags" Target="../tags/tag338.xml"/><Relationship Id="rId44" Type="http://schemas.openxmlformats.org/officeDocument/2006/relationships/tags" Target="../tags/tag337.xml"/><Relationship Id="rId43" Type="http://schemas.openxmlformats.org/officeDocument/2006/relationships/tags" Target="../tags/tag336.xml"/><Relationship Id="rId42" Type="http://schemas.openxmlformats.org/officeDocument/2006/relationships/tags" Target="../tags/tag335.xml"/><Relationship Id="rId41" Type="http://schemas.openxmlformats.org/officeDocument/2006/relationships/tags" Target="../tags/tag334.xml"/><Relationship Id="rId40" Type="http://schemas.openxmlformats.org/officeDocument/2006/relationships/tags" Target="../tags/tag333.xml"/><Relationship Id="rId4" Type="http://schemas.openxmlformats.org/officeDocument/2006/relationships/tags" Target="../tags/tag297.xml"/><Relationship Id="rId39" Type="http://schemas.openxmlformats.org/officeDocument/2006/relationships/tags" Target="../tags/tag332.xml"/><Relationship Id="rId38" Type="http://schemas.openxmlformats.org/officeDocument/2006/relationships/tags" Target="../tags/tag331.xml"/><Relationship Id="rId37" Type="http://schemas.openxmlformats.org/officeDocument/2006/relationships/tags" Target="../tags/tag330.xml"/><Relationship Id="rId36" Type="http://schemas.openxmlformats.org/officeDocument/2006/relationships/tags" Target="../tags/tag329.xml"/><Relationship Id="rId35" Type="http://schemas.openxmlformats.org/officeDocument/2006/relationships/tags" Target="../tags/tag328.xml"/><Relationship Id="rId34" Type="http://schemas.openxmlformats.org/officeDocument/2006/relationships/tags" Target="../tags/tag327.xml"/><Relationship Id="rId33" Type="http://schemas.openxmlformats.org/officeDocument/2006/relationships/tags" Target="../tags/tag326.xml"/><Relationship Id="rId32" Type="http://schemas.openxmlformats.org/officeDocument/2006/relationships/tags" Target="../tags/tag325.xml"/><Relationship Id="rId31" Type="http://schemas.openxmlformats.org/officeDocument/2006/relationships/tags" Target="../tags/tag324.xml"/><Relationship Id="rId30" Type="http://schemas.openxmlformats.org/officeDocument/2006/relationships/tags" Target="../tags/tag323.xml"/><Relationship Id="rId3" Type="http://schemas.openxmlformats.org/officeDocument/2006/relationships/tags" Target="../tags/tag296.xml"/><Relationship Id="rId29" Type="http://schemas.openxmlformats.org/officeDocument/2006/relationships/tags" Target="../tags/tag322.xml"/><Relationship Id="rId28" Type="http://schemas.openxmlformats.org/officeDocument/2006/relationships/tags" Target="../tags/tag321.xml"/><Relationship Id="rId27" Type="http://schemas.openxmlformats.org/officeDocument/2006/relationships/tags" Target="../tags/tag320.xml"/><Relationship Id="rId26" Type="http://schemas.openxmlformats.org/officeDocument/2006/relationships/tags" Target="../tags/tag319.xml"/><Relationship Id="rId25" Type="http://schemas.openxmlformats.org/officeDocument/2006/relationships/tags" Target="../tags/tag318.xml"/><Relationship Id="rId24" Type="http://schemas.openxmlformats.org/officeDocument/2006/relationships/tags" Target="../tags/tag317.xml"/><Relationship Id="rId23" Type="http://schemas.openxmlformats.org/officeDocument/2006/relationships/tags" Target="../tags/tag316.xml"/><Relationship Id="rId22" Type="http://schemas.openxmlformats.org/officeDocument/2006/relationships/tags" Target="../tags/tag315.xml"/><Relationship Id="rId21" Type="http://schemas.openxmlformats.org/officeDocument/2006/relationships/tags" Target="../tags/tag314.xml"/><Relationship Id="rId20" Type="http://schemas.openxmlformats.org/officeDocument/2006/relationships/tags" Target="../tags/tag313.xml"/><Relationship Id="rId2" Type="http://schemas.openxmlformats.org/officeDocument/2006/relationships/tags" Target="../tags/tag295.xml"/><Relationship Id="rId19" Type="http://schemas.openxmlformats.org/officeDocument/2006/relationships/tags" Target="../tags/tag312.xml"/><Relationship Id="rId18" Type="http://schemas.openxmlformats.org/officeDocument/2006/relationships/tags" Target="../tags/tag311.xml"/><Relationship Id="rId17" Type="http://schemas.openxmlformats.org/officeDocument/2006/relationships/tags" Target="../tags/tag310.xml"/><Relationship Id="rId16" Type="http://schemas.openxmlformats.org/officeDocument/2006/relationships/tags" Target="../tags/tag309.xml"/><Relationship Id="rId15" Type="http://schemas.openxmlformats.org/officeDocument/2006/relationships/tags" Target="../tags/tag308.xml"/><Relationship Id="rId14" Type="http://schemas.openxmlformats.org/officeDocument/2006/relationships/tags" Target="../tags/tag307.xml"/><Relationship Id="rId13" Type="http://schemas.openxmlformats.org/officeDocument/2006/relationships/tags" Target="../tags/tag306.xml"/><Relationship Id="rId12" Type="http://schemas.openxmlformats.org/officeDocument/2006/relationships/tags" Target="../tags/tag305.xml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5" Type="http://schemas.openxmlformats.org/officeDocument/2006/relationships/tags" Target="../tags/tag178.xml"/><Relationship Id="rId84" Type="http://schemas.openxmlformats.org/officeDocument/2006/relationships/tags" Target="../tags/tag177.xml"/><Relationship Id="rId83" Type="http://schemas.openxmlformats.org/officeDocument/2006/relationships/tags" Target="../tags/tag176.xml"/><Relationship Id="rId82" Type="http://schemas.openxmlformats.org/officeDocument/2006/relationships/tags" Target="../tags/tag175.xml"/><Relationship Id="rId81" Type="http://schemas.openxmlformats.org/officeDocument/2006/relationships/tags" Target="../tags/tag174.xml"/><Relationship Id="rId80" Type="http://schemas.openxmlformats.org/officeDocument/2006/relationships/tags" Target="../tags/tag173.xml"/><Relationship Id="rId8" Type="http://schemas.openxmlformats.org/officeDocument/2006/relationships/tags" Target="../tags/tag101.xml"/><Relationship Id="rId79" Type="http://schemas.openxmlformats.org/officeDocument/2006/relationships/tags" Target="../tags/tag172.xml"/><Relationship Id="rId78" Type="http://schemas.openxmlformats.org/officeDocument/2006/relationships/tags" Target="../tags/tag171.xml"/><Relationship Id="rId77" Type="http://schemas.openxmlformats.org/officeDocument/2006/relationships/tags" Target="../tags/tag170.xml"/><Relationship Id="rId76" Type="http://schemas.openxmlformats.org/officeDocument/2006/relationships/tags" Target="../tags/tag169.xml"/><Relationship Id="rId75" Type="http://schemas.openxmlformats.org/officeDocument/2006/relationships/tags" Target="../tags/tag168.xml"/><Relationship Id="rId74" Type="http://schemas.openxmlformats.org/officeDocument/2006/relationships/tags" Target="../tags/tag167.xml"/><Relationship Id="rId73" Type="http://schemas.openxmlformats.org/officeDocument/2006/relationships/tags" Target="../tags/tag166.xml"/><Relationship Id="rId72" Type="http://schemas.openxmlformats.org/officeDocument/2006/relationships/tags" Target="../tags/tag165.xml"/><Relationship Id="rId71" Type="http://schemas.openxmlformats.org/officeDocument/2006/relationships/tags" Target="../tags/tag164.xml"/><Relationship Id="rId70" Type="http://schemas.openxmlformats.org/officeDocument/2006/relationships/tags" Target="../tags/tag163.xml"/><Relationship Id="rId7" Type="http://schemas.openxmlformats.org/officeDocument/2006/relationships/tags" Target="../tags/tag100.xml"/><Relationship Id="rId69" Type="http://schemas.openxmlformats.org/officeDocument/2006/relationships/tags" Target="../tags/tag162.xml"/><Relationship Id="rId68" Type="http://schemas.openxmlformats.org/officeDocument/2006/relationships/tags" Target="../tags/tag161.xml"/><Relationship Id="rId67" Type="http://schemas.openxmlformats.org/officeDocument/2006/relationships/tags" Target="../tags/tag160.xml"/><Relationship Id="rId66" Type="http://schemas.openxmlformats.org/officeDocument/2006/relationships/tags" Target="../tags/tag159.xml"/><Relationship Id="rId65" Type="http://schemas.openxmlformats.org/officeDocument/2006/relationships/tags" Target="../tags/tag158.xml"/><Relationship Id="rId64" Type="http://schemas.openxmlformats.org/officeDocument/2006/relationships/tags" Target="../tags/tag157.xml"/><Relationship Id="rId63" Type="http://schemas.openxmlformats.org/officeDocument/2006/relationships/tags" Target="../tags/tag156.xml"/><Relationship Id="rId62" Type="http://schemas.openxmlformats.org/officeDocument/2006/relationships/tags" Target="../tags/tag155.xml"/><Relationship Id="rId61" Type="http://schemas.openxmlformats.org/officeDocument/2006/relationships/tags" Target="../tags/tag154.xml"/><Relationship Id="rId60" Type="http://schemas.openxmlformats.org/officeDocument/2006/relationships/tags" Target="../tags/tag153.xml"/><Relationship Id="rId6" Type="http://schemas.openxmlformats.org/officeDocument/2006/relationships/tags" Target="../tags/tag99.xml"/><Relationship Id="rId59" Type="http://schemas.openxmlformats.org/officeDocument/2006/relationships/tags" Target="../tags/tag152.xml"/><Relationship Id="rId58" Type="http://schemas.openxmlformats.org/officeDocument/2006/relationships/tags" Target="../tags/tag151.xml"/><Relationship Id="rId57" Type="http://schemas.openxmlformats.org/officeDocument/2006/relationships/tags" Target="../tags/tag150.xml"/><Relationship Id="rId56" Type="http://schemas.openxmlformats.org/officeDocument/2006/relationships/tags" Target="../tags/tag149.xml"/><Relationship Id="rId55" Type="http://schemas.openxmlformats.org/officeDocument/2006/relationships/tags" Target="../tags/tag148.xml"/><Relationship Id="rId54" Type="http://schemas.openxmlformats.org/officeDocument/2006/relationships/tags" Target="../tags/tag147.xml"/><Relationship Id="rId53" Type="http://schemas.openxmlformats.org/officeDocument/2006/relationships/tags" Target="../tags/tag146.xml"/><Relationship Id="rId52" Type="http://schemas.openxmlformats.org/officeDocument/2006/relationships/tags" Target="../tags/tag145.xml"/><Relationship Id="rId51" Type="http://schemas.openxmlformats.org/officeDocument/2006/relationships/tags" Target="../tags/tag144.xml"/><Relationship Id="rId50" Type="http://schemas.openxmlformats.org/officeDocument/2006/relationships/tags" Target="../tags/tag143.xml"/><Relationship Id="rId5" Type="http://schemas.openxmlformats.org/officeDocument/2006/relationships/tags" Target="../tags/tag98.xml"/><Relationship Id="rId49" Type="http://schemas.openxmlformats.org/officeDocument/2006/relationships/tags" Target="../tags/tag142.xml"/><Relationship Id="rId48" Type="http://schemas.openxmlformats.org/officeDocument/2006/relationships/tags" Target="../tags/tag141.xml"/><Relationship Id="rId47" Type="http://schemas.openxmlformats.org/officeDocument/2006/relationships/tags" Target="../tags/tag140.xml"/><Relationship Id="rId46" Type="http://schemas.openxmlformats.org/officeDocument/2006/relationships/tags" Target="../tags/tag139.xml"/><Relationship Id="rId45" Type="http://schemas.openxmlformats.org/officeDocument/2006/relationships/tags" Target="../tags/tag138.xml"/><Relationship Id="rId44" Type="http://schemas.openxmlformats.org/officeDocument/2006/relationships/tags" Target="../tags/tag137.xml"/><Relationship Id="rId43" Type="http://schemas.openxmlformats.org/officeDocument/2006/relationships/tags" Target="../tags/tag136.xml"/><Relationship Id="rId42" Type="http://schemas.openxmlformats.org/officeDocument/2006/relationships/tags" Target="../tags/tag135.xml"/><Relationship Id="rId41" Type="http://schemas.openxmlformats.org/officeDocument/2006/relationships/tags" Target="../tags/tag134.xml"/><Relationship Id="rId40" Type="http://schemas.openxmlformats.org/officeDocument/2006/relationships/tags" Target="../tags/tag133.xml"/><Relationship Id="rId4" Type="http://schemas.openxmlformats.org/officeDocument/2006/relationships/tags" Target="../tags/tag97.xml"/><Relationship Id="rId39" Type="http://schemas.openxmlformats.org/officeDocument/2006/relationships/tags" Target="../tags/tag132.xml"/><Relationship Id="rId38" Type="http://schemas.openxmlformats.org/officeDocument/2006/relationships/tags" Target="../tags/tag131.xml"/><Relationship Id="rId37" Type="http://schemas.openxmlformats.org/officeDocument/2006/relationships/tags" Target="../tags/tag130.xml"/><Relationship Id="rId36" Type="http://schemas.openxmlformats.org/officeDocument/2006/relationships/tags" Target="../tags/tag129.xml"/><Relationship Id="rId35" Type="http://schemas.openxmlformats.org/officeDocument/2006/relationships/tags" Target="../tags/tag128.xml"/><Relationship Id="rId34" Type="http://schemas.openxmlformats.org/officeDocument/2006/relationships/tags" Target="../tags/tag127.xml"/><Relationship Id="rId33" Type="http://schemas.openxmlformats.org/officeDocument/2006/relationships/tags" Target="../tags/tag126.xml"/><Relationship Id="rId32" Type="http://schemas.openxmlformats.org/officeDocument/2006/relationships/tags" Target="../tags/tag125.xml"/><Relationship Id="rId31" Type="http://schemas.openxmlformats.org/officeDocument/2006/relationships/tags" Target="../tags/tag124.xml"/><Relationship Id="rId30" Type="http://schemas.openxmlformats.org/officeDocument/2006/relationships/tags" Target="../tags/tag123.xml"/><Relationship Id="rId3" Type="http://schemas.openxmlformats.org/officeDocument/2006/relationships/tags" Target="../tags/tag96.xml"/><Relationship Id="rId29" Type="http://schemas.openxmlformats.org/officeDocument/2006/relationships/tags" Target="../tags/tag122.xml"/><Relationship Id="rId28" Type="http://schemas.openxmlformats.org/officeDocument/2006/relationships/tags" Target="../tags/tag121.xml"/><Relationship Id="rId27" Type="http://schemas.openxmlformats.org/officeDocument/2006/relationships/tags" Target="../tags/tag120.xml"/><Relationship Id="rId26" Type="http://schemas.openxmlformats.org/officeDocument/2006/relationships/tags" Target="../tags/tag119.xml"/><Relationship Id="rId25" Type="http://schemas.openxmlformats.org/officeDocument/2006/relationships/tags" Target="../tags/tag118.xml"/><Relationship Id="rId24" Type="http://schemas.openxmlformats.org/officeDocument/2006/relationships/tags" Target="../tags/tag117.xml"/><Relationship Id="rId23" Type="http://schemas.openxmlformats.org/officeDocument/2006/relationships/tags" Target="../tags/tag116.xml"/><Relationship Id="rId22" Type="http://schemas.openxmlformats.org/officeDocument/2006/relationships/tags" Target="../tags/tag115.xml"/><Relationship Id="rId21" Type="http://schemas.openxmlformats.org/officeDocument/2006/relationships/tags" Target="../tags/tag114.xml"/><Relationship Id="rId20" Type="http://schemas.openxmlformats.org/officeDocument/2006/relationships/tags" Target="../tags/tag113.xml"/><Relationship Id="rId2" Type="http://schemas.openxmlformats.org/officeDocument/2006/relationships/tags" Target="../tags/tag95.xml"/><Relationship Id="rId19" Type="http://schemas.openxmlformats.org/officeDocument/2006/relationships/tags" Target="../tags/tag112.xml"/><Relationship Id="rId18" Type="http://schemas.openxmlformats.org/officeDocument/2006/relationships/tags" Target="../tags/tag111.xml"/><Relationship Id="rId17" Type="http://schemas.openxmlformats.org/officeDocument/2006/relationships/tags" Target="../tags/tag110.xml"/><Relationship Id="rId16" Type="http://schemas.openxmlformats.org/officeDocument/2006/relationships/tags" Target="../tags/tag109.xml"/><Relationship Id="rId15" Type="http://schemas.openxmlformats.org/officeDocument/2006/relationships/tags" Target="../tags/tag108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8" Type="http://schemas.openxmlformats.org/officeDocument/2006/relationships/image" Target="../media/image2.png"/><Relationship Id="rId87" Type="http://schemas.openxmlformats.org/officeDocument/2006/relationships/tags" Target="../tags/tag264.xml"/><Relationship Id="rId86" Type="http://schemas.openxmlformats.org/officeDocument/2006/relationships/tags" Target="../tags/tag263.xml"/><Relationship Id="rId85" Type="http://schemas.openxmlformats.org/officeDocument/2006/relationships/tags" Target="../tags/tag262.xml"/><Relationship Id="rId84" Type="http://schemas.openxmlformats.org/officeDocument/2006/relationships/tags" Target="../tags/tag261.xml"/><Relationship Id="rId83" Type="http://schemas.openxmlformats.org/officeDocument/2006/relationships/tags" Target="../tags/tag260.xml"/><Relationship Id="rId82" Type="http://schemas.openxmlformats.org/officeDocument/2006/relationships/tags" Target="../tags/tag259.xml"/><Relationship Id="rId81" Type="http://schemas.openxmlformats.org/officeDocument/2006/relationships/tags" Target="../tags/tag258.xml"/><Relationship Id="rId80" Type="http://schemas.openxmlformats.org/officeDocument/2006/relationships/tags" Target="../tags/tag257.xml"/><Relationship Id="rId8" Type="http://schemas.openxmlformats.org/officeDocument/2006/relationships/tags" Target="../tags/tag185.xml"/><Relationship Id="rId79" Type="http://schemas.openxmlformats.org/officeDocument/2006/relationships/tags" Target="../tags/tag256.xml"/><Relationship Id="rId78" Type="http://schemas.openxmlformats.org/officeDocument/2006/relationships/tags" Target="../tags/tag255.xml"/><Relationship Id="rId77" Type="http://schemas.openxmlformats.org/officeDocument/2006/relationships/tags" Target="../tags/tag254.xml"/><Relationship Id="rId76" Type="http://schemas.openxmlformats.org/officeDocument/2006/relationships/tags" Target="../tags/tag253.xml"/><Relationship Id="rId75" Type="http://schemas.openxmlformats.org/officeDocument/2006/relationships/tags" Target="../tags/tag252.xml"/><Relationship Id="rId74" Type="http://schemas.openxmlformats.org/officeDocument/2006/relationships/tags" Target="../tags/tag251.xml"/><Relationship Id="rId73" Type="http://schemas.openxmlformats.org/officeDocument/2006/relationships/tags" Target="../tags/tag250.xml"/><Relationship Id="rId72" Type="http://schemas.openxmlformats.org/officeDocument/2006/relationships/tags" Target="../tags/tag249.xml"/><Relationship Id="rId71" Type="http://schemas.openxmlformats.org/officeDocument/2006/relationships/tags" Target="../tags/tag248.xml"/><Relationship Id="rId70" Type="http://schemas.openxmlformats.org/officeDocument/2006/relationships/tags" Target="../tags/tag247.xml"/><Relationship Id="rId7" Type="http://schemas.openxmlformats.org/officeDocument/2006/relationships/tags" Target="../tags/tag184.xml"/><Relationship Id="rId69" Type="http://schemas.openxmlformats.org/officeDocument/2006/relationships/tags" Target="../tags/tag246.xml"/><Relationship Id="rId68" Type="http://schemas.openxmlformats.org/officeDocument/2006/relationships/tags" Target="../tags/tag245.xml"/><Relationship Id="rId67" Type="http://schemas.openxmlformats.org/officeDocument/2006/relationships/tags" Target="../tags/tag244.xml"/><Relationship Id="rId66" Type="http://schemas.openxmlformats.org/officeDocument/2006/relationships/tags" Target="../tags/tag243.xml"/><Relationship Id="rId65" Type="http://schemas.openxmlformats.org/officeDocument/2006/relationships/tags" Target="../tags/tag242.xml"/><Relationship Id="rId64" Type="http://schemas.openxmlformats.org/officeDocument/2006/relationships/tags" Target="../tags/tag241.xml"/><Relationship Id="rId63" Type="http://schemas.openxmlformats.org/officeDocument/2006/relationships/tags" Target="../tags/tag240.xml"/><Relationship Id="rId62" Type="http://schemas.openxmlformats.org/officeDocument/2006/relationships/tags" Target="../tags/tag239.xml"/><Relationship Id="rId61" Type="http://schemas.openxmlformats.org/officeDocument/2006/relationships/tags" Target="../tags/tag238.xml"/><Relationship Id="rId60" Type="http://schemas.openxmlformats.org/officeDocument/2006/relationships/tags" Target="../tags/tag237.xml"/><Relationship Id="rId6" Type="http://schemas.openxmlformats.org/officeDocument/2006/relationships/tags" Target="../tags/tag183.xml"/><Relationship Id="rId59" Type="http://schemas.openxmlformats.org/officeDocument/2006/relationships/tags" Target="../tags/tag236.xml"/><Relationship Id="rId58" Type="http://schemas.openxmlformats.org/officeDocument/2006/relationships/tags" Target="../tags/tag235.xml"/><Relationship Id="rId57" Type="http://schemas.openxmlformats.org/officeDocument/2006/relationships/tags" Target="../tags/tag234.xml"/><Relationship Id="rId56" Type="http://schemas.openxmlformats.org/officeDocument/2006/relationships/tags" Target="../tags/tag233.xml"/><Relationship Id="rId55" Type="http://schemas.openxmlformats.org/officeDocument/2006/relationships/tags" Target="../tags/tag232.xml"/><Relationship Id="rId54" Type="http://schemas.openxmlformats.org/officeDocument/2006/relationships/tags" Target="../tags/tag231.xml"/><Relationship Id="rId53" Type="http://schemas.openxmlformats.org/officeDocument/2006/relationships/tags" Target="../tags/tag230.xml"/><Relationship Id="rId52" Type="http://schemas.openxmlformats.org/officeDocument/2006/relationships/tags" Target="../tags/tag229.xml"/><Relationship Id="rId51" Type="http://schemas.openxmlformats.org/officeDocument/2006/relationships/tags" Target="../tags/tag228.xml"/><Relationship Id="rId50" Type="http://schemas.openxmlformats.org/officeDocument/2006/relationships/tags" Target="../tags/tag227.xml"/><Relationship Id="rId5" Type="http://schemas.openxmlformats.org/officeDocument/2006/relationships/tags" Target="../tags/tag182.xml"/><Relationship Id="rId49" Type="http://schemas.openxmlformats.org/officeDocument/2006/relationships/tags" Target="../tags/tag226.xml"/><Relationship Id="rId48" Type="http://schemas.openxmlformats.org/officeDocument/2006/relationships/tags" Target="../tags/tag225.xml"/><Relationship Id="rId47" Type="http://schemas.openxmlformats.org/officeDocument/2006/relationships/tags" Target="../tags/tag224.xml"/><Relationship Id="rId46" Type="http://schemas.openxmlformats.org/officeDocument/2006/relationships/tags" Target="../tags/tag223.xml"/><Relationship Id="rId45" Type="http://schemas.openxmlformats.org/officeDocument/2006/relationships/tags" Target="../tags/tag222.xml"/><Relationship Id="rId44" Type="http://schemas.openxmlformats.org/officeDocument/2006/relationships/tags" Target="../tags/tag221.xml"/><Relationship Id="rId43" Type="http://schemas.openxmlformats.org/officeDocument/2006/relationships/tags" Target="../tags/tag220.xml"/><Relationship Id="rId42" Type="http://schemas.openxmlformats.org/officeDocument/2006/relationships/tags" Target="../tags/tag219.xml"/><Relationship Id="rId41" Type="http://schemas.openxmlformats.org/officeDocument/2006/relationships/tags" Target="../tags/tag218.xml"/><Relationship Id="rId40" Type="http://schemas.openxmlformats.org/officeDocument/2006/relationships/tags" Target="../tags/tag217.xml"/><Relationship Id="rId4" Type="http://schemas.openxmlformats.org/officeDocument/2006/relationships/tags" Target="../tags/tag181.xml"/><Relationship Id="rId39" Type="http://schemas.openxmlformats.org/officeDocument/2006/relationships/tags" Target="../tags/tag216.xml"/><Relationship Id="rId38" Type="http://schemas.openxmlformats.org/officeDocument/2006/relationships/tags" Target="../tags/tag215.xml"/><Relationship Id="rId37" Type="http://schemas.openxmlformats.org/officeDocument/2006/relationships/tags" Target="../tags/tag214.xml"/><Relationship Id="rId36" Type="http://schemas.openxmlformats.org/officeDocument/2006/relationships/tags" Target="../tags/tag213.xml"/><Relationship Id="rId35" Type="http://schemas.openxmlformats.org/officeDocument/2006/relationships/tags" Target="../tags/tag212.xml"/><Relationship Id="rId34" Type="http://schemas.openxmlformats.org/officeDocument/2006/relationships/tags" Target="../tags/tag211.xml"/><Relationship Id="rId33" Type="http://schemas.openxmlformats.org/officeDocument/2006/relationships/tags" Target="../tags/tag210.xml"/><Relationship Id="rId32" Type="http://schemas.openxmlformats.org/officeDocument/2006/relationships/tags" Target="../tags/tag209.xml"/><Relationship Id="rId31" Type="http://schemas.openxmlformats.org/officeDocument/2006/relationships/tags" Target="../tags/tag208.xml"/><Relationship Id="rId30" Type="http://schemas.openxmlformats.org/officeDocument/2006/relationships/tags" Target="../tags/tag207.xml"/><Relationship Id="rId3" Type="http://schemas.openxmlformats.org/officeDocument/2006/relationships/tags" Target="../tags/tag180.xml"/><Relationship Id="rId29" Type="http://schemas.openxmlformats.org/officeDocument/2006/relationships/tags" Target="../tags/tag206.xml"/><Relationship Id="rId28" Type="http://schemas.openxmlformats.org/officeDocument/2006/relationships/tags" Target="../tags/tag205.xml"/><Relationship Id="rId27" Type="http://schemas.openxmlformats.org/officeDocument/2006/relationships/tags" Target="../tags/tag204.xml"/><Relationship Id="rId26" Type="http://schemas.openxmlformats.org/officeDocument/2006/relationships/tags" Target="../tags/tag203.xml"/><Relationship Id="rId25" Type="http://schemas.openxmlformats.org/officeDocument/2006/relationships/tags" Target="../tags/tag202.xml"/><Relationship Id="rId24" Type="http://schemas.openxmlformats.org/officeDocument/2006/relationships/tags" Target="../tags/tag201.xml"/><Relationship Id="rId23" Type="http://schemas.openxmlformats.org/officeDocument/2006/relationships/tags" Target="../tags/tag200.xml"/><Relationship Id="rId22" Type="http://schemas.openxmlformats.org/officeDocument/2006/relationships/tags" Target="../tags/tag199.xml"/><Relationship Id="rId21" Type="http://schemas.openxmlformats.org/officeDocument/2006/relationships/tags" Target="../tags/tag198.xml"/><Relationship Id="rId20" Type="http://schemas.openxmlformats.org/officeDocument/2006/relationships/tags" Target="../tags/tag197.xml"/><Relationship Id="rId2" Type="http://schemas.openxmlformats.org/officeDocument/2006/relationships/tags" Target="../tags/tag179.xml"/><Relationship Id="rId19" Type="http://schemas.openxmlformats.org/officeDocument/2006/relationships/tags" Target="../tags/tag196.xml"/><Relationship Id="rId18" Type="http://schemas.openxmlformats.org/officeDocument/2006/relationships/tags" Target="../tags/tag195.xml"/><Relationship Id="rId17" Type="http://schemas.openxmlformats.org/officeDocument/2006/relationships/tags" Target="../tags/tag194.xml"/><Relationship Id="rId16" Type="http://schemas.openxmlformats.org/officeDocument/2006/relationships/tags" Target="../tags/tag193.xml"/><Relationship Id="rId15" Type="http://schemas.openxmlformats.org/officeDocument/2006/relationships/tags" Target="../tags/tag192.xml"/><Relationship Id="rId14" Type="http://schemas.openxmlformats.org/officeDocument/2006/relationships/tags" Target="../tags/tag191.xml"/><Relationship Id="rId13" Type="http://schemas.openxmlformats.org/officeDocument/2006/relationships/tags" Target="../tags/tag190.xml"/><Relationship Id="rId12" Type="http://schemas.openxmlformats.org/officeDocument/2006/relationships/tags" Target="../tags/tag189.xml"/><Relationship Id="rId11" Type="http://schemas.openxmlformats.org/officeDocument/2006/relationships/tags" Target="../tags/tag188.xml"/><Relationship Id="rId10" Type="http://schemas.openxmlformats.org/officeDocument/2006/relationships/tags" Target="../tags/tag18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270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282.xml"/><Relationship Id="rId4" Type="http://schemas.openxmlformats.org/officeDocument/2006/relationships/tags" Target="../tags/tag281.xml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>
            <p:custDataLst>
              <p:tags r:id="rId2"/>
            </p:custDataLst>
          </p:nvPr>
        </p:nvCxnSpPr>
        <p:spPr>
          <a:xfrm>
            <a:off x="149225" y="37782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>
            <p:custDataLst>
              <p:tags r:id="rId3"/>
            </p:custDataLst>
          </p:nvPr>
        </p:nvCxnSpPr>
        <p:spPr>
          <a:xfrm>
            <a:off x="149225" y="59944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4"/>
            </p:custDataLst>
          </p:nvPr>
        </p:nvCxnSpPr>
        <p:spPr>
          <a:xfrm>
            <a:off x="149225" y="82042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>
            <p:custDataLst>
              <p:tags r:id="rId5"/>
            </p:custDataLst>
          </p:nvPr>
        </p:nvCxnSpPr>
        <p:spPr>
          <a:xfrm>
            <a:off x="149225" y="104203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>
            <p:custDataLst>
              <p:tags r:id="rId6"/>
            </p:custDataLst>
          </p:nvPr>
        </p:nvCxnSpPr>
        <p:spPr>
          <a:xfrm>
            <a:off x="149225" y="126301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7"/>
            </p:custDataLst>
          </p:nvPr>
        </p:nvCxnSpPr>
        <p:spPr>
          <a:xfrm>
            <a:off x="149225" y="148463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>
            <p:custDataLst>
              <p:tags r:id="rId8"/>
            </p:custDataLst>
          </p:nvPr>
        </p:nvCxnSpPr>
        <p:spPr>
          <a:xfrm>
            <a:off x="149225" y="170561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>
            <p:custDataLst>
              <p:tags r:id="rId9"/>
            </p:custDataLst>
          </p:nvPr>
        </p:nvCxnSpPr>
        <p:spPr>
          <a:xfrm>
            <a:off x="149225" y="214820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>
            <p:custDataLst>
              <p:tags r:id="rId10"/>
            </p:custDataLst>
          </p:nvPr>
        </p:nvCxnSpPr>
        <p:spPr>
          <a:xfrm>
            <a:off x="149225" y="192722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>
            <p:custDataLst>
              <p:tags r:id="rId11"/>
            </p:custDataLst>
          </p:nvPr>
        </p:nvCxnSpPr>
        <p:spPr>
          <a:xfrm>
            <a:off x="149225" y="236982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>
            <p:custDataLst>
              <p:tags r:id="rId12"/>
            </p:custDataLst>
          </p:nvPr>
        </p:nvCxnSpPr>
        <p:spPr>
          <a:xfrm>
            <a:off x="149225" y="259080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>
            <p:custDataLst>
              <p:tags r:id="rId13"/>
            </p:custDataLst>
          </p:nvPr>
        </p:nvCxnSpPr>
        <p:spPr>
          <a:xfrm>
            <a:off x="149225" y="281241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>
            <p:custDataLst>
              <p:tags r:id="rId14"/>
            </p:custDataLst>
          </p:nvPr>
        </p:nvCxnSpPr>
        <p:spPr>
          <a:xfrm>
            <a:off x="149225" y="303339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>
            <p:custDataLst>
              <p:tags r:id="rId15"/>
            </p:custDataLst>
          </p:nvPr>
        </p:nvCxnSpPr>
        <p:spPr>
          <a:xfrm>
            <a:off x="149225" y="325501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>
            <p:custDataLst>
              <p:tags r:id="rId16"/>
            </p:custDataLst>
          </p:nvPr>
        </p:nvCxnSpPr>
        <p:spPr>
          <a:xfrm>
            <a:off x="149225" y="347599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17"/>
            </p:custDataLst>
          </p:nvPr>
        </p:nvCxnSpPr>
        <p:spPr>
          <a:xfrm>
            <a:off x="149225" y="369760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18"/>
            </p:custDataLst>
          </p:nvPr>
        </p:nvCxnSpPr>
        <p:spPr>
          <a:xfrm>
            <a:off x="149225" y="391858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>
            <p:custDataLst>
              <p:tags r:id="rId19"/>
            </p:custDataLst>
          </p:nvPr>
        </p:nvCxnSpPr>
        <p:spPr>
          <a:xfrm>
            <a:off x="149225" y="414020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>
            <p:custDataLst>
              <p:tags r:id="rId20"/>
            </p:custDataLst>
          </p:nvPr>
        </p:nvCxnSpPr>
        <p:spPr>
          <a:xfrm>
            <a:off x="149225" y="436118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>
            <p:custDataLst>
              <p:tags r:id="rId21"/>
            </p:custDataLst>
          </p:nvPr>
        </p:nvCxnSpPr>
        <p:spPr>
          <a:xfrm>
            <a:off x="149225" y="458279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22"/>
            </p:custDataLst>
          </p:nvPr>
        </p:nvCxnSpPr>
        <p:spPr>
          <a:xfrm>
            <a:off x="149225" y="480377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23"/>
            </p:custDataLst>
          </p:nvPr>
        </p:nvCxnSpPr>
        <p:spPr>
          <a:xfrm>
            <a:off x="149225" y="502539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>
            <p:custDataLst>
              <p:tags r:id="rId24"/>
            </p:custDataLst>
          </p:nvPr>
        </p:nvCxnSpPr>
        <p:spPr>
          <a:xfrm>
            <a:off x="149225" y="524637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>
            <p:custDataLst>
              <p:tags r:id="rId25"/>
            </p:custDataLst>
          </p:nvPr>
        </p:nvCxnSpPr>
        <p:spPr>
          <a:xfrm>
            <a:off x="149225" y="591058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>
            <p:custDataLst>
              <p:tags r:id="rId26"/>
            </p:custDataLst>
          </p:nvPr>
        </p:nvCxnSpPr>
        <p:spPr>
          <a:xfrm>
            <a:off x="149225" y="613156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>
            <p:custDataLst>
              <p:tags r:id="rId27"/>
            </p:custDataLst>
          </p:nvPr>
        </p:nvCxnSpPr>
        <p:spPr>
          <a:xfrm>
            <a:off x="149225" y="635317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>
            <p:custDataLst>
              <p:tags r:id="rId28"/>
            </p:custDataLst>
          </p:nvPr>
        </p:nvCxnSpPr>
        <p:spPr>
          <a:xfrm>
            <a:off x="149225" y="546798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>
            <p:custDataLst>
              <p:tags r:id="rId29"/>
            </p:custDataLst>
          </p:nvPr>
        </p:nvCxnSpPr>
        <p:spPr>
          <a:xfrm>
            <a:off x="149225" y="657415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>
            <p:custDataLst>
              <p:tags r:id="rId30"/>
            </p:custDataLst>
          </p:nvPr>
        </p:nvCxnSpPr>
        <p:spPr>
          <a:xfrm>
            <a:off x="149225" y="568896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 userDrawn="1">
            <p:custDataLst>
              <p:tags r:id="rId31"/>
            </p:custDataLst>
          </p:nvPr>
        </p:nvCxnSpPr>
        <p:spPr>
          <a:xfrm rot="5400000">
            <a:off x="374713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 userDrawn="1">
            <p:custDataLst>
              <p:tags r:id="rId32"/>
            </p:custDataLst>
          </p:nvPr>
        </p:nvCxnSpPr>
        <p:spPr>
          <a:xfrm rot="5400000">
            <a:off x="351155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 userDrawn="1">
            <p:custDataLst>
              <p:tags r:id="rId33"/>
            </p:custDataLst>
          </p:nvPr>
        </p:nvCxnSpPr>
        <p:spPr>
          <a:xfrm rot="5400000">
            <a:off x="327596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 userDrawn="1">
            <p:custDataLst>
              <p:tags r:id="rId34"/>
            </p:custDataLst>
          </p:nvPr>
        </p:nvCxnSpPr>
        <p:spPr>
          <a:xfrm rot="5400000">
            <a:off x="304038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 userDrawn="1">
            <p:custDataLst>
              <p:tags r:id="rId35"/>
            </p:custDataLst>
          </p:nvPr>
        </p:nvCxnSpPr>
        <p:spPr>
          <a:xfrm rot="5400000">
            <a:off x="280416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 userDrawn="1">
            <p:custDataLst>
              <p:tags r:id="rId36"/>
            </p:custDataLst>
          </p:nvPr>
        </p:nvCxnSpPr>
        <p:spPr>
          <a:xfrm rot="5400000">
            <a:off x="256857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 userDrawn="1">
            <p:custDataLst>
              <p:tags r:id="rId37"/>
            </p:custDataLst>
          </p:nvPr>
        </p:nvCxnSpPr>
        <p:spPr>
          <a:xfrm rot="5400000">
            <a:off x="233299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 userDrawn="1">
            <p:custDataLst>
              <p:tags r:id="rId38"/>
            </p:custDataLst>
          </p:nvPr>
        </p:nvCxnSpPr>
        <p:spPr>
          <a:xfrm rot="5400000">
            <a:off x="186118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 userDrawn="1">
            <p:custDataLst>
              <p:tags r:id="rId39"/>
            </p:custDataLst>
          </p:nvPr>
        </p:nvCxnSpPr>
        <p:spPr>
          <a:xfrm rot="5400000">
            <a:off x="209677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 userDrawn="1">
            <p:custDataLst>
              <p:tags r:id="rId40"/>
            </p:custDataLst>
          </p:nvPr>
        </p:nvCxnSpPr>
        <p:spPr>
          <a:xfrm rot="5400000">
            <a:off x="162560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 userDrawn="1">
            <p:custDataLst>
              <p:tags r:id="rId41"/>
            </p:custDataLst>
          </p:nvPr>
        </p:nvCxnSpPr>
        <p:spPr>
          <a:xfrm rot="5400000">
            <a:off x="139001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 userDrawn="1">
            <p:custDataLst>
              <p:tags r:id="rId42"/>
            </p:custDataLst>
          </p:nvPr>
        </p:nvCxnSpPr>
        <p:spPr>
          <a:xfrm rot="5400000">
            <a:off x="115379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 userDrawn="1">
            <p:custDataLst>
              <p:tags r:id="rId43"/>
            </p:custDataLst>
          </p:nvPr>
        </p:nvCxnSpPr>
        <p:spPr>
          <a:xfrm rot="5400000">
            <a:off x="91821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 userDrawn="1">
            <p:custDataLst>
              <p:tags r:id="rId44"/>
            </p:custDataLst>
          </p:nvPr>
        </p:nvCxnSpPr>
        <p:spPr>
          <a:xfrm rot="5400000">
            <a:off x="68262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 userDrawn="1">
            <p:custDataLst>
              <p:tags r:id="rId45"/>
            </p:custDataLst>
          </p:nvPr>
        </p:nvCxnSpPr>
        <p:spPr>
          <a:xfrm rot="5400000">
            <a:off x="44640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 userDrawn="1">
            <p:custDataLst>
              <p:tags r:id="rId46"/>
            </p:custDataLst>
          </p:nvPr>
        </p:nvCxnSpPr>
        <p:spPr>
          <a:xfrm rot="5400000">
            <a:off x="21082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 userDrawn="1">
            <p:custDataLst>
              <p:tags r:id="rId47"/>
            </p:custDataLst>
          </p:nvPr>
        </p:nvCxnSpPr>
        <p:spPr>
          <a:xfrm rot="5400000">
            <a:off x="-2476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 userDrawn="1">
            <p:custDataLst>
              <p:tags r:id="rId48"/>
            </p:custDataLst>
          </p:nvPr>
        </p:nvCxnSpPr>
        <p:spPr>
          <a:xfrm rot="5400000">
            <a:off x="-25844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 userDrawn="1">
            <p:custDataLst>
              <p:tags r:id="rId49"/>
            </p:custDataLst>
          </p:nvPr>
        </p:nvCxnSpPr>
        <p:spPr>
          <a:xfrm rot="5400000">
            <a:off x="-49466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 userDrawn="1">
            <p:custDataLst>
              <p:tags r:id="rId50"/>
            </p:custDataLst>
          </p:nvPr>
        </p:nvCxnSpPr>
        <p:spPr>
          <a:xfrm rot="5400000">
            <a:off x="-73025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 userDrawn="1">
            <p:custDataLst>
              <p:tags r:id="rId51"/>
            </p:custDataLst>
          </p:nvPr>
        </p:nvCxnSpPr>
        <p:spPr>
          <a:xfrm rot="5400000">
            <a:off x="-96583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>
            <p:custDataLst>
              <p:tags r:id="rId52"/>
            </p:custDataLst>
          </p:nvPr>
        </p:nvCxnSpPr>
        <p:spPr>
          <a:xfrm rot="5400000">
            <a:off x="-120205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 userDrawn="1">
            <p:custDataLst>
              <p:tags r:id="rId53"/>
            </p:custDataLst>
          </p:nvPr>
        </p:nvCxnSpPr>
        <p:spPr>
          <a:xfrm rot="5400000">
            <a:off x="-143764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 userDrawn="1">
            <p:custDataLst>
              <p:tags r:id="rId54"/>
            </p:custDataLst>
          </p:nvPr>
        </p:nvCxnSpPr>
        <p:spPr>
          <a:xfrm rot="5400000">
            <a:off x="-214503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 userDrawn="1">
            <p:custDataLst>
              <p:tags r:id="rId55"/>
            </p:custDataLst>
          </p:nvPr>
        </p:nvCxnSpPr>
        <p:spPr>
          <a:xfrm rot="5400000">
            <a:off x="-238061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 userDrawn="1">
            <p:custDataLst>
              <p:tags r:id="rId56"/>
            </p:custDataLst>
          </p:nvPr>
        </p:nvCxnSpPr>
        <p:spPr>
          <a:xfrm rot="5400000">
            <a:off x="-261620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 userDrawn="1">
            <p:custDataLst>
              <p:tags r:id="rId57"/>
            </p:custDataLst>
          </p:nvPr>
        </p:nvCxnSpPr>
        <p:spPr>
          <a:xfrm rot="5400000">
            <a:off x="-167322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 userDrawn="1">
            <p:custDataLst>
              <p:tags r:id="rId58"/>
            </p:custDataLst>
          </p:nvPr>
        </p:nvCxnSpPr>
        <p:spPr>
          <a:xfrm rot="5400000">
            <a:off x="-285242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 userDrawn="1">
            <p:custDataLst>
              <p:tags r:id="rId59"/>
            </p:custDataLst>
          </p:nvPr>
        </p:nvCxnSpPr>
        <p:spPr>
          <a:xfrm rot="5400000">
            <a:off x="-190944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 userDrawn="1">
            <p:custDataLst>
              <p:tags r:id="rId60"/>
            </p:custDataLst>
          </p:nvPr>
        </p:nvCxnSpPr>
        <p:spPr>
          <a:xfrm rot="5400000">
            <a:off x="869950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 userDrawn="1">
            <p:custDataLst>
              <p:tags r:id="rId61"/>
            </p:custDataLst>
          </p:nvPr>
        </p:nvCxnSpPr>
        <p:spPr>
          <a:xfrm rot="5400000">
            <a:off x="846264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 userDrawn="1">
            <p:custDataLst>
              <p:tags r:id="rId62"/>
            </p:custDataLst>
          </p:nvPr>
        </p:nvCxnSpPr>
        <p:spPr>
          <a:xfrm rot="5400000">
            <a:off x="822706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 userDrawn="1">
            <p:custDataLst>
              <p:tags r:id="rId63"/>
            </p:custDataLst>
          </p:nvPr>
        </p:nvCxnSpPr>
        <p:spPr>
          <a:xfrm rot="5400000">
            <a:off x="799147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 userDrawn="1">
            <p:custDataLst>
              <p:tags r:id="rId64"/>
            </p:custDataLst>
          </p:nvPr>
        </p:nvCxnSpPr>
        <p:spPr>
          <a:xfrm rot="5400000">
            <a:off x="775525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 userDrawn="1">
            <p:custDataLst>
              <p:tags r:id="rId65"/>
            </p:custDataLst>
          </p:nvPr>
        </p:nvCxnSpPr>
        <p:spPr>
          <a:xfrm rot="5400000">
            <a:off x="751967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 userDrawn="1">
            <p:custDataLst>
              <p:tags r:id="rId66"/>
            </p:custDataLst>
          </p:nvPr>
        </p:nvCxnSpPr>
        <p:spPr>
          <a:xfrm rot="5400000">
            <a:off x="728408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 userDrawn="1">
            <p:custDataLst>
              <p:tags r:id="rId67"/>
            </p:custDataLst>
          </p:nvPr>
        </p:nvCxnSpPr>
        <p:spPr>
          <a:xfrm rot="5400000">
            <a:off x="704850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>
            <p:custDataLst>
              <p:tags r:id="rId68"/>
            </p:custDataLst>
          </p:nvPr>
        </p:nvCxnSpPr>
        <p:spPr>
          <a:xfrm rot="5400000">
            <a:off x="681228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 userDrawn="1">
            <p:custDataLst>
              <p:tags r:id="rId69"/>
            </p:custDataLst>
          </p:nvPr>
        </p:nvCxnSpPr>
        <p:spPr>
          <a:xfrm rot="5400000">
            <a:off x="657669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 userDrawn="1">
            <p:custDataLst>
              <p:tags r:id="rId70"/>
            </p:custDataLst>
          </p:nvPr>
        </p:nvCxnSpPr>
        <p:spPr>
          <a:xfrm rot="5400000">
            <a:off x="634111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 userDrawn="1">
            <p:custDataLst>
              <p:tags r:id="rId71"/>
            </p:custDataLst>
          </p:nvPr>
        </p:nvCxnSpPr>
        <p:spPr>
          <a:xfrm rot="5400000">
            <a:off x="610489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 userDrawn="1">
            <p:custDataLst>
              <p:tags r:id="rId72"/>
            </p:custDataLst>
          </p:nvPr>
        </p:nvCxnSpPr>
        <p:spPr>
          <a:xfrm rot="5400000">
            <a:off x="586930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 userDrawn="1">
            <p:custDataLst>
              <p:tags r:id="rId73"/>
            </p:custDataLst>
          </p:nvPr>
        </p:nvCxnSpPr>
        <p:spPr>
          <a:xfrm rot="5400000">
            <a:off x="563372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 userDrawn="1">
            <p:custDataLst>
              <p:tags r:id="rId74"/>
            </p:custDataLst>
          </p:nvPr>
        </p:nvCxnSpPr>
        <p:spPr>
          <a:xfrm rot="5400000">
            <a:off x="539813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 userDrawn="1">
            <p:custDataLst>
              <p:tags r:id="rId75"/>
            </p:custDataLst>
          </p:nvPr>
        </p:nvCxnSpPr>
        <p:spPr>
          <a:xfrm rot="5400000">
            <a:off x="469074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 userDrawn="1">
            <p:custDataLst>
              <p:tags r:id="rId76"/>
            </p:custDataLst>
          </p:nvPr>
        </p:nvCxnSpPr>
        <p:spPr>
          <a:xfrm rot="5400000">
            <a:off x="445452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 userDrawn="1">
            <p:custDataLst>
              <p:tags r:id="rId77"/>
            </p:custDataLst>
          </p:nvPr>
        </p:nvCxnSpPr>
        <p:spPr>
          <a:xfrm rot="5400000">
            <a:off x="421894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 userDrawn="1">
            <p:custDataLst>
              <p:tags r:id="rId78"/>
            </p:custDataLst>
          </p:nvPr>
        </p:nvCxnSpPr>
        <p:spPr>
          <a:xfrm rot="5400000">
            <a:off x="516191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 userDrawn="1">
            <p:custDataLst>
              <p:tags r:id="rId79"/>
            </p:custDataLst>
          </p:nvPr>
        </p:nvCxnSpPr>
        <p:spPr>
          <a:xfrm rot="5400000">
            <a:off x="398335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 userDrawn="1">
            <p:custDataLst>
              <p:tags r:id="rId80"/>
            </p:custDataLst>
          </p:nvPr>
        </p:nvCxnSpPr>
        <p:spPr>
          <a:xfrm rot="5400000">
            <a:off x="492633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 userDrawn="1">
            <p:custDataLst>
              <p:tags r:id="rId81"/>
            </p:custDataLst>
          </p:nvPr>
        </p:nvSpPr>
        <p:spPr>
          <a:xfrm>
            <a:off x="0" y="0"/>
            <a:ext cx="12192000" cy="6858635"/>
          </a:xfrm>
          <a:prstGeom prst="rect">
            <a:avLst/>
          </a:prstGeom>
          <a:noFill/>
          <a:ln w="25400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/>
          <p:cNvSpPr/>
          <p:nvPr userDrawn="1">
            <p:custDataLst>
              <p:tags r:id="rId82"/>
            </p:custDataLst>
          </p:nvPr>
        </p:nvSpPr>
        <p:spPr>
          <a:xfrm>
            <a:off x="5857875" y="2632075"/>
            <a:ext cx="5534660" cy="151130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60000"/>
                  <a:lumOff val="4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auto"/>
            <a:endParaRPr lang="zh-CN" altLang="en-US" sz="18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3"/>
            </p:custDataLst>
          </p:nvPr>
        </p:nvSpPr>
        <p:spPr>
          <a:xfrm>
            <a:off x="5281295" y="828040"/>
            <a:ext cx="6110605" cy="1917065"/>
          </a:xfr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5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84"/>
            </p:custDataLst>
          </p:nvPr>
        </p:nvSpPr>
        <p:spPr>
          <a:xfrm>
            <a:off x="5281930" y="3002915"/>
            <a:ext cx="6109970" cy="570865"/>
          </a:xfrm>
        </p:spPr>
        <p:txBody>
          <a:bodyPr anchor="ctr" anchorCtr="0">
            <a:normAutofit/>
          </a:bodyPr>
          <a:lstStyle>
            <a:lvl1pPr marL="0" indent="0" algn="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5"/>
            </p:custDataLst>
          </p:nvPr>
        </p:nvSpPr>
        <p:spPr/>
        <p:txBody>
          <a:bodyPr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7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88"/>
            </p:custDataLst>
          </p:nvPr>
        </p:nvSpPr>
        <p:spPr>
          <a:xfrm>
            <a:off x="5230495" y="5377180"/>
            <a:ext cx="6110605" cy="504190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89"/>
            </p:custDataLst>
          </p:nvPr>
        </p:nvSpPr>
        <p:spPr>
          <a:xfrm>
            <a:off x="8623935" y="3806190"/>
            <a:ext cx="2742565" cy="608330"/>
          </a:xfrm>
          <a:prstGeom prst="roundRect">
            <a:avLst>
              <a:gd name="adj" fmla="val 50000"/>
            </a:avLst>
          </a:prstGeom>
          <a:ln w="47625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  <p:pic>
        <p:nvPicPr>
          <p:cNvPr id="10324" name="图片 167" descr="C:\Users\wps\Desktop\图片2.png图片2"/>
          <p:cNvPicPr>
            <a:picLocks noChangeAspect="1"/>
          </p:cNvPicPr>
          <p:nvPr userDrawn="1">
            <p:custDataLst>
              <p:tags r:id="rId90"/>
            </p:custDataLst>
          </p:nvPr>
        </p:nvPicPr>
        <p:blipFill>
          <a:blip r:embed="rId91"/>
          <a:srcRect l="46" r="46"/>
          <a:stretch>
            <a:fillRect/>
          </a:stretch>
        </p:blipFill>
        <p:spPr>
          <a:xfrm>
            <a:off x="871220" y="1236663"/>
            <a:ext cx="4568825" cy="4452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8200" y="1296000"/>
            <a:ext cx="10514012" cy="576000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>
            <p:custDataLst>
              <p:tags r:id="rId2"/>
            </p:custDataLst>
          </p:nvPr>
        </p:nvCxnSpPr>
        <p:spPr>
          <a:xfrm>
            <a:off x="149225" y="37782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149225" y="59944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>
            <p:custDataLst>
              <p:tags r:id="rId4"/>
            </p:custDataLst>
          </p:nvPr>
        </p:nvCxnSpPr>
        <p:spPr>
          <a:xfrm>
            <a:off x="149225" y="82042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>
            <p:custDataLst>
              <p:tags r:id="rId5"/>
            </p:custDataLst>
          </p:nvPr>
        </p:nvCxnSpPr>
        <p:spPr>
          <a:xfrm>
            <a:off x="149225" y="104203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6"/>
            </p:custDataLst>
          </p:nvPr>
        </p:nvCxnSpPr>
        <p:spPr>
          <a:xfrm>
            <a:off x="149225" y="126301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>
            <p:custDataLst>
              <p:tags r:id="rId7"/>
            </p:custDataLst>
          </p:nvPr>
        </p:nvCxnSpPr>
        <p:spPr>
          <a:xfrm>
            <a:off x="149225" y="148463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>
            <p:custDataLst>
              <p:tags r:id="rId8"/>
            </p:custDataLst>
          </p:nvPr>
        </p:nvCxnSpPr>
        <p:spPr>
          <a:xfrm>
            <a:off x="149225" y="170561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>
            <p:custDataLst>
              <p:tags r:id="rId9"/>
            </p:custDataLst>
          </p:nvPr>
        </p:nvCxnSpPr>
        <p:spPr>
          <a:xfrm>
            <a:off x="149225" y="214820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>
            <p:custDataLst>
              <p:tags r:id="rId10"/>
            </p:custDataLst>
          </p:nvPr>
        </p:nvCxnSpPr>
        <p:spPr>
          <a:xfrm>
            <a:off x="149225" y="192722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>
            <p:custDataLst>
              <p:tags r:id="rId11"/>
            </p:custDataLst>
          </p:nvPr>
        </p:nvCxnSpPr>
        <p:spPr>
          <a:xfrm>
            <a:off x="149225" y="236982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>
            <p:custDataLst>
              <p:tags r:id="rId12"/>
            </p:custDataLst>
          </p:nvPr>
        </p:nvCxnSpPr>
        <p:spPr>
          <a:xfrm>
            <a:off x="149225" y="259080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>
            <p:custDataLst>
              <p:tags r:id="rId13"/>
            </p:custDataLst>
          </p:nvPr>
        </p:nvCxnSpPr>
        <p:spPr>
          <a:xfrm>
            <a:off x="149225" y="281241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>
            <p:custDataLst>
              <p:tags r:id="rId14"/>
            </p:custDataLst>
          </p:nvPr>
        </p:nvCxnSpPr>
        <p:spPr>
          <a:xfrm>
            <a:off x="149225" y="303339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>
            <p:custDataLst>
              <p:tags r:id="rId15"/>
            </p:custDataLst>
          </p:nvPr>
        </p:nvCxnSpPr>
        <p:spPr>
          <a:xfrm>
            <a:off x="149225" y="325501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16"/>
            </p:custDataLst>
          </p:nvPr>
        </p:nvCxnSpPr>
        <p:spPr>
          <a:xfrm>
            <a:off x="149225" y="347599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17"/>
            </p:custDataLst>
          </p:nvPr>
        </p:nvCxnSpPr>
        <p:spPr>
          <a:xfrm>
            <a:off x="149225" y="369760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>
            <p:custDataLst>
              <p:tags r:id="rId18"/>
            </p:custDataLst>
          </p:nvPr>
        </p:nvCxnSpPr>
        <p:spPr>
          <a:xfrm>
            <a:off x="149225" y="391858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>
            <p:custDataLst>
              <p:tags r:id="rId19"/>
            </p:custDataLst>
          </p:nvPr>
        </p:nvCxnSpPr>
        <p:spPr>
          <a:xfrm>
            <a:off x="149225" y="414020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>
            <p:custDataLst>
              <p:tags r:id="rId20"/>
            </p:custDataLst>
          </p:nvPr>
        </p:nvCxnSpPr>
        <p:spPr>
          <a:xfrm>
            <a:off x="149225" y="436118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21"/>
            </p:custDataLst>
          </p:nvPr>
        </p:nvCxnSpPr>
        <p:spPr>
          <a:xfrm>
            <a:off x="149225" y="458279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22"/>
            </p:custDataLst>
          </p:nvPr>
        </p:nvCxnSpPr>
        <p:spPr>
          <a:xfrm>
            <a:off x="149225" y="480377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>
            <p:custDataLst>
              <p:tags r:id="rId23"/>
            </p:custDataLst>
          </p:nvPr>
        </p:nvCxnSpPr>
        <p:spPr>
          <a:xfrm>
            <a:off x="149225" y="502539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>
            <p:custDataLst>
              <p:tags r:id="rId24"/>
            </p:custDataLst>
          </p:nvPr>
        </p:nvCxnSpPr>
        <p:spPr>
          <a:xfrm>
            <a:off x="149225" y="524637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>
            <p:custDataLst>
              <p:tags r:id="rId25"/>
            </p:custDataLst>
          </p:nvPr>
        </p:nvCxnSpPr>
        <p:spPr>
          <a:xfrm>
            <a:off x="149225" y="591058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 userDrawn="1">
            <p:custDataLst>
              <p:tags r:id="rId26"/>
            </p:custDataLst>
          </p:nvPr>
        </p:nvCxnSpPr>
        <p:spPr>
          <a:xfrm>
            <a:off x="149225" y="613156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 userDrawn="1">
            <p:custDataLst>
              <p:tags r:id="rId27"/>
            </p:custDataLst>
          </p:nvPr>
        </p:nvCxnSpPr>
        <p:spPr>
          <a:xfrm>
            <a:off x="149225" y="635317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 userDrawn="1">
            <p:custDataLst>
              <p:tags r:id="rId28"/>
            </p:custDataLst>
          </p:nvPr>
        </p:nvCxnSpPr>
        <p:spPr>
          <a:xfrm>
            <a:off x="149225" y="546798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 userDrawn="1">
            <p:custDataLst>
              <p:tags r:id="rId29"/>
            </p:custDataLst>
          </p:nvPr>
        </p:nvCxnSpPr>
        <p:spPr>
          <a:xfrm>
            <a:off x="149225" y="657415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 userDrawn="1">
            <p:custDataLst>
              <p:tags r:id="rId30"/>
            </p:custDataLst>
          </p:nvPr>
        </p:nvCxnSpPr>
        <p:spPr>
          <a:xfrm>
            <a:off x="149225" y="568896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 userDrawn="1">
            <p:custDataLst>
              <p:tags r:id="rId31"/>
            </p:custDataLst>
          </p:nvPr>
        </p:nvCxnSpPr>
        <p:spPr>
          <a:xfrm rot="5400000">
            <a:off x="374713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 userDrawn="1">
            <p:custDataLst>
              <p:tags r:id="rId32"/>
            </p:custDataLst>
          </p:nvPr>
        </p:nvCxnSpPr>
        <p:spPr>
          <a:xfrm rot="5400000">
            <a:off x="351155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 userDrawn="1">
            <p:custDataLst>
              <p:tags r:id="rId33"/>
            </p:custDataLst>
          </p:nvPr>
        </p:nvCxnSpPr>
        <p:spPr>
          <a:xfrm rot="5400000">
            <a:off x="327596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 userDrawn="1">
            <p:custDataLst>
              <p:tags r:id="rId34"/>
            </p:custDataLst>
          </p:nvPr>
        </p:nvCxnSpPr>
        <p:spPr>
          <a:xfrm rot="5400000">
            <a:off x="304038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 userDrawn="1">
            <p:custDataLst>
              <p:tags r:id="rId35"/>
            </p:custDataLst>
          </p:nvPr>
        </p:nvCxnSpPr>
        <p:spPr>
          <a:xfrm rot="5400000">
            <a:off x="280416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 userDrawn="1">
            <p:custDataLst>
              <p:tags r:id="rId36"/>
            </p:custDataLst>
          </p:nvPr>
        </p:nvCxnSpPr>
        <p:spPr>
          <a:xfrm rot="5400000">
            <a:off x="256857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 userDrawn="1">
            <p:custDataLst>
              <p:tags r:id="rId37"/>
            </p:custDataLst>
          </p:nvPr>
        </p:nvCxnSpPr>
        <p:spPr>
          <a:xfrm rot="5400000">
            <a:off x="233299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 userDrawn="1">
            <p:custDataLst>
              <p:tags r:id="rId38"/>
            </p:custDataLst>
          </p:nvPr>
        </p:nvCxnSpPr>
        <p:spPr>
          <a:xfrm rot="5400000">
            <a:off x="186118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 userDrawn="1">
            <p:custDataLst>
              <p:tags r:id="rId39"/>
            </p:custDataLst>
          </p:nvPr>
        </p:nvCxnSpPr>
        <p:spPr>
          <a:xfrm rot="5400000">
            <a:off x="209677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 userDrawn="1">
            <p:custDataLst>
              <p:tags r:id="rId40"/>
            </p:custDataLst>
          </p:nvPr>
        </p:nvCxnSpPr>
        <p:spPr>
          <a:xfrm rot="5400000">
            <a:off x="162560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 userDrawn="1">
            <p:custDataLst>
              <p:tags r:id="rId41"/>
            </p:custDataLst>
          </p:nvPr>
        </p:nvCxnSpPr>
        <p:spPr>
          <a:xfrm rot="5400000">
            <a:off x="139001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 userDrawn="1">
            <p:custDataLst>
              <p:tags r:id="rId42"/>
            </p:custDataLst>
          </p:nvPr>
        </p:nvCxnSpPr>
        <p:spPr>
          <a:xfrm rot="5400000">
            <a:off x="115379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 userDrawn="1">
            <p:custDataLst>
              <p:tags r:id="rId43"/>
            </p:custDataLst>
          </p:nvPr>
        </p:nvCxnSpPr>
        <p:spPr>
          <a:xfrm rot="5400000">
            <a:off x="91821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 userDrawn="1">
            <p:custDataLst>
              <p:tags r:id="rId44"/>
            </p:custDataLst>
          </p:nvPr>
        </p:nvCxnSpPr>
        <p:spPr>
          <a:xfrm rot="5400000">
            <a:off x="68262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 userDrawn="1">
            <p:custDataLst>
              <p:tags r:id="rId45"/>
            </p:custDataLst>
          </p:nvPr>
        </p:nvCxnSpPr>
        <p:spPr>
          <a:xfrm rot="5400000">
            <a:off x="44640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 userDrawn="1">
            <p:custDataLst>
              <p:tags r:id="rId46"/>
            </p:custDataLst>
          </p:nvPr>
        </p:nvCxnSpPr>
        <p:spPr>
          <a:xfrm rot="5400000">
            <a:off x="21082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 userDrawn="1">
            <p:custDataLst>
              <p:tags r:id="rId47"/>
            </p:custDataLst>
          </p:nvPr>
        </p:nvCxnSpPr>
        <p:spPr>
          <a:xfrm rot="5400000">
            <a:off x="-2476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 userDrawn="1">
            <p:custDataLst>
              <p:tags r:id="rId48"/>
            </p:custDataLst>
          </p:nvPr>
        </p:nvCxnSpPr>
        <p:spPr>
          <a:xfrm rot="5400000">
            <a:off x="-25844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 userDrawn="1">
            <p:custDataLst>
              <p:tags r:id="rId49"/>
            </p:custDataLst>
          </p:nvPr>
        </p:nvCxnSpPr>
        <p:spPr>
          <a:xfrm rot="5400000">
            <a:off x="-49466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 userDrawn="1">
            <p:custDataLst>
              <p:tags r:id="rId50"/>
            </p:custDataLst>
          </p:nvPr>
        </p:nvCxnSpPr>
        <p:spPr>
          <a:xfrm rot="5400000">
            <a:off x="-73025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 userDrawn="1">
            <p:custDataLst>
              <p:tags r:id="rId51"/>
            </p:custDataLst>
          </p:nvPr>
        </p:nvCxnSpPr>
        <p:spPr>
          <a:xfrm rot="5400000">
            <a:off x="-96583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>
            <p:custDataLst>
              <p:tags r:id="rId52"/>
            </p:custDataLst>
          </p:nvPr>
        </p:nvCxnSpPr>
        <p:spPr>
          <a:xfrm rot="5400000">
            <a:off x="-120205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 userDrawn="1">
            <p:custDataLst>
              <p:tags r:id="rId53"/>
            </p:custDataLst>
          </p:nvPr>
        </p:nvCxnSpPr>
        <p:spPr>
          <a:xfrm rot="5400000">
            <a:off x="-143764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 userDrawn="1">
            <p:custDataLst>
              <p:tags r:id="rId54"/>
            </p:custDataLst>
          </p:nvPr>
        </p:nvCxnSpPr>
        <p:spPr>
          <a:xfrm rot="5400000">
            <a:off x="-214503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 userDrawn="1">
            <p:custDataLst>
              <p:tags r:id="rId55"/>
            </p:custDataLst>
          </p:nvPr>
        </p:nvCxnSpPr>
        <p:spPr>
          <a:xfrm rot="5400000">
            <a:off x="-238061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 userDrawn="1">
            <p:custDataLst>
              <p:tags r:id="rId56"/>
            </p:custDataLst>
          </p:nvPr>
        </p:nvCxnSpPr>
        <p:spPr>
          <a:xfrm rot="5400000">
            <a:off x="-261620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 userDrawn="1">
            <p:custDataLst>
              <p:tags r:id="rId57"/>
            </p:custDataLst>
          </p:nvPr>
        </p:nvCxnSpPr>
        <p:spPr>
          <a:xfrm rot="5400000">
            <a:off x="-167322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 userDrawn="1">
            <p:custDataLst>
              <p:tags r:id="rId58"/>
            </p:custDataLst>
          </p:nvPr>
        </p:nvCxnSpPr>
        <p:spPr>
          <a:xfrm rot="5400000">
            <a:off x="-285242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 userDrawn="1">
            <p:custDataLst>
              <p:tags r:id="rId59"/>
            </p:custDataLst>
          </p:nvPr>
        </p:nvCxnSpPr>
        <p:spPr>
          <a:xfrm rot="5400000">
            <a:off x="-190944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 userDrawn="1">
            <p:custDataLst>
              <p:tags r:id="rId60"/>
            </p:custDataLst>
          </p:nvPr>
        </p:nvCxnSpPr>
        <p:spPr>
          <a:xfrm rot="5400000">
            <a:off x="869950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 userDrawn="1">
            <p:custDataLst>
              <p:tags r:id="rId61"/>
            </p:custDataLst>
          </p:nvPr>
        </p:nvCxnSpPr>
        <p:spPr>
          <a:xfrm rot="5400000">
            <a:off x="846264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 userDrawn="1">
            <p:custDataLst>
              <p:tags r:id="rId62"/>
            </p:custDataLst>
          </p:nvPr>
        </p:nvCxnSpPr>
        <p:spPr>
          <a:xfrm rot="5400000">
            <a:off x="822706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 userDrawn="1">
            <p:custDataLst>
              <p:tags r:id="rId63"/>
            </p:custDataLst>
          </p:nvPr>
        </p:nvCxnSpPr>
        <p:spPr>
          <a:xfrm rot="5400000">
            <a:off x="799147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 userDrawn="1">
            <p:custDataLst>
              <p:tags r:id="rId64"/>
            </p:custDataLst>
          </p:nvPr>
        </p:nvCxnSpPr>
        <p:spPr>
          <a:xfrm rot="5400000">
            <a:off x="775525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 userDrawn="1">
            <p:custDataLst>
              <p:tags r:id="rId65"/>
            </p:custDataLst>
          </p:nvPr>
        </p:nvCxnSpPr>
        <p:spPr>
          <a:xfrm rot="5400000">
            <a:off x="751967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 userDrawn="1">
            <p:custDataLst>
              <p:tags r:id="rId66"/>
            </p:custDataLst>
          </p:nvPr>
        </p:nvCxnSpPr>
        <p:spPr>
          <a:xfrm rot="5400000">
            <a:off x="728408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 userDrawn="1">
            <p:custDataLst>
              <p:tags r:id="rId67"/>
            </p:custDataLst>
          </p:nvPr>
        </p:nvCxnSpPr>
        <p:spPr>
          <a:xfrm rot="5400000">
            <a:off x="704850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>
            <p:custDataLst>
              <p:tags r:id="rId68"/>
            </p:custDataLst>
          </p:nvPr>
        </p:nvCxnSpPr>
        <p:spPr>
          <a:xfrm rot="5400000">
            <a:off x="681228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 userDrawn="1">
            <p:custDataLst>
              <p:tags r:id="rId69"/>
            </p:custDataLst>
          </p:nvPr>
        </p:nvCxnSpPr>
        <p:spPr>
          <a:xfrm rot="5400000">
            <a:off x="657669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 userDrawn="1">
            <p:custDataLst>
              <p:tags r:id="rId70"/>
            </p:custDataLst>
          </p:nvPr>
        </p:nvCxnSpPr>
        <p:spPr>
          <a:xfrm rot="5400000">
            <a:off x="634111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 userDrawn="1">
            <p:custDataLst>
              <p:tags r:id="rId71"/>
            </p:custDataLst>
          </p:nvPr>
        </p:nvCxnSpPr>
        <p:spPr>
          <a:xfrm rot="5400000">
            <a:off x="610489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 userDrawn="1">
            <p:custDataLst>
              <p:tags r:id="rId72"/>
            </p:custDataLst>
          </p:nvPr>
        </p:nvCxnSpPr>
        <p:spPr>
          <a:xfrm rot="5400000">
            <a:off x="586930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 userDrawn="1">
            <p:custDataLst>
              <p:tags r:id="rId73"/>
            </p:custDataLst>
          </p:nvPr>
        </p:nvCxnSpPr>
        <p:spPr>
          <a:xfrm rot="5400000">
            <a:off x="563372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 userDrawn="1">
            <p:custDataLst>
              <p:tags r:id="rId74"/>
            </p:custDataLst>
          </p:nvPr>
        </p:nvCxnSpPr>
        <p:spPr>
          <a:xfrm rot="5400000">
            <a:off x="539813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 userDrawn="1">
            <p:custDataLst>
              <p:tags r:id="rId75"/>
            </p:custDataLst>
          </p:nvPr>
        </p:nvCxnSpPr>
        <p:spPr>
          <a:xfrm rot="5400000">
            <a:off x="469074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 userDrawn="1">
            <p:custDataLst>
              <p:tags r:id="rId76"/>
            </p:custDataLst>
          </p:nvPr>
        </p:nvCxnSpPr>
        <p:spPr>
          <a:xfrm rot="5400000">
            <a:off x="445452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 userDrawn="1">
            <p:custDataLst>
              <p:tags r:id="rId77"/>
            </p:custDataLst>
          </p:nvPr>
        </p:nvCxnSpPr>
        <p:spPr>
          <a:xfrm rot="5400000">
            <a:off x="421894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 userDrawn="1">
            <p:custDataLst>
              <p:tags r:id="rId78"/>
            </p:custDataLst>
          </p:nvPr>
        </p:nvCxnSpPr>
        <p:spPr>
          <a:xfrm rot="5400000">
            <a:off x="516191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 userDrawn="1">
            <p:custDataLst>
              <p:tags r:id="rId79"/>
            </p:custDataLst>
          </p:nvPr>
        </p:nvCxnSpPr>
        <p:spPr>
          <a:xfrm rot="5400000">
            <a:off x="398335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 userDrawn="1">
            <p:custDataLst>
              <p:tags r:id="rId80"/>
            </p:custDataLst>
          </p:nvPr>
        </p:nvCxnSpPr>
        <p:spPr>
          <a:xfrm rot="5400000">
            <a:off x="492633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 userDrawn="1">
            <p:custDataLst>
              <p:tags r:id="rId81"/>
            </p:custDataLst>
          </p:nvPr>
        </p:nvSpPr>
        <p:spPr>
          <a:xfrm>
            <a:off x="0" y="0"/>
            <a:ext cx="12192000" cy="6858635"/>
          </a:xfrm>
          <a:prstGeom prst="rect">
            <a:avLst/>
          </a:prstGeom>
          <a:noFill/>
          <a:ln w="25400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85"/>
            </p:custDataLst>
          </p:nvPr>
        </p:nvSpPr>
        <p:spPr>
          <a:xfrm>
            <a:off x="1061720" y="4639945"/>
            <a:ext cx="6072505" cy="1247140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86"/>
            </p:custDataLst>
          </p:nvPr>
        </p:nvSpPr>
        <p:spPr>
          <a:xfrm>
            <a:off x="992505" y="3909510"/>
            <a:ext cx="2743200" cy="504000"/>
          </a:xfrm>
          <a:prstGeom prst="roundRect">
            <a:avLst>
              <a:gd name="adj" fmla="val 50000"/>
            </a:avLst>
          </a:prstGeom>
          <a:ln w="47625">
            <a:solidFill>
              <a:schemeClr val="accent6"/>
            </a:solidFill>
          </a:ln>
        </p:spPr>
        <p:txBody>
          <a:bodyPr vert="horz" lIns="0" tIns="0" rIns="0" bIns="0" rtlCol="0" anchor="ctr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 typeface="Arial" panose="020B0604020202090204" pitchFamily="34" charset="0"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署名占位符</a:t>
            </a:r>
            <a:endParaRPr>
              <a:sym typeface="+mn-ea"/>
            </a:endParaRPr>
          </a:p>
        </p:txBody>
      </p:sp>
      <p:sp>
        <p:nvSpPr>
          <p:cNvPr id="174" name="矩形 173"/>
          <p:cNvSpPr/>
          <p:nvPr userDrawn="1">
            <p:custDataLst>
              <p:tags r:id="rId87"/>
            </p:custDataLst>
          </p:nvPr>
        </p:nvSpPr>
        <p:spPr>
          <a:xfrm flipH="1">
            <a:off x="992505" y="3225165"/>
            <a:ext cx="5534660" cy="151130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6">
                  <a:lumMod val="60000"/>
                  <a:lumOff val="4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fontAlgn="auto"/>
            <a:endParaRPr lang="zh-CN" altLang="en-US" sz="1800" strike="noStrike" noProof="1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7" descr="C:\Users\wps\Desktop\图片1.png图片1"/>
          <p:cNvPicPr>
            <a:picLocks noChangeAspect="1"/>
          </p:cNvPicPr>
          <p:nvPr userDrawn="1">
            <p:custDataLst>
              <p:tags r:id="rId88"/>
            </p:custDataLst>
          </p:nvPr>
        </p:nvPicPr>
        <p:blipFill>
          <a:blip r:embed="rId89"/>
          <a:srcRect l="2298" r="22869"/>
          <a:stretch>
            <a:fillRect/>
          </a:stretch>
        </p:blipFill>
        <p:spPr>
          <a:xfrm>
            <a:off x="7127240" y="388620"/>
            <a:ext cx="4248150" cy="55327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0"/>
            </p:custDataLst>
          </p:nvPr>
        </p:nvSpPr>
        <p:spPr>
          <a:xfrm>
            <a:off x="991870" y="977900"/>
            <a:ext cx="6128385" cy="249237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6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编辑母版标题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415880"/>
            <a:ext cx="10515600" cy="86400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>
            <p:custDataLst>
              <p:tags r:id="rId2"/>
            </p:custDataLst>
          </p:nvPr>
        </p:nvCxnSpPr>
        <p:spPr>
          <a:xfrm>
            <a:off x="149225" y="37782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>
            <p:custDataLst>
              <p:tags r:id="rId3"/>
            </p:custDataLst>
          </p:nvPr>
        </p:nvCxnSpPr>
        <p:spPr>
          <a:xfrm>
            <a:off x="149225" y="59944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4"/>
            </p:custDataLst>
          </p:nvPr>
        </p:nvCxnSpPr>
        <p:spPr>
          <a:xfrm>
            <a:off x="149225" y="82042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>
            <p:custDataLst>
              <p:tags r:id="rId5"/>
            </p:custDataLst>
          </p:nvPr>
        </p:nvCxnSpPr>
        <p:spPr>
          <a:xfrm>
            <a:off x="149225" y="104203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>
            <p:custDataLst>
              <p:tags r:id="rId6"/>
            </p:custDataLst>
          </p:nvPr>
        </p:nvCxnSpPr>
        <p:spPr>
          <a:xfrm>
            <a:off x="149225" y="126301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7"/>
            </p:custDataLst>
          </p:nvPr>
        </p:nvCxnSpPr>
        <p:spPr>
          <a:xfrm>
            <a:off x="149225" y="148463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8"/>
            </p:custDataLst>
          </p:nvPr>
        </p:nvCxnSpPr>
        <p:spPr>
          <a:xfrm>
            <a:off x="149225" y="170561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>
            <p:custDataLst>
              <p:tags r:id="rId9"/>
            </p:custDataLst>
          </p:nvPr>
        </p:nvCxnSpPr>
        <p:spPr>
          <a:xfrm>
            <a:off x="149225" y="214820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>
            <p:custDataLst>
              <p:tags r:id="rId10"/>
            </p:custDataLst>
          </p:nvPr>
        </p:nvCxnSpPr>
        <p:spPr>
          <a:xfrm>
            <a:off x="149225" y="192722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>
            <p:custDataLst>
              <p:tags r:id="rId11"/>
            </p:custDataLst>
          </p:nvPr>
        </p:nvCxnSpPr>
        <p:spPr>
          <a:xfrm>
            <a:off x="149225" y="236982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>
            <p:custDataLst>
              <p:tags r:id="rId12"/>
            </p:custDataLst>
          </p:nvPr>
        </p:nvCxnSpPr>
        <p:spPr>
          <a:xfrm>
            <a:off x="149225" y="259080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>
            <p:custDataLst>
              <p:tags r:id="rId13"/>
            </p:custDataLst>
          </p:nvPr>
        </p:nvCxnSpPr>
        <p:spPr>
          <a:xfrm>
            <a:off x="149225" y="281241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>
            <p:custDataLst>
              <p:tags r:id="rId14"/>
            </p:custDataLst>
          </p:nvPr>
        </p:nvCxnSpPr>
        <p:spPr>
          <a:xfrm>
            <a:off x="149225" y="303339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>
            <p:custDataLst>
              <p:tags r:id="rId15"/>
            </p:custDataLst>
          </p:nvPr>
        </p:nvCxnSpPr>
        <p:spPr>
          <a:xfrm>
            <a:off x="149225" y="325501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>
            <p:custDataLst>
              <p:tags r:id="rId16"/>
            </p:custDataLst>
          </p:nvPr>
        </p:nvCxnSpPr>
        <p:spPr>
          <a:xfrm>
            <a:off x="149225" y="347599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>
            <p:custDataLst>
              <p:tags r:id="rId17"/>
            </p:custDataLst>
          </p:nvPr>
        </p:nvCxnSpPr>
        <p:spPr>
          <a:xfrm>
            <a:off x="149225" y="369760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>
            <p:custDataLst>
              <p:tags r:id="rId18"/>
            </p:custDataLst>
          </p:nvPr>
        </p:nvCxnSpPr>
        <p:spPr>
          <a:xfrm>
            <a:off x="149225" y="391858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>
            <p:custDataLst>
              <p:tags r:id="rId19"/>
            </p:custDataLst>
          </p:nvPr>
        </p:nvCxnSpPr>
        <p:spPr>
          <a:xfrm>
            <a:off x="149225" y="414020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>
            <p:custDataLst>
              <p:tags r:id="rId20"/>
            </p:custDataLst>
          </p:nvPr>
        </p:nvCxnSpPr>
        <p:spPr>
          <a:xfrm>
            <a:off x="149225" y="436118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21"/>
            </p:custDataLst>
          </p:nvPr>
        </p:nvCxnSpPr>
        <p:spPr>
          <a:xfrm>
            <a:off x="149225" y="458279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22"/>
            </p:custDataLst>
          </p:nvPr>
        </p:nvCxnSpPr>
        <p:spPr>
          <a:xfrm>
            <a:off x="149225" y="480377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>
            <p:custDataLst>
              <p:tags r:id="rId23"/>
            </p:custDataLst>
          </p:nvPr>
        </p:nvCxnSpPr>
        <p:spPr>
          <a:xfrm>
            <a:off x="149225" y="502539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>
            <p:custDataLst>
              <p:tags r:id="rId24"/>
            </p:custDataLst>
          </p:nvPr>
        </p:nvCxnSpPr>
        <p:spPr>
          <a:xfrm>
            <a:off x="149225" y="524637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>
            <p:custDataLst>
              <p:tags r:id="rId25"/>
            </p:custDataLst>
          </p:nvPr>
        </p:nvCxnSpPr>
        <p:spPr>
          <a:xfrm>
            <a:off x="149225" y="591058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26"/>
            </p:custDataLst>
          </p:nvPr>
        </p:nvCxnSpPr>
        <p:spPr>
          <a:xfrm>
            <a:off x="149225" y="613156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27"/>
            </p:custDataLst>
          </p:nvPr>
        </p:nvCxnSpPr>
        <p:spPr>
          <a:xfrm>
            <a:off x="149225" y="635317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>
            <p:custDataLst>
              <p:tags r:id="rId28"/>
            </p:custDataLst>
          </p:nvPr>
        </p:nvCxnSpPr>
        <p:spPr>
          <a:xfrm>
            <a:off x="149225" y="546798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>
            <p:custDataLst>
              <p:tags r:id="rId29"/>
            </p:custDataLst>
          </p:nvPr>
        </p:nvCxnSpPr>
        <p:spPr>
          <a:xfrm>
            <a:off x="149225" y="657415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>
            <p:custDataLst>
              <p:tags r:id="rId30"/>
            </p:custDataLst>
          </p:nvPr>
        </p:nvCxnSpPr>
        <p:spPr>
          <a:xfrm>
            <a:off x="149225" y="568896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 userDrawn="1">
            <p:custDataLst>
              <p:tags r:id="rId31"/>
            </p:custDataLst>
          </p:nvPr>
        </p:nvCxnSpPr>
        <p:spPr>
          <a:xfrm rot="5400000">
            <a:off x="374713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 userDrawn="1">
            <p:custDataLst>
              <p:tags r:id="rId32"/>
            </p:custDataLst>
          </p:nvPr>
        </p:nvCxnSpPr>
        <p:spPr>
          <a:xfrm rot="5400000">
            <a:off x="351155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 userDrawn="1">
            <p:custDataLst>
              <p:tags r:id="rId33"/>
            </p:custDataLst>
          </p:nvPr>
        </p:nvCxnSpPr>
        <p:spPr>
          <a:xfrm rot="5400000">
            <a:off x="327596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 userDrawn="1">
            <p:custDataLst>
              <p:tags r:id="rId34"/>
            </p:custDataLst>
          </p:nvPr>
        </p:nvCxnSpPr>
        <p:spPr>
          <a:xfrm rot="5400000">
            <a:off x="304038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 userDrawn="1">
            <p:custDataLst>
              <p:tags r:id="rId35"/>
            </p:custDataLst>
          </p:nvPr>
        </p:nvCxnSpPr>
        <p:spPr>
          <a:xfrm rot="5400000">
            <a:off x="280416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 userDrawn="1">
            <p:custDataLst>
              <p:tags r:id="rId36"/>
            </p:custDataLst>
          </p:nvPr>
        </p:nvCxnSpPr>
        <p:spPr>
          <a:xfrm rot="5400000">
            <a:off x="256857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 userDrawn="1">
            <p:custDataLst>
              <p:tags r:id="rId37"/>
            </p:custDataLst>
          </p:nvPr>
        </p:nvCxnSpPr>
        <p:spPr>
          <a:xfrm rot="5400000">
            <a:off x="233299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 userDrawn="1">
            <p:custDataLst>
              <p:tags r:id="rId38"/>
            </p:custDataLst>
          </p:nvPr>
        </p:nvCxnSpPr>
        <p:spPr>
          <a:xfrm rot="5400000">
            <a:off x="186118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 userDrawn="1">
            <p:custDataLst>
              <p:tags r:id="rId39"/>
            </p:custDataLst>
          </p:nvPr>
        </p:nvCxnSpPr>
        <p:spPr>
          <a:xfrm rot="5400000">
            <a:off x="209677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 userDrawn="1">
            <p:custDataLst>
              <p:tags r:id="rId40"/>
            </p:custDataLst>
          </p:nvPr>
        </p:nvCxnSpPr>
        <p:spPr>
          <a:xfrm rot="5400000">
            <a:off x="162560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 userDrawn="1">
            <p:custDataLst>
              <p:tags r:id="rId41"/>
            </p:custDataLst>
          </p:nvPr>
        </p:nvCxnSpPr>
        <p:spPr>
          <a:xfrm rot="5400000">
            <a:off x="139001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 userDrawn="1">
            <p:custDataLst>
              <p:tags r:id="rId42"/>
            </p:custDataLst>
          </p:nvPr>
        </p:nvCxnSpPr>
        <p:spPr>
          <a:xfrm rot="5400000">
            <a:off x="115379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 userDrawn="1">
            <p:custDataLst>
              <p:tags r:id="rId43"/>
            </p:custDataLst>
          </p:nvPr>
        </p:nvCxnSpPr>
        <p:spPr>
          <a:xfrm rot="5400000">
            <a:off x="91821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 userDrawn="1">
            <p:custDataLst>
              <p:tags r:id="rId44"/>
            </p:custDataLst>
          </p:nvPr>
        </p:nvCxnSpPr>
        <p:spPr>
          <a:xfrm rot="5400000">
            <a:off x="68262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 userDrawn="1">
            <p:custDataLst>
              <p:tags r:id="rId45"/>
            </p:custDataLst>
          </p:nvPr>
        </p:nvCxnSpPr>
        <p:spPr>
          <a:xfrm rot="5400000">
            <a:off x="44640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 userDrawn="1">
            <p:custDataLst>
              <p:tags r:id="rId46"/>
            </p:custDataLst>
          </p:nvPr>
        </p:nvCxnSpPr>
        <p:spPr>
          <a:xfrm rot="5400000">
            <a:off x="21082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 userDrawn="1">
            <p:custDataLst>
              <p:tags r:id="rId47"/>
            </p:custDataLst>
          </p:nvPr>
        </p:nvCxnSpPr>
        <p:spPr>
          <a:xfrm rot="5400000">
            <a:off x="-2476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 userDrawn="1">
            <p:custDataLst>
              <p:tags r:id="rId48"/>
            </p:custDataLst>
          </p:nvPr>
        </p:nvCxnSpPr>
        <p:spPr>
          <a:xfrm rot="5400000">
            <a:off x="-25844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 userDrawn="1">
            <p:custDataLst>
              <p:tags r:id="rId49"/>
            </p:custDataLst>
          </p:nvPr>
        </p:nvCxnSpPr>
        <p:spPr>
          <a:xfrm rot="5400000">
            <a:off x="-49466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 userDrawn="1">
            <p:custDataLst>
              <p:tags r:id="rId50"/>
            </p:custDataLst>
          </p:nvPr>
        </p:nvCxnSpPr>
        <p:spPr>
          <a:xfrm rot="5400000">
            <a:off x="-73025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 userDrawn="1">
            <p:custDataLst>
              <p:tags r:id="rId51"/>
            </p:custDataLst>
          </p:nvPr>
        </p:nvCxnSpPr>
        <p:spPr>
          <a:xfrm rot="5400000">
            <a:off x="-96583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>
            <p:custDataLst>
              <p:tags r:id="rId52"/>
            </p:custDataLst>
          </p:nvPr>
        </p:nvCxnSpPr>
        <p:spPr>
          <a:xfrm rot="5400000">
            <a:off x="-120205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 userDrawn="1">
            <p:custDataLst>
              <p:tags r:id="rId53"/>
            </p:custDataLst>
          </p:nvPr>
        </p:nvCxnSpPr>
        <p:spPr>
          <a:xfrm rot="5400000">
            <a:off x="-143764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 userDrawn="1">
            <p:custDataLst>
              <p:tags r:id="rId54"/>
            </p:custDataLst>
          </p:nvPr>
        </p:nvCxnSpPr>
        <p:spPr>
          <a:xfrm rot="5400000">
            <a:off x="-214503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 userDrawn="1">
            <p:custDataLst>
              <p:tags r:id="rId55"/>
            </p:custDataLst>
          </p:nvPr>
        </p:nvCxnSpPr>
        <p:spPr>
          <a:xfrm rot="5400000">
            <a:off x="-238061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 userDrawn="1">
            <p:custDataLst>
              <p:tags r:id="rId56"/>
            </p:custDataLst>
          </p:nvPr>
        </p:nvCxnSpPr>
        <p:spPr>
          <a:xfrm rot="5400000">
            <a:off x="-261620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 userDrawn="1">
            <p:custDataLst>
              <p:tags r:id="rId57"/>
            </p:custDataLst>
          </p:nvPr>
        </p:nvCxnSpPr>
        <p:spPr>
          <a:xfrm rot="5400000">
            <a:off x="-167322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 userDrawn="1">
            <p:custDataLst>
              <p:tags r:id="rId58"/>
            </p:custDataLst>
          </p:nvPr>
        </p:nvCxnSpPr>
        <p:spPr>
          <a:xfrm rot="5400000">
            <a:off x="-285242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 userDrawn="1">
            <p:custDataLst>
              <p:tags r:id="rId59"/>
            </p:custDataLst>
          </p:nvPr>
        </p:nvCxnSpPr>
        <p:spPr>
          <a:xfrm rot="5400000">
            <a:off x="-190944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 userDrawn="1">
            <p:custDataLst>
              <p:tags r:id="rId60"/>
            </p:custDataLst>
          </p:nvPr>
        </p:nvCxnSpPr>
        <p:spPr>
          <a:xfrm rot="5400000">
            <a:off x="869950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 userDrawn="1">
            <p:custDataLst>
              <p:tags r:id="rId61"/>
            </p:custDataLst>
          </p:nvPr>
        </p:nvCxnSpPr>
        <p:spPr>
          <a:xfrm rot="5400000">
            <a:off x="846264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 userDrawn="1">
            <p:custDataLst>
              <p:tags r:id="rId62"/>
            </p:custDataLst>
          </p:nvPr>
        </p:nvCxnSpPr>
        <p:spPr>
          <a:xfrm rot="5400000">
            <a:off x="822706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 userDrawn="1">
            <p:custDataLst>
              <p:tags r:id="rId63"/>
            </p:custDataLst>
          </p:nvPr>
        </p:nvCxnSpPr>
        <p:spPr>
          <a:xfrm rot="5400000">
            <a:off x="799147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 userDrawn="1">
            <p:custDataLst>
              <p:tags r:id="rId64"/>
            </p:custDataLst>
          </p:nvPr>
        </p:nvCxnSpPr>
        <p:spPr>
          <a:xfrm rot="5400000">
            <a:off x="775525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 userDrawn="1">
            <p:custDataLst>
              <p:tags r:id="rId65"/>
            </p:custDataLst>
          </p:nvPr>
        </p:nvCxnSpPr>
        <p:spPr>
          <a:xfrm rot="5400000">
            <a:off x="751967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 userDrawn="1">
            <p:custDataLst>
              <p:tags r:id="rId66"/>
            </p:custDataLst>
          </p:nvPr>
        </p:nvCxnSpPr>
        <p:spPr>
          <a:xfrm rot="5400000">
            <a:off x="728408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 userDrawn="1">
            <p:custDataLst>
              <p:tags r:id="rId67"/>
            </p:custDataLst>
          </p:nvPr>
        </p:nvCxnSpPr>
        <p:spPr>
          <a:xfrm rot="5400000">
            <a:off x="704850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>
            <p:custDataLst>
              <p:tags r:id="rId68"/>
            </p:custDataLst>
          </p:nvPr>
        </p:nvCxnSpPr>
        <p:spPr>
          <a:xfrm rot="5400000">
            <a:off x="681228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 userDrawn="1">
            <p:custDataLst>
              <p:tags r:id="rId69"/>
            </p:custDataLst>
          </p:nvPr>
        </p:nvCxnSpPr>
        <p:spPr>
          <a:xfrm rot="5400000">
            <a:off x="657669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 userDrawn="1">
            <p:custDataLst>
              <p:tags r:id="rId70"/>
            </p:custDataLst>
          </p:nvPr>
        </p:nvCxnSpPr>
        <p:spPr>
          <a:xfrm rot="5400000">
            <a:off x="634111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 userDrawn="1">
            <p:custDataLst>
              <p:tags r:id="rId71"/>
            </p:custDataLst>
          </p:nvPr>
        </p:nvCxnSpPr>
        <p:spPr>
          <a:xfrm rot="5400000">
            <a:off x="610489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 userDrawn="1">
            <p:custDataLst>
              <p:tags r:id="rId72"/>
            </p:custDataLst>
          </p:nvPr>
        </p:nvCxnSpPr>
        <p:spPr>
          <a:xfrm rot="5400000">
            <a:off x="586930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 userDrawn="1">
            <p:custDataLst>
              <p:tags r:id="rId73"/>
            </p:custDataLst>
          </p:nvPr>
        </p:nvCxnSpPr>
        <p:spPr>
          <a:xfrm rot="5400000">
            <a:off x="563372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 userDrawn="1">
            <p:custDataLst>
              <p:tags r:id="rId74"/>
            </p:custDataLst>
          </p:nvPr>
        </p:nvCxnSpPr>
        <p:spPr>
          <a:xfrm rot="5400000">
            <a:off x="539813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 userDrawn="1">
            <p:custDataLst>
              <p:tags r:id="rId75"/>
            </p:custDataLst>
          </p:nvPr>
        </p:nvCxnSpPr>
        <p:spPr>
          <a:xfrm rot="5400000">
            <a:off x="469074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 userDrawn="1">
            <p:custDataLst>
              <p:tags r:id="rId76"/>
            </p:custDataLst>
          </p:nvPr>
        </p:nvCxnSpPr>
        <p:spPr>
          <a:xfrm rot="5400000">
            <a:off x="445452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 userDrawn="1">
            <p:custDataLst>
              <p:tags r:id="rId77"/>
            </p:custDataLst>
          </p:nvPr>
        </p:nvCxnSpPr>
        <p:spPr>
          <a:xfrm rot="5400000">
            <a:off x="421894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 userDrawn="1">
            <p:custDataLst>
              <p:tags r:id="rId78"/>
            </p:custDataLst>
          </p:nvPr>
        </p:nvCxnSpPr>
        <p:spPr>
          <a:xfrm rot="5400000">
            <a:off x="516191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 userDrawn="1">
            <p:custDataLst>
              <p:tags r:id="rId79"/>
            </p:custDataLst>
          </p:nvPr>
        </p:nvCxnSpPr>
        <p:spPr>
          <a:xfrm rot="5400000">
            <a:off x="398335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 userDrawn="1">
            <p:custDataLst>
              <p:tags r:id="rId80"/>
            </p:custDataLst>
          </p:nvPr>
        </p:nvCxnSpPr>
        <p:spPr>
          <a:xfrm rot="5400000">
            <a:off x="492633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 userDrawn="1">
            <p:custDataLst>
              <p:tags r:id="rId81"/>
            </p:custDataLst>
          </p:nvPr>
        </p:nvSpPr>
        <p:spPr>
          <a:xfrm>
            <a:off x="0" y="0"/>
            <a:ext cx="12192000" cy="6858635"/>
          </a:xfrm>
          <a:prstGeom prst="rect">
            <a:avLst/>
          </a:prstGeom>
          <a:noFill/>
          <a:ln w="25400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2"/>
            </p:custDataLst>
          </p:nvPr>
        </p:nvSpPr>
        <p:spPr>
          <a:xfrm>
            <a:off x="938213" y="607060"/>
            <a:ext cx="10315575" cy="1081405"/>
          </a:xfrm>
        </p:spPr>
        <p:txBody>
          <a:bodyPr anchor="ctr" anchorCtr="0">
            <a:normAutofit/>
          </a:bodyPr>
          <a:lstStyle>
            <a:lvl1pPr algn="ctr"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CONTENTS</a:t>
            </a:r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>
            <p:custDataLst>
              <p:tags r:id="rId2"/>
            </p:custDataLst>
          </p:nvPr>
        </p:nvCxnSpPr>
        <p:spPr>
          <a:xfrm>
            <a:off x="149225" y="37782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>
            <p:custDataLst>
              <p:tags r:id="rId3"/>
            </p:custDataLst>
          </p:nvPr>
        </p:nvCxnSpPr>
        <p:spPr>
          <a:xfrm>
            <a:off x="149225" y="59944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4"/>
            </p:custDataLst>
          </p:nvPr>
        </p:nvCxnSpPr>
        <p:spPr>
          <a:xfrm>
            <a:off x="149225" y="82042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>
            <p:custDataLst>
              <p:tags r:id="rId5"/>
            </p:custDataLst>
          </p:nvPr>
        </p:nvCxnSpPr>
        <p:spPr>
          <a:xfrm>
            <a:off x="149225" y="104203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>
            <p:custDataLst>
              <p:tags r:id="rId6"/>
            </p:custDataLst>
          </p:nvPr>
        </p:nvCxnSpPr>
        <p:spPr>
          <a:xfrm>
            <a:off x="149225" y="126301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7"/>
            </p:custDataLst>
          </p:nvPr>
        </p:nvCxnSpPr>
        <p:spPr>
          <a:xfrm>
            <a:off x="149225" y="148463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8"/>
            </p:custDataLst>
          </p:nvPr>
        </p:nvCxnSpPr>
        <p:spPr>
          <a:xfrm>
            <a:off x="149225" y="170561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>
            <p:custDataLst>
              <p:tags r:id="rId9"/>
            </p:custDataLst>
          </p:nvPr>
        </p:nvCxnSpPr>
        <p:spPr>
          <a:xfrm>
            <a:off x="149225" y="214820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>
            <p:custDataLst>
              <p:tags r:id="rId10"/>
            </p:custDataLst>
          </p:nvPr>
        </p:nvCxnSpPr>
        <p:spPr>
          <a:xfrm>
            <a:off x="149225" y="192722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>
            <p:custDataLst>
              <p:tags r:id="rId11"/>
            </p:custDataLst>
          </p:nvPr>
        </p:nvCxnSpPr>
        <p:spPr>
          <a:xfrm>
            <a:off x="149225" y="236982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>
            <p:custDataLst>
              <p:tags r:id="rId12"/>
            </p:custDataLst>
          </p:nvPr>
        </p:nvCxnSpPr>
        <p:spPr>
          <a:xfrm>
            <a:off x="149225" y="259080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>
            <p:custDataLst>
              <p:tags r:id="rId13"/>
            </p:custDataLst>
          </p:nvPr>
        </p:nvCxnSpPr>
        <p:spPr>
          <a:xfrm>
            <a:off x="149225" y="281241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>
            <p:custDataLst>
              <p:tags r:id="rId14"/>
            </p:custDataLst>
          </p:nvPr>
        </p:nvCxnSpPr>
        <p:spPr>
          <a:xfrm>
            <a:off x="149225" y="303339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>
            <p:custDataLst>
              <p:tags r:id="rId15"/>
            </p:custDataLst>
          </p:nvPr>
        </p:nvCxnSpPr>
        <p:spPr>
          <a:xfrm>
            <a:off x="149225" y="325501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>
            <p:custDataLst>
              <p:tags r:id="rId16"/>
            </p:custDataLst>
          </p:nvPr>
        </p:nvCxnSpPr>
        <p:spPr>
          <a:xfrm>
            <a:off x="149225" y="347599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>
            <p:custDataLst>
              <p:tags r:id="rId17"/>
            </p:custDataLst>
          </p:nvPr>
        </p:nvCxnSpPr>
        <p:spPr>
          <a:xfrm>
            <a:off x="149225" y="369760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>
            <p:custDataLst>
              <p:tags r:id="rId18"/>
            </p:custDataLst>
          </p:nvPr>
        </p:nvCxnSpPr>
        <p:spPr>
          <a:xfrm>
            <a:off x="149225" y="391858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>
            <p:custDataLst>
              <p:tags r:id="rId19"/>
            </p:custDataLst>
          </p:nvPr>
        </p:nvCxnSpPr>
        <p:spPr>
          <a:xfrm>
            <a:off x="149225" y="414020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>
            <p:custDataLst>
              <p:tags r:id="rId20"/>
            </p:custDataLst>
          </p:nvPr>
        </p:nvCxnSpPr>
        <p:spPr>
          <a:xfrm>
            <a:off x="149225" y="436118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21"/>
            </p:custDataLst>
          </p:nvPr>
        </p:nvCxnSpPr>
        <p:spPr>
          <a:xfrm>
            <a:off x="149225" y="458279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22"/>
            </p:custDataLst>
          </p:nvPr>
        </p:nvCxnSpPr>
        <p:spPr>
          <a:xfrm>
            <a:off x="149225" y="480377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>
            <p:custDataLst>
              <p:tags r:id="rId23"/>
            </p:custDataLst>
          </p:nvPr>
        </p:nvCxnSpPr>
        <p:spPr>
          <a:xfrm>
            <a:off x="149225" y="502539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>
            <p:custDataLst>
              <p:tags r:id="rId24"/>
            </p:custDataLst>
          </p:nvPr>
        </p:nvCxnSpPr>
        <p:spPr>
          <a:xfrm>
            <a:off x="149225" y="524637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>
            <p:custDataLst>
              <p:tags r:id="rId25"/>
            </p:custDataLst>
          </p:nvPr>
        </p:nvCxnSpPr>
        <p:spPr>
          <a:xfrm>
            <a:off x="149225" y="591058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26"/>
            </p:custDataLst>
          </p:nvPr>
        </p:nvCxnSpPr>
        <p:spPr>
          <a:xfrm>
            <a:off x="149225" y="613156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27"/>
            </p:custDataLst>
          </p:nvPr>
        </p:nvCxnSpPr>
        <p:spPr>
          <a:xfrm>
            <a:off x="149225" y="635317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>
            <p:custDataLst>
              <p:tags r:id="rId28"/>
            </p:custDataLst>
          </p:nvPr>
        </p:nvCxnSpPr>
        <p:spPr>
          <a:xfrm>
            <a:off x="149225" y="546798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>
            <p:custDataLst>
              <p:tags r:id="rId29"/>
            </p:custDataLst>
          </p:nvPr>
        </p:nvCxnSpPr>
        <p:spPr>
          <a:xfrm>
            <a:off x="149225" y="657415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>
            <p:custDataLst>
              <p:tags r:id="rId30"/>
            </p:custDataLst>
          </p:nvPr>
        </p:nvCxnSpPr>
        <p:spPr>
          <a:xfrm>
            <a:off x="149225" y="568896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 userDrawn="1">
            <p:custDataLst>
              <p:tags r:id="rId31"/>
            </p:custDataLst>
          </p:nvPr>
        </p:nvCxnSpPr>
        <p:spPr>
          <a:xfrm rot="5400000">
            <a:off x="374713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 userDrawn="1">
            <p:custDataLst>
              <p:tags r:id="rId32"/>
            </p:custDataLst>
          </p:nvPr>
        </p:nvCxnSpPr>
        <p:spPr>
          <a:xfrm rot="5400000">
            <a:off x="351155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 userDrawn="1">
            <p:custDataLst>
              <p:tags r:id="rId33"/>
            </p:custDataLst>
          </p:nvPr>
        </p:nvCxnSpPr>
        <p:spPr>
          <a:xfrm rot="5400000">
            <a:off x="327596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 userDrawn="1">
            <p:custDataLst>
              <p:tags r:id="rId34"/>
            </p:custDataLst>
          </p:nvPr>
        </p:nvCxnSpPr>
        <p:spPr>
          <a:xfrm rot="5400000">
            <a:off x="304038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 userDrawn="1">
            <p:custDataLst>
              <p:tags r:id="rId35"/>
            </p:custDataLst>
          </p:nvPr>
        </p:nvCxnSpPr>
        <p:spPr>
          <a:xfrm rot="5400000">
            <a:off x="280416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 userDrawn="1">
            <p:custDataLst>
              <p:tags r:id="rId36"/>
            </p:custDataLst>
          </p:nvPr>
        </p:nvCxnSpPr>
        <p:spPr>
          <a:xfrm rot="5400000">
            <a:off x="256857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 userDrawn="1">
            <p:custDataLst>
              <p:tags r:id="rId37"/>
            </p:custDataLst>
          </p:nvPr>
        </p:nvCxnSpPr>
        <p:spPr>
          <a:xfrm rot="5400000">
            <a:off x="233299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 userDrawn="1">
            <p:custDataLst>
              <p:tags r:id="rId38"/>
            </p:custDataLst>
          </p:nvPr>
        </p:nvCxnSpPr>
        <p:spPr>
          <a:xfrm rot="5400000">
            <a:off x="186118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 userDrawn="1">
            <p:custDataLst>
              <p:tags r:id="rId39"/>
            </p:custDataLst>
          </p:nvPr>
        </p:nvCxnSpPr>
        <p:spPr>
          <a:xfrm rot="5400000">
            <a:off x="209677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 userDrawn="1">
            <p:custDataLst>
              <p:tags r:id="rId40"/>
            </p:custDataLst>
          </p:nvPr>
        </p:nvCxnSpPr>
        <p:spPr>
          <a:xfrm rot="5400000">
            <a:off x="162560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 userDrawn="1">
            <p:custDataLst>
              <p:tags r:id="rId41"/>
            </p:custDataLst>
          </p:nvPr>
        </p:nvCxnSpPr>
        <p:spPr>
          <a:xfrm rot="5400000">
            <a:off x="139001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 userDrawn="1">
            <p:custDataLst>
              <p:tags r:id="rId42"/>
            </p:custDataLst>
          </p:nvPr>
        </p:nvCxnSpPr>
        <p:spPr>
          <a:xfrm rot="5400000">
            <a:off x="115379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 userDrawn="1">
            <p:custDataLst>
              <p:tags r:id="rId43"/>
            </p:custDataLst>
          </p:nvPr>
        </p:nvCxnSpPr>
        <p:spPr>
          <a:xfrm rot="5400000">
            <a:off x="91821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 userDrawn="1">
            <p:custDataLst>
              <p:tags r:id="rId44"/>
            </p:custDataLst>
          </p:nvPr>
        </p:nvCxnSpPr>
        <p:spPr>
          <a:xfrm rot="5400000">
            <a:off x="68262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 userDrawn="1">
            <p:custDataLst>
              <p:tags r:id="rId45"/>
            </p:custDataLst>
          </p:nvPr>
        </p:nvCxnSpPr>
        <p:spPr>
          <a:xfrm rot="5400000">
            <a:off x="44640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 userDrawn="1">
            <p:custDataLst>
              <p:tags r:id="rId46"/>
            </p:custDataLst>
          </p:nvPr>
        </p:nvCxnSpPr>
        <p:spPr>
          <a:xfrm rot="5400000">
            <a:off x="21082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 userDrawn="1">
            <p:custDataLst>
              <p:tags r:id="rId47"/>
            </p:custDataLst>
          </p:nvPr>
        </p:nvCxnSpPr>
        <p:spPr>
          <a:xfrm rot="5400000">
            <a:off x="-2476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 userDrawn="1">
            <p:custDataLst>
              <p:tags r:id="rId48"/>
            </p:custDataLst>
          </p:nvPr>
        </p:nvCxnSpPr>
        <p:spPr>
          <a:xfrm rot="5400000">
            <a:off x="-25844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 userDrawn="1">
            <p:custDataLst>
              <p:tags r:id="rId49"/>
            </p:custDataLst>
          </p:nvPr>
        </p:nvCxnSpPr>
        <p:spPr>
          <a:xfrm rot="5400000">
            <a:off x="-49466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 userDrawn="1">
            <p:custDataLst>
              <p:tags r:id="rId50"/>
            </p:custDataLst>
          </p:nvPr>
        </p:nvCxnSpPr>
        <p:spPr>
          <a:xfrm rot="5400000">
            <a:off x="-73025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 userDrawn="1">
            <p:custDataLst>
              <p:tags r:id="rId51"/>
            </p:custDataLst>
          </p:nvPr>
        </p:nvCxnSpPr>
        <p:spPr>
          <a:xfrm rot="5400000">
            <a:off x="-96583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>
            <p:custDataLst>
              <p:tags r:id="rId52"/>
            </p:custDataLst>
          </p:nvPr>
        </p:nvCxnSpPr>
        <p:spPr>
          <a:xfrm rot="5400000">
            <a:off x="-120205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 userDrawn="1">
            <p:custDataLst>
              <p:tags r:id="rId53"/>
            </p:custDataLst>
          </p:nvPr>
        </p:nvCxnSpPr>
        <p:spPr>
          <a:xfrm rot="5400000">
            <a:off x="-143764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 userDrawn="1">
            <p:custDataLst>
              <p:tags r:id="rId54"/>
            </p:custDataLst>
          </p:nvPr>
        </p:nvCxnSpPr>
        <p:spPr>
          <a:xfrm rot="5400000">
            <a:off x="-214503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 userDrawn="1">
            <p:custDataLst>
              <p:tags r:id="rId55"/>
            </p:custDataLst>
          </p:nvPr>
        </p:nvCxnSpPr>
        <p:spPr>
          <a:xfrm rot="5400000">
            <a:off x="-238061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 userDrawn="1">
            <p:custDataLst>
              <p:tags r:id="rId56"/>
            </p:custDataLst>
          </p:nvPr>
        </p:nvCxnSpPr>
        <p:spPr>
          <a:xfrm rot="5400000">
            <a:off x="-261620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 userDrawn="1">
            <p:custDataLst>
              <p:tags r:id="rId57"/>
            </p:custDataLst>
          </p:nvPr>
        </p:nvCxnSpPr>
        <p:spPr>
          <a:xfrm rot="5400000">
            <a:off x="-167322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 userDrawn="1">
            <p:custDataLst>
              <p:tags r:id="rId58"/>
            </p:custDataLst>
          </p:nvPr>
        </p:nvCxnSpPr>
        <p:spPr>
          <a:xfrm rot="5400000">
            <a:off x="-285242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 userDrawn="1">
            <p:custDataLst>
              <p:tags r:id="rId59"/>
            </p:custDataLst>
          </p:nvPr>
        </p:nvCxnSpPr>
        <p:spPr>
          <a:xfrm rot="5400000">
            <a:off x="-190944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 userDrawn="1">
            <p:custDataLst>
              <p:tags r:id="rId60"/>
            </p:custDataLst>
          </p:nvPr>
        </p:nvCxnSpPr>
        <p:spPr>
          <a:xfrm rot="5400000">
            <a:off x="869950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 userDrawn="1">
            <p:custDataLst>
              <p:tags r:id="rId61"/>
            </p:custDataLst>
          </p:nvPr>
        </p:nvCxnSpPr>
        <p:spPr>
          <a:xfrm rot="5400000">
            <a:off x="846264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 userDrawn="1">
            <p:custDataLst>
              <p:tags r:id="rId62"/>
            </p:custDataLst>
          </p:nvPr>
        </p:nvCxnSpPr>
        <p:spPr>
          <a:xfrm rot="5400000">
            <a:off x="822706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 userDrawn="1">
            <p:custDataLst>
              <p:tags r:id="rId63"/>
            </p:custDataLst>
          </p:nvPr>
        </p:nvCxnSpPr>
        <p:spPr>
          <a:xfrm rot="5400000">
            <a:off x="799147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 userDrawn="1">
            <p:custDataLst>
              <p:tags r:id="rId64"/>
            </p:custDataLst>
          </p:nvPr>
        </p:nvCxnSpPr>
        <p:spPr>
          <a:xfrm rot="5400000">
            <a:off x="775525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 userDrawn="1">
            <p:custDataLst>
              <p:tags r:id="rId65"/>
            </p:custDataLst>
          </p:nvPr>
        </p:nvCxnSpPr>
        <p:spPr>
          <a:xfrm rot="5400000">
            <a:off x="751967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 userDrawn="1">
            <p:custDataLst>
              <p:tags r:id="rId66"/>
            </p:custDataLst>
          </p:nvPr>
        </p:nvCxnSpPr>
        <p:spPr>
          <a:xfrm rot="5400000">
            <a:off x="728408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 userDrawn="1">
            <p:custDataLst>
              <p:tags r:id="rId67"/>
            </p:custDataLst>
          </p:nvPr>
        </p:nvCxnSpPr>
        <p:spPr>
          <a:xfrm rot="5400000">
            <a:off x="704850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>
            <p:custDataLst>
              <p:tags r:id="rId68"/>
            </p:custDataLst>
          </p:nvPr>
        </p:nvCxnSpPr>
        <p:spPr>
          <a:xfrm rot="5400000">
            <a:off x="681228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 userDrawn="1">
            <p:custDataLst>
              <p:tags r:id="rId69"/>
            </p:custDataLst>
          </p:nvPr>
        </p:nvCxnSpPr>
        <p:spPr>
          <a:xfrm rot="5400000">
            <a:off x="657669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 userDrawn="1">
            <p:custDataLst>
              <p:tags r:id="rId70"/>
            </p:custDataLst>
          </p:nvPr>
        </p:nvCxnSpPr>
        <p:spPr>
          <a:xfrm rot="5400000">
            <a:off x="634111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 userDrawn="1">
            <p:custDataLst>
              <p:tags r:id="rId71"/>
            </p:custDataLst>
          </p:nvPr>
        </p:nvCxnSpPr>
        <p:spPr>
          <a:xfrm rot="5400000">
            <a:off x="610489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 userDrawn="1">
            <p:custDataLst>
              <p:tags r:id="rId72"/>
            </p:custDataLst>
          </p:nvPr>
        </p:nvCxnSpPr>
        <p:spPr>
          <a:xfrm rot="5400000">
            <a:off x="586930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 userDrawn="1">
            <p:custDataLst>
              <p:tags r:id="rId73"/>
            </p:custDataLst>
          </p:nvPr>
        </p:nvCxnSpPr>
        <p:spPr>
          <a:xfrm rot="5400000">
            <a:off x="563372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 userDrawn="1">
            <p:custDataLst>
              <p:tags r:id="rId74"/>
            </p:custDataLst>
          </p:nvPr>
        </p:nvCxnSpPr>
        <p:spPr>
          <a:xfrm rot="5400000">
            <a:off x="539813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 userDrawn="1">
            <p:custDataLst>
              <p:tags r:id="rId75"/>
            </p:custDataLst>
          </p:nvPr>
        </p:nvCxnSpPr>
        <p:spPr>
          <a:xfrm rot="5400000">
            <a:off x="469074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 userDrawn="1">
            <p:custDataLst>
              <p:tags r:id="rId76"/>
            </p:custDataLst>
          </p:nvPr>
        </p:nvCxnSpPr>
        <p:spPr>
          <a:xfrm rot="5400000">
            <a:off x="445452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 userDrawn="1">
            <p:custDataLst>
              <p:tags r:id="rId77"/>
            </p:custDataLst>
          </p:nvPr>
        </p:nvCxnSpPr>
        <p:spPr>
          <a:xfrm rot="5400000">
            <a:off x="421894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 userDrawn="1">
            <p:custDataLst>
              <p:tags r:id="rId78"/>
            </p:custDataLst>
          </p:nvPr>
        </p:nvCxnSpPr>
        <p:spPr>
          <a:xfrm rot="5400000">
            <a:off x="516191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 userDrawn="1">
            <p:custDataLst>
              <p:tags r:id="rId79"/>
            </p:custDataLst>
          </p:nvPr>
        </p:nvCxnSpPr>
        <p:spPr>
          <a:xfrm rot="5400000">
            <a:off x="398335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 userDrawn="1">
            <p:custDataLst>
              <p:tags r:id="rId80"/>
            </p:custDataLst>
          </p:nvPr>
        </p:nvCxnSpPr>
        <p:spPr>
          <a:xfrm rot="5400000">
            <a:off x="492633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 userDrawn="1">
            <p:custDataLst>
              <p:tags r:id="rId81"/>
            </p:custDataLst>
          </p:nvPr>
        </p:nvSpPr>
        <p:spPr>
          <a:xfrm>
            <a:off x="0" y="0"/>
            <a:ext cx="12192000" cy="6858635"/>
          </a:xfrm>
          <a:prstGeom prst="rect">
            <a:avLst/>
          </a:prstGeom>
          <a:noFill/>
          <a:ln w="25400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2"/>
            </p:custDataLst>
          </p:nvPr>
        </p:nvSpPr>
        <p:spPr>
          <a:xfrm>
            <a:off x="2788920" y="1625600"/>
            <a:ext cx="4545965" cy="3607435"/>
          </a:xfrm>
        </p:spPr>
        <p:txBody>
          <a:bodyPr anchor="ctr" anchorCtr="0"/>
          <a:lstStyle>
            <a:lvl1pPr algn="l">
              <a:defRPr sz="4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编辑母版标题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86"/>
            </p:custDataLst>
          </p:nvPr>
        </p:nvSpPr>
        <p:spPr>
          <a:xfrm>
            <a:off x="641350" y="1502410"/>
            <a:ext cx="1908810" cy="3606800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8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pic>
        <p:nvPicPr>
          <p:cNvPr id="12372" name="图片 1" descr="C:\Users\wps\Desktop\图片1.png图片1"/>
          <p:cNvPicPr>
            <a:picLocks noChangeAspect="1"/>
          </p:cNvPicPr>
          <p:nvPr userDrawn="1">
            <p:custDataLst>
              <p:tags r:id="rId87"/>
            </p:custDataLst>
          </p:nvPr>
        </p:nvPicPr>
        <p:blipFill>
          <a:blip r:embed="rId88"/>
          <a:srcRect l="23" t="21648" r="23"/>
          <a:stretch>
            <a:fillRect/>
          </a:stretch>
        </p:blipFill>
        <p:spPr>
          <a:xfrm>
            <a:off x="7446645" y="1273175"/>
            <a:ext cx="3581400" cy="4286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64400"/>
            <a:ext cx="5181600" cy="48132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364400"/>
            <a:ext cx="5157787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061275"/>
            <a:ext cx="5157787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64400"/>
            <a:ext cx="5183188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061275"/>
            <a:ext cx="5183188" cy="41283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8" Type="http://schemas.openxmlformats.org/officeDocument/2006/relationships/theme" Target="../theme/theme1.xml"/><Relationship Id="rId97" Type="http://schemas.openxmlformats.org/officeDocument/2006/relationships/tags" Target="../tags/tag468.xml"/><Relationship Id="rId96" Type="http://schemas.openxmlformats.org/officeDocument/2006/relationships/tags" Target="../tags/tag467.xml"/><Relationship Id="rId95" Type="http://schemas.openxmlformats.org/officeDocument/2006/relationships/tags" Target="../tags/tag466.xml"/><Relationship Id="rId94" Type="http://schemas.openxmlformats.org/officeDocument/2006/relationships/tags" Target="../tags/tag465.xml"/><Relationship Id="rId93" Type="http://schemas.openxmlformats.org/officeDocument/2006/relationships/tags" Target="../tags/tag464.xml"/><Relationship Id="rId92" Type="http://schemas.openxmlformats.org/officeDocument/2006/relationships/tags" Target="../tags/tag463.xml"/><Relationship Id="rId91" Type="http://schemas.openxmlformats.org/officeDocument/2006/relationships/tags" Target="../tags/tag462.xml"/><Relationship Id="rId90" Type="http://schemas.openxmlformats.org/officeDocument/2006/relationships/tags" Target="../tags/tag461.xml"/><Relationship Id="rId9" Type="http://schemas.openxmlformats.org/officeDocument/2006/relationships/slideLayout" Target="../slideLayouts/slideLayout9.xml"/><Relationship Id="rId89" Type="http://schemas.openxmlformats.org/officeDocument/2006/relationships/tags" Target="../tags/tag460.xml"/><Relationship Id="rId88" Type="http://schemas.openxmlformats.org/officeDocument/2006/relationships/tags" Target="../tags/tag459.xml"/><Relationship Id="rId87" Type="http://schemas.openxmlformats.org/officeDocument/2006/relationships/tags" Target="../tags/tag458.xml"/><Relationship Id="rId86" Type="http://schemas.openxmlformats.org/officeDocument/2006/relationships/tags" Target="../tags/tag457.xml"/><Relationship Id="rId85" Type="http://schemas.openxmlformats.org/officeDocument/2006/relationships/tags" Target="../tags/tag456.xml"/><Relationship Id="rId84" Type="http://schemas.openxmlformats.org/officeDocument/2006/relationships/tags" Target="../tags/tag455.xml"/><Relationship Id="rId83" Type="http://schemas.openxmlformats.org/officeDocument/2006/relationships/tags" Target="../tags/tag454.xml"/><Relationship Id="rId82" Type="http://schemas.openxmlformats.org/officeDocument/2006/relationships/tags" Target="../tags/tag453.xml"/><Relationship Id="rId81" Type="http://schemas.openxmlformats.org/officeDocument/2006/relationships/tags" Target="../tags/tag452.xml"/><Relationship Id="rId80" Type="http://schemas.openxmlformats.org/officeDocument/2006/relationships/tags" Target="../tags/tag451.xml"/><Relationship Id="rId8" Type="http://schemas.openxmlformats.org/officeDocument/2006/relationships/slideLayout" Target="../slideLayouts/slideLayout8.xml"/><Relationship Id="rId79" Type="http://schemas.openxmlformats.org/officeDocument/2006/relationships/tags" Target="../tags/tag450.xml"/><Relationship Id="rId78" Type="http://schemas.openxmlformats.org/officeDocument/2006/relationships/tags" Target="../tags/tag449.xml"/><Relationship Id="rId77" Type="http://schemas.openxmlformats.org/officeDocument/2006/relationships/tags" Target="../tags/tag448.xml"/><Relationship Id="rId76" Type="http://schemas.openxmlformats.org/officeDocument/2006/relationships/tags" Target="../tags/tag447.xml"/><Relationship Id="rId75" Type="http://schemas.openxmlformats.org/officeDocument/2006/relationships/tags" Target="../tags/tag446.xml"/><Relationship Id="rId74" Type="http://schemas.openxmlformats.org/officeDocument/2006/relationships/tags" Target="../tags/tag445.xml"/><Relationship Id="rId73" Type="http://schemas.openxmlformats.org/officeDocument/2006/relationships/tags" Target="../tags/tag444.xml"/><Relationship Id="rId72" Type="http://schemas.openxmlformats.org/officeDocument/2006/relationships/tags" Target="../tags/tag443.xml"/><Relationship Id="rId71" Type="http://schemas.openxmlformats.org/officeDocument/2006/relationships/tags" Target="../tags/tag442.xml"/><Relationship Id="rId70" Type="http://schemas.openxmlformats.org/officeDocument/2006/relationships/tags" Target="../tags/tag441.xml"/><Relationship Id="rId7" Type="http://schemas.openxmlformats.org/officeDocument/2006/relationships/slideLayout" Target="../slideLayouts/slideLayout7.xml"/><Relationship Id="rId69" Type="http://schemas.openxmlformats.org/officeDocument/2006/relationships/tags" Target="../tags/tag440.xml"/><Relationship Id="rId68" Type="http://schemas.openxmlformats.org/officeDocument/2006/relationships/tags" Target="../tags/tag439.xml"/><Relationship Id="rId67" Type="http://schemas.openxmlformats.org/officeDocument/2006/relationships/tags" Target="../tags/tag438.xml"/><Relationship Id="rId66" Type="http://schemas.openxmlformats.org/officeDocument/2006/relationships/tags" Target="../tags/tag437.xml"/><Relationship Id="rId65" Type="http://schemas.openxmlformats.org/officeDocument/2006/relationships/tags" Target="../tags/tag436.xml"/><Relationship Id="rId64" Type="http://schemas.openxmlformats.org/officeDocument/2006/relationships/tags" Target="../tags/tag435.xml"/><Relationship Id="rId63" Type="http://schemas.openxmlformats.org/officeDocument/2006/relationships/tags" Target="../tags/tag434.xml"/><Relationship Id="rId62" Type="http://schemas.openxmlformats.org/officeDocument/2006/relationships/tags" Target="../tags/tag433.xml"/><Relationship Id="rId61" Type="http://schemas.openxmlformats.org/officeDocument/2006/relationships/tags" Target="../tags/tag432.xml"/><Relationship Id="rId60" Type="http://schemas.openxmlformats.org/officeDocument/2006/relationships/tags" Target="../tags/tag431.xml"/><Relationship Id="rId6" Type="http://schemas.openxmlformats.org/officeDocument/2006/relationships/slideLayout" Target="../slideLayouts/slideLayout6.xml"/><Relationship Id="rId59" Type="http://schemas.openxmlformats.org/officeDocument/2006/relationships/tags" Target="../tags/tag430.xml"/><Relationship Id="rId58" Type="http://schemas.openxmlformats.org/officeDocument/2006/relationships/tags" Target="../tags/tag429.xml"/><Relationship Id="rId57" Type="http://schemas.openxmlformats.org/officeDocument/2006/relationships/tags" Target="../tags/tag428.xml"/><Relationship Id="rId56" Type="http://schemas.openxmlformats.org/officeDocument/2006/relationships/tags" Target="../tags/tag427.xml"/><Relationship Id="rId55" Type="http://schemas.openxmlformats.org/officeDocument/2006/relationships/tags" Target="../tags/tag426.xml"/><Relationship Id="rId54" Type="http://schemas.openxmlformats.org/officeDocument/2006/relationships/tags" Target="../tags/tag425.xml"/><Relationship Id="rId53" Type="http://schemas.openxmlformats.org/officeDocument/2006/relationships/tags" Target="../tags/tag424.xml"/><Relationship Id="rId52" Type="http://schemas.openxmlformats.org/officeDocument/2006/relationships/tags" Target="../tags/tag423.xml"/><Relationship Id="rId51" Type="http://schemas.openxmlformats.org/officeDocument/2006/relationships/tags" Target="../tags/tag422.xml"/><Relationship Id="rId50" Type="http://schemas.openxmlformats.org/officeDocument/2006/relationships/tags" Target="../tags/tag421.xml"/><Relationship Id="rId5" Type="http://schemas.openxmlformats.org/officeDocument/2006/relationships/slideLayout" Target="../slideLayouts/slideLayout5.xml"/><Relationship Id="rId49" Type="http://schemas.openxmlformats.org/officeDocument/2006/relationships/tags" Target="../tags/tag420.xml"/><Relationship Id="rId48" Type="http://schemas.openxmlformats.org/officeDocument/2006/relationships/tags" Target="../tags/tag419.xml"/><Relationship Id="rId47" Type="http://schemas.openxmlformats.org/officeDocument/2006/relationships/tags" Target="../tags/tag418.xml"/><Relationship Id="rId46" Type="http://schemas.openxmlformats.org/officeDocument/2006/relationships/tags" Target="../tags/tag417.xml"/><Relationship Id="rId45" Type="http://schemas.openxmlformats.org/officeDocument/2006/relationships/tags" Target="../tags/tag416.xml"/><Relationship Id="rId44" Type="http://schemas.openxmlformats.org/officeDocument/2006/relationships/tags" Target="../tags/tag415.xml"/><Relationship Id="rId43" Type="http://schemas.openxmlformats.org/officeDocument/2006/relationships/tags" Target="../tags/tag414.xml"/><Relationship Id="rId42" Type="http://schemas.openxmlformats.org/officeDocument/2006/relationships/tags" Target="../tags/tag413.xml"/><Relationship Id="rId41" Type="http://schemas.openxmlformats.org/officeDocument/2006/relationships/tags" Target="../tags/tag412.xml"/><Relationship Id="rId40" Type="http://schemas.openxmlformats.org/officeDocument/2006/relationships/tags" Target="../tags/tag411.xml"/><Relationship Id="rId4" Type="http://schemas.openxmlformats.org/officeDocument/2006/relationships/slideLayout" Target="../slideLayouts/slideLayout4.xml"/><Relationship Id="rId39" Type="http://schemas.openxmlformats.org/officeDocument/2006/relationships/tags" Target="../tags/tag410.xml"/><Relationship Id="rId38" Type="http://schemas.openxmlformats.org/officeDocument/2006/relationships/tags" Target="../tags/tag409.xml"/><Relationship Id="rId37" Type="http://schemas.openxmlformats.org/officeDocument/2006/relationships/tags" Target="../tags/tag408.xml"/><Relationship Id="rId36" Type="http://schemas.openxmlformats.org/officeDocument/2006/relationships/tags" Target="../tags/tag407.xml"/><Relationship Id="rId35" Type="http://schemas.openxmlformats.org/officeDocument/2006/relationships/tags" Target="../tags/tag406.xml"/><Relationship Id="rId34" Type="http://schemas.openxmlformats.org/officeDocument/2006/relationships/tags" Target="../tags/tag405.xml"/><Relationship Id="rId33" Type="http://schemas.openxmlformats.org/officeDocument/2006/relationships/tags" Target="../tags/tag404.xml"/><Relationship Id="rId32" Type="http://schemas.openxmlformats.org/officeDocument/2006/relationships/tags" Target="../tags/tag403.xml"/><Relationship Id="rId31" Type="http://schemas.openxmlformats.org/officeDocument/2006/relationships/tags" Target="../tags/tag402.xml"/><Relationship Id="rId30" Type="http://schemas.openxmlformats.org/officeDocument/2006/relationships/tags" Target="../tags/tag401.xml"/><Relationship Id="rId3" Type="http://schemas.openxmlformats.org/officeDocument/2006/relationships/slideLayout" Target="../slideLayouts/slideLayout3.xml"/><Relationship Id="rId29" Type="http://schemas.openxmlformats.org/officeDocument/2006/relationships/tags" Target="../tags/tag400.xml"/><Relationship Id="rId28" Type="http://schemas.openxmlformats.org/officeDocument/2006/relationships/tags" Target="../tags/tag399.xml"/><Relationship Id="rId27" Type="http://schemas.openxmlformats.org/officeDocument/2006/relationships/tags" Target="../tags/tag398.xml"/><Relationship Id="rId26" Type="http://schemas.openxmlformats.org/officeDocument/2006/relationships/tags" Target="../tags/tag397.xml"/><Relationship Id="rId25" Type="http://schemas.openxmlformats.org/officeDocument/2006/relationships/tags" Target="../tags/tag396.xml"/><Relationship Id="rId24" Type="http://schemas.openxmlformats.org/officeDocument/2006/relationships/tags" Target="../tags/tag395.xml"/><Relationship Id="rId23" Type="http://schemas.openxmlformats.org/officeDocument/2006/relationships/tags" Target="../tags/tag394.xml"/><Relationship Id="rId22" Type="http://schemas.openxmlformats.org/officeDocument/2006/relationships/tags" Target="../tags/tag393.xml"/><Relationship Id="rId21" Type="http://schemas.openxmlformats.org/officeDocument/2006/relationships/tags" Target="../tags/tag392.xml"/><Relationship Id="rId20" Type="http://schemas.openxmlformats.org/officeDocument/2006/relationships/tags" Target="../tags/tag39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390.xml"/><Relationship Id="rId18" Type="http://schemas.openxmlformats.org/officeDocument/2006/relationships/tags" Target="../tags/tag389.xml"/><Relationship Id="rId17" Type="http://schemas.openxmlformats.org/officeDocument/2006/relationships/tags" Target="../tags/tag388.xml"/><Relationship Id="rId16" Type="http://schemas.openxmlformats.org/officeDocument/2006/relationships/tags" Target="../tags/tag387.xml"/><Relationship Id="rId15" Type="http://schemas.openxmlformats.org/officeDocument/2006/relationships/tags" Target="../tags/tag386.xml"/><Relationship Id="rId14" Type="http://schemas.openxmlformats.org/officeDocument/2006/relationships/tags" Target="../tags/tag385.xml"/><Relationship Id="rId13" Type="http://schemas.openxmlformats.org/officeDocument/2006/relationships/tags" Target="../tags/tag384.xml"/><Relationship Id="rId12" Type="http://schemas.openxmlformats.org/officeDocument/2006/relationships/tags" Target="../tags/tag38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2000" cy="6858635"/>
          </a:xfrm>
          <a:prstGeom prst="rect">
            <a:avLst/>
          </a:prstGeom>
          <a:noFill/>
          <a:ln w="254000">
            <a:solidFill>
              <a:schemeClr val="accent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457790"/>
            <a:ext cx="105156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364400"/>
            <a:ext cx="10515600" cy="4813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/>
          <p:cNvCxnSpPr/>
          <p:nvPr userDrawn="1">
            <p:custDataLst>
              <p:tags r:id="rId18"/>
            </p:custDataLst>
          </p:nvPr>
        </p:nvCxnSpPr>
        <p:spPr>
          <a:xfrm>
            <a:off x="149225" y="37782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>
            <p:custDataLst>
              <p:tags r:id="rId19"/>
            </p:custDataLst>
          </p:nvPr>
        </p:nvCxnSpPr>
        <p:spPr>
          <a:xfrm>
            <a:off x="149225" y="59944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20"/>
            </p:custDataLst>
          </p:nvPr>
        </p:nvCxnSpPr>
        <p:spPr>
          <a:xfrm>
            <a:off x="149225" y="82042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>
            <p:custDataLst>
              <p:tags r:id="rId21"/>
            </p:custDataLst>
          </p:nvPr>
        </p:nvCxnSpPr>
        <p:spPr>
          <a:xfrm>
            <a:off x="149225" y="104203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>
            <p:custDataLst>
              <p:tags r:id="rId22"/>
            </p:custDataLst>
          </p:nvPr>
        </p:nvCxnSpPr>
        <p:spPr>
          <a:xfrm>
            <a:off x="149225" y="126301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23"/>
            </p:custDataLst>
          </p:nvPr>
        </p:nvCxnSpPr>
        <p:spPr>
          <a:xfrm>
            <a:off x="149225" y="148463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24"/>
            </p:custDataLst>
          </p:nvPr>
        </p:nvCxnSpPr>
        <p:spPr>
          <a:xfrm>
            <a:off x="149225" y="170561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>
            <p:custDataLst>
              <p:tags r:id="rId25"/>
            </p:custDataLst>
          </p:nvPr>
        </p:nvCxnSpPr>
        <p:spPr>
          <a:xfrm>
            <a:off x="149225" y="214820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>
            <p:custDataLst>
              <p:tags r:id="rId26"/>
            </p:custDataLst>
          </p:nvPr>
        </p:nvCxnSpPr>
        <p:spPr>
          <a:xfrm>
            <a:off x="149225" y="192722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>
            <p:custDataLst>
              <p:tags r:id="rId27"/>
            </p:custDataLst>
          </p:nvPr>
        </p:nvCxnSpPr>
        <p:spPr>
          <a:xfrm>
            <a:off x="149225" y="236982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>
            <p:custDataLst>
              <p:tags r:id="rId28"/>
            </p:custDataLst>
          </p:nvPr>
        </p:nvCxnSpPr>
        <p:spPr>
          <a:xfrm>
            <a:off x="149225" y="259080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>
            <p:custDataLst>
              <p:tags r:id="rId29"/>
            </p:custDataLst>
          </p:nvPr>
        </p:nvCxnSpPr>
        <p:spPr>
          <a:xfrm>
            <a:off x="149225" y="281241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>
            <p:custDataLst>
              <p:tags r:id="rId30"/>
            </p:custDataLst>
          </p:nvPr>
        </p:nvCxnSpPr>
        <p:spPr>
          <a:xfrm>
            <a:off x="149225" y="303339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>
            <p:custDataLst>
              <p:tags r:id="rId31"/>
            </p:custDataLst>
          </p:nvPr>
        </p:nvCxnSpPr>
        <p:spPr>
          <a:xfrm>
            <a:off x="149225" y="325501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>
            <p:custDataLst>
              <p:tags r:id="rId32"/>
            </p:custDataLst>
          </p:nvPr>
        </p:nvCxnSpPr>
        <p:spPr>
          <a:xfrm>
            <a:off x="149225" y="347599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>
            <p:custDataLst>
              <p:tags r:id="rId33"/>
            </p:custDataLst>
          </p:nvPr>
        </p:nvCxnSpPr>
        <p:spPr>
          <a:xfrm>
            <a:off x="149225" y="369760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>
            <p:custDataLst>
              <p:tags r:id="rId34"/>
            </p:custDataLst>
          </p:nvPr>
        </p:nvCxnSpPr>
        <p:spPr>
          <a:xfrm>
            <a:off x="149225" y="391858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>
            <p:custDataLst>
              <p:tags r:id="rId35"/>
            </p:custDataLst>
          </p:nvPr>
        </p:nvCxnSpPr>
        <p:spPr>
          <a:xfrm>
            <a:off x="149225" y="414020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>
            <p:custDataLst>
              <p:tags r:id="rId36"/>
            </p:custDataLst>
          </p:nvPr>
        </p:nvCxnSpPr>
        <p:spPr>
          <a:xfrm>
            <a:off x="149225" y="436118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37"/>
            </p:custDataLst>
          </p:nvPr>
        </p:nvCxnSpPr>
        <p:spPr>
          <a:xfrm>
            <a:off x="149225" y="458279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38"/>
            </p:custDataLst>
          </p:nvPr>
        </p:nvCxnSpPr>
        <p:spPr>
          <a:xfrm>
            <a:off x="149225" y="480377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>
            <p:custDataLst>
              <p:tags r:id="rId39"/>
            </p:custDataLst>
          </p:nvPr>
        </p:nvCxnSpPr>
        <p:spPr>
          <a:xfrm>
            <a:off x="149225" y="502539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>
            <p:custDataLst>
              <p:tags r:id="rId40"/>
            </p:custDataLst>
          </p:nvPr>
        </p:nvCxnSpPr>
        <p:spPr>
          <a:xfrm>
            <a:off x="149225" y="524637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>
            <p:custDataLst>
              <p:tags r:id="rId41"/>
            </p:custDataLst>
          </p:nvPr>
        </p:nvCxnSpPr>
        <p:spPr>
          <a:xfrm>
            <a:off x="149225" y="591058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42"/>
            </p:custDataLst>
          </p:nvPr>
        </p:nvCxnSpPr>
        <p:spPr>
          <a:xfrm>
            <a:off x="149225" y="6131560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43"/>
            </p:custDataLst>
          </p:nvPr>
        </p:nvCxnSpPr>
        <p:spPr>
          <a:xfrm>
            <a:off x="149225" y="635317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 userDrawn="1">
            <p:custDataLst>
              <p:tags r:id="rId44"/>
            </p:custDataLst>
          </p:nvPr>
        </p:nvCxnSpPr>
        <p:spPr>
          <a:xfrm>
            <a:off x="149225" y="546798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>
            <p:custDataLst>
              <p:tags r:id="rId45"/>
            </p:custDataLst>
          </p:nvPr>
        </p:nvCxnSpPr>
        <p:spPr>
          <a:xfrm>
            <a:off x="149225" y="657415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>
            <p:custDataLst>
              <p:tags r:id="rId46"/>
            </p:custDataLst>
          </p:nvPr>
        </p:nvCxnSpPr>
        <p:spPr>
          <a:xfrm>
            <a:off x="149225" y="5688965"/>
            <a:ext cx="11827510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 userDrawn="1">
            <p:custDataLst>
              <p:tags r:id="rId47"/>
            </p:custDataLst>
          </p:nvPr>
        </p:nvCxnSpPr>
        <p:spPr>
          <a:xfrm rot="5400000">
            <a:off x="374713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 userDrawn="1">
            <p:custDataLst>
              <p:tags r:id="rId48"/>
            </p:custDataLst>
          </p:nvPr>
        </p:nvCxnSpPr>
        <p:spPr>
          <a:xfrm rot="5400000">
            <a:off x="351155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 userDrawn="1">
            <p:custDataLst>
              <p:tags r:id="rId49"/>
            </p:custDataLst>
          </p:nvPr>
        </p:nvCxnSpPr>
        <p:spPr>
          <a:xfrm rot="5400000">
            <a:off x="327596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 userDrawn="1">
            <p:custDataLst>
              <p:tags r:id="rId50"/>
            </p:custDataLst>
          </p:nvPr>
        </p:nvCxnSpPr>
        <p:spPr>
          <a:xfrm rot="5400000">
            <a:off x="304038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 userDrawn="1">
            <p:custDataLst>
              <p:tags r:id="rId51"/>
            </p:custDataLst>
          </p:nvPr>
        </p:nvCxnSpPr>
        <p:spPr>
          <a:xfrm rot="5400000">
            <a:off x="280416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 userDrawn="1">
            <p:custDataLst>
              <p:tags r:id="rId52"/>
            </p:custDataLst>
          </p:nvPr>
        </p:nvCxnSpPr>
        <p:spPr>
          <a:xfrm rot="5400000">
            <a:off x="256857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 userDrawn="1">
            <p:custDataLst>
              <p:tags r:id="rId53"/>
            </p:custDataLst>
          </p:nvPr>
        </p:nvCxnSpPr>
        <p:spPr>
          <a:xfrm rot="5400000">
            <a:off x="233299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 userDrawn="1">
            <p:custDataLst>
              <p:tags r:id="rId54"/>
            </p:custDataLst>
          </p:nvPr>
        </p:nvCxnSpPr>
        <p:spPr>
          <a:xfrm rot="5400000">
            <a:off x="186118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 userDrawn="1">
            <p:custDataLst>
              <p:tags r:id="rId55"/>
            </p:custDataLst>
          </p:nvPr>
        </p:nvCxnSpPr>
        <p:spPr>
          <a:xfrm rot="5400000">
            <a:off x="209677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 userDrawn="1">
            <p:custDataLst>
              <p:tags r:id="rId56"/>
            </p:custDataLst>
          </p:nvPr>
        </p:nvCxnSpPr>
        <p:spPr>
          <a:xfrm rot="5400000">
            <a:off x="162560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 userDrawn="1">
            <p:custDataLst>
              <p:tags r:id="rId57"/>
            </p:custDataLst>
          </p:nvPr>
        </p:nvCxnSpPr>
        <p:spPr>
          <a:xfrm rot="5400000">
            <a:off x="139001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 userDrawn="1">
            <p:custDataLst>
              <p:tags r:id="rId58"/>
            </p:custDataLst>
          </p:nvPr>
        </p:nvCxnSpPr>
        <p:spPr>
          <a:xfrm rot="5400000">
            <a:off x="115379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 userDrawn="1">
            <p:custDataLst>
              <p:tags r:id="rId59"/>
            </p:custDataLst>
          </p:nvPr>
        </p:nvCxnSpPr>
        <p:spPr>
          <a:xfrm rot="5400000">
            <a:off x="91821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 userDrawn="1">
            <p:custDataLst>
              <p:tags r:id="rId60"/>
            </p:custDataLst>
          </p:nvPr>
        </p:nvCxnSpPr>
        <p:spPr>
          <a:xfrm rot="5400000">
            <a:off x="68262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 userDrawn="1">
            <p:custDataLst>
              <p:tags r:id="rId61"/>
            </p:custDataLst>
          </p:nvPr>
        </p:nvCxnSpPr>
        <p:spPr>
          <a:xfrm rot="5400000">
            <a:off x="44640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 userDrawn="1">
            <p:custDataLst>
              <p:tags r:id="rId62"/>
            </p:custDataLst>
          </p:nvPr>
        </p:nvCxnSpPr>
        <p:spPr>
          <a:xfrm rot="5400000">
            <a:off x="21082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 userDrawn="1">
            <p:custDataLst>
              <p:tags r:id="rId63"/>
            </p:custDataLst>
          </p:nvPr>
        </p:nvCxnSpPr>
        <p:spPr>
          <a:xfrm rot="5400000">
            <a:off x="-2476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 userDrawn="1">
            <p:custDataLst>
              <p:tags r:id="rId64"/>
            </p:custDataLst>
          </p:nvPr>
        </p:nvCxnSpPr>
        <p:spPr>
          <a:xfrm rot="5400000">
            <a:off x="-25844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 userDrawn="1">
            <p:custDataLst>
              <p:tags r:id="rId65"/>
            </p:custDataLst>
          </p:nvPr>
        </p:nvCxnSpPr>
        <p:spPr>
          <a:xfrm rot="5400000">
            <a:off x="-49466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 userDrawn="1">
            <p:custDataLst>
              <p:tags r:id="rId66"/>
            </p:custDataLst>
          </p:nvPr>
        </p:nvCxnSpPr>
        <p:spPr>
          <a:xfrm rot="5400000">
            <a:off x="-73025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 userDrawn="1">
            <p:custDataLst>
              <p:tags r:id="rId67"/>
            </p:custDataLst>
          </p:nvPr>
        </p:nvCxnSpPr>
        <p:spPr>
          <a:xfrm rot="5400000">
            <a:off x="-96583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 userDrawn="1">
            <p:custDataLst>
              <p:tags r:id="rId68"/>
            </p:custDataLst>
          </p:nvPr>
        </p:nvCxnSpPr>
        <p:spPr>
          <a:xfrm rot="5400000">
            <a:off x="-120205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 userDrawn="1">
            <p:custDataLst>
              <p:tags r:id="rId69"/>
            </p:custDataLst>
          </p:nvPr>
        </p:nvCxnSpPr>
        <p:spPr>
          <a:xfrm rot="5400000">
            <a:off x="-143764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 userDrawn="1">
            <p:custDataLst>
              <p:tags r:id="rId70"/>
            </p:custDataLst>
          </p:nvPr>
        </p:nvCxnSpPr>
        <p:spPr>
          <a:xfrm rot="5400000">
            <a:off x="-214503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 userDrawn="1">
            <p:custDataLst>
              <p:tags r:id="rId71"/>
            </p:custDataLst>
          </p:nvPr>
        </p:nvCxnSpPr>
        <p:spPr>
          <a:xfrm rot="5400000">
            <a:off x="-238061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 userDrawn="1">
            <p:custDataLst>
              <p:tags r:id="rId72"/>
            </p:custDataLst>
          </p:nvPr>
        </p:nvCxnSpPr>
        <p:spPr>
          <a:xfrm rot="5400000">
            <a:off x="-261620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 userDrawn="1">
            <p:custDataLst>
              <p:tags r:id="rId73"/>
            </p:custDataLst>
          </p:nvPr>
        </p:nvCxnSpPr>
        <p:spPr>
          <a:xfrm rot="5400000">
            <a:off x="-167322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 userDrawn="1">
            <p:custDataLst>
              <p:tags r:id="rId74"/>
            </p:custDataLst>
          </p:nvPr>
        </p:nvCxnSpPr>
        <p:spPr>
          <a:xfrm rot="5400000">
            <a:off x="-285242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 userDrawn="1">
            <p:custDataLst>
              <p:tags r:id="rId75"/>
            </p:custDataLst>
          </p:nvPr>
        </p:nvCxnSpPr>
        <p:spPr>
          <a:xfrm rot="5400000">
            <a:off x="-190944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 userDrawn="1">
            <p:custDataLst>
              <p:tags r:id="rId76"/>
            </p:custDataLst>
          </p:nvPr>
        </p:nvCxnSpPr>
        <p:spPr>
          <a:xfrm rot="5400000">
            <a:off x="869950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 userDrawn="1">
            <p:custDataLst>
              <p:tags r:id="rId77"/>
            </p:custDataLst>
          </p:nvPr>
        </p:nvCxnSpPr>
        <p:spPr>
          <a:xfrm rot="5400000">
            <a:off x="846264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 userDrawn="1">
            <p:custDataLst>
              <p:tags r:id="rId78"/>
            </p:custDataLst>
          </p:nvPr>
        </p:nvCxnSpPr>
        <p:spPr>
          <a:xfrm rot="5400000">
            <a:off x="822706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 userDrawn="1">
            <p:custDataLst>
              <p:tags r:id="rId79"/>
            </p:custDataLst>
          </p:nvPr>
        </p:nvCxnSpPr>
        <p:spPr>
          <a:xfrm rot="5400000">
            <a:off x="799147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 userDrawn="1">
            <p:custDataLst>
              <p:tags r:id="rId80"/>
            </p:custDataLst>
          </p:nvPr>
        </p:nvCxnSpPr>
        <p:spPr>
          <a:xfrm rot="5400000">
            <a:off x="775525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 userDrawn="1">
            <p:custDataLst>
              <p:tags r:id="rId81"/>
            </p:custDataLst>
          </p:nvPr>
        </p:nvCxnSpPr>
        <p:spPr>
          <a:xfrm rot="5400000">
            <a:off x="751967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 userDrawn="1">
            <p:custDataLst>
              <p:tags r:id="rId82"/>
            </p:custDataLst>
          </p:nvPr>
        </p:nvCxnSpPr>
        <p:spPr>
          <a:xfrm rot="5400000">
            <a:off x="728408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 userDrawn="1">
            <p:custDataLst>
              <p:tags r:id="rId83"/>
            </p:custDataLst>
          </p:nvPr>
        </p:nvCxnSpPr>
        <p:spPr>
          <a:xfrm rot="5400000">
            <a:off x="704850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 userDrawn="1">
            <p:custDataLst>
              <p:tags r:id="rId84"/>
            </p:custDataLst>
          </p:nvPr>
        </p:nvCxnSpPr>
        <p:spPr>
          <a:xfrm rot="5400000">
            <a:off x="681228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 userDrawn="1">
            <p:custDataLst>
              <p:tags r:id="rId85"/>
            </p:custDataLst>
          </p:nvPr>
        </p:nvCxnSpPr>
        <p:spPr>
          <a:xfrm rot="5400000">
            <a:off x="657669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 userDrawn="1">
            <p:custDataLst>
              <p:tags r:id="rId86"/>
            </p:custDataLst>
          </p:nvPr>
        </p:nvCxnSpPr>
        <p:spPr>
          <a:xfrm rot="5400000">
            <a:off x="634111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 userDrawn="1">
            <p:custDataLst>
              <p:tags r:id="rId87"/>
            </p:custDataLst>
          </p:nvPr>
        </p:nvCxnSpPr>
        <p:spPr>
          <a:xfrm rot="5400000">
            <a:off x="610489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 userDrawn="1">
            <p:custDataLst>
              <p:tags r:id="rId88"/>
            </p:custDataLst>
          </p:nvPr>
        </p:nvCxnSpPr>
        <p:spPr>
          <a:xfrm rot="5400000">
            <a:off x="586930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 userDrawn="1">
            <p:custDataLst>
              <p:tags r:id="rId89"/>
            </p:custDataLst>
          </p:nvPr>
        </p:nvCxnSpPr>
        <p:spPr>
          <a:xfrm rot="5400000">
            <a:off x="563372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 userDrawn="1">
            <p:custDataLst>
              <p:tags r:id="rId90"/>
            </p:custDataLst>
          </p:nvPr>
        </p:nvCxnSpPr>
        <p:spPr>
          <a:xfrm rot="5400000">
            <a:off x="539813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 userDrawn="1">
            <p:custDataLst>
              <p:tags r:id="rId91"/>
            </p:custDataLst>
          </p:nvPr>
        </p:nvCxnSpPr>
        <p:spPr>
          <a:xfrm rot="5400000">
            <a:off x="469074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 userDrawn="1">
            <p:custDataLst>
              <p:tags r:id="rId92"/>
            </p:custDataLst>
          </p:nvPr>
        </p:nvCxnSpPr>
        <p:spPr>
          <a:xfrm rot="5400000">
            <a:off x="445452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 userDrawn="1">
            <p:custDataLst>
              <p:tags r:id="rId93"/>
            </p:custDataLst>
          </p:nvPr>
        </p:nvCxnSpPr>
        <p:spPr>
          <a:xfrm rot="5400000">
            <a:off x="421894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 userDrawn="1">
            <p:custDataLst>
              <p:tags r:id="rId94"/>
            </p:custDataLst>
          </p:nvPr>
        </p:nvCxnSpPr>
        <p:spPr>
          <a:xfrm rot="5400000">
            <a:off x="516191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 userDrawn="1">
            <p:custDataLst>
              <p:tags r:id="rId95"/>
            </p:custDataLst>
          </p:nvPr>
        </p:nvCxnSpPr>
        <p:spPr>
          <a:xfrm rot="5400000">
            <a:off x="3983355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 userDrawn="1">
            <p:custDataLst>
              <p:tags r:id="rId96"/>
            </p:custDataLst>
          </p:nvPr>
        </p:nvCxnSpPr>
        <p:spPr>
          <a:xfrm rot="5400000">
            <a:off x="4926330" y="3435350"/>
            <a:ext cx="6477635" cy="0"/>
          </a:xfrm>
          <a:prstGeom prst="line">
            <a:avLst/>
          </a:prstGeom>
          <a:ln>
            <a:solidFill>
              <a:schemeClr val="accent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KSO_TEMPLATE" hidden="1"/>
          <p:cNvSpPr/>
          <p:nvPr userDrawn="1">
            <p:custDataLst>
              <p:tags r:id="rId9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73.xml"/><Relationship Id="rId4" Type="http://schemas.openxmlformats.org/officeDocument/2006/relationships/tags" Target="../tags/tag472.xml"/><Relationship Id="rId3" Type="http://schemas.openxmlformats.org/officeDocument/2006/relationships/tags" Target="../tags/tag471.xml"/><Relationship Id="rId2" Type="http://schemas.openxmlformats.org/officeDocument/2006/relationships/tags" Target="../tags/tag470.xml"/><Relationship Id="rId1" Type="http://schemas.openxmlformats.org/officeDocument/2006/relationships/tags" Target="../tags/tag46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76.xml"/><Relationship Id="rId2" Type="http://schemas.openxmlformats.org/officeDocument/2006/relationships/tags" Target="../tags/tag475.xml"/><Relationship Id="rId1" Type="http://schemas.openxmlformats.org/officeDocument/2006/relationships/tags" Target="../tags/tag47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79.xml"/><Relationship Id="rId2" Type="http://schemas.openxmlformats.org/officeDocument/2006/relationships/tags" Target="../tags/tag478.xml"/><Relationship Id="rId1" Type="http://schemas.openxmlformats.org/officeDocument/2006/relationships/tags" Target="../tags/tag47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82.xml"/><Relationship Id="rId2" Type="http://schemas.openxmlformats.org/officeDocument/2006/relationships/tags" Target="../tags/tag481.xml"/><Relationship Id="rId1" Type="http://schemas.openxmlformats.org/officeDocument/2006/relationships/tags" Target="../tags/tag48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85.xml"/><Relationship Id="rId2" Type="http://schemas.openxmlformats.org/officeDocument/2006/relationships/tags" Target="../tags/tag484.xml"/><Relationship Id="rId1" Type="http://schemas.openxmlformats.org/officeDocument/2006/relationships/tags" Target="../tags/tag48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88.xml"/><Relationship Id="rId2" Type="http://schemas.openxmlformats.org/officeDocument/2006/relationships/tags" Target="../tags/tag487.xml"/><Relationship Id="rId1" Type="http://schemas.openxmlformats.org/officeDocument/2006/relationships/tags" Target="../tags/tag48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491.xml"/><Relationship Id="rId2" Type="http://schemas.openxmlformats.org/officeDocument/2006/relationships/tags" Target="../tags/tag490.xml"/><Relationship Id="rId1" Type="http://schemas.openxmlformats.org/officeDocument/2006/relationships/tags" Target="../tags/tag4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Game Ideas</a:t>
            </a:r>
            <a:endParaRPr lang="en-US" altLang="zh-CN" dirty="0"/>
          </a:p>
        </p:txBody>
      </p:sp>
      <p:sp>
        <p:nvSpPr>
          <p:cNvPr id="5" name="副标题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Comprehensive Development Project</a:t>
            </a:r>
            <a:endParaRPr lang="zh-CN" altLang="en-US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GEX - Sr. Winter 2025</a:t>
            </a:r>
            <a:endParaRPr lang="en-US" altLang="zh-CN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Ariel Zhao Liu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altLang="zh-CN"/>
              <a:t>1.Fishing Game</a:t>
            </a:r>
            <a:endParaRPr lang="en-US" altLang="zh-CN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Concept: </a:t>
            </a:r>
            <a:r>
              <a:rPr lang="zh-CN" altLang="en-US"/>
              <a:t>The player controls a fishing rod to catch small fish for points while avoiding big fish that might break the line and shoes that reduce points.</a:t>
            </a:r>
            <a:endParaRPr lang="zh-CN" altLang="en-US"/>
          </a:p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Features: </a:t>
            </a:r>
            <a:r>
              <a:rPr lang="zh-CN" altLang="en-US"/>
              <a:t>Dynamic movement of fish, randomized items, and increasing difficulty over time.</a:t>
            </a:r>
            <a:endParaRPr lang="zh-CN" altLang="en-US"/>
          </a:p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Genre</a:t>
            </a:r>
            <a:r>
              <a:rPr lang="zh-CN" altLang="en-US"/>
              <a:t>: Casual</a:t>
            </a:r>
            <a:endParaRPr lang="zh-CN" altLang="en-US"/>
          </a:p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Target Audience:</a:t>
            </a:r>
            <a:r>
              <a:rPr lang="zh-CN" altLang="en-US"/>
              <a:t> Players of all ages who enjoy relaxing gameplay.</a:t>
            </a:r>
            <a:endParaRPr lang="zh-CN" altLang="en-US"/>
          </a:p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Game Flow and Look: </a:t>
            </a:r>
            <a:r>
              <a:rPr lang="zh-CN" altLang="en-US"/>
              <a:t>Bright and colourful underwater theme, simple and intuitive controls.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altLang="zh-CN"/>
              <a:t>2.Catch the Falling Fruits</a:t>
            </a:r>
            <a:endParaRPr lang="en-US" altLang="zh-CN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Concept: </a:t>
            </a:r>
            <a:r>
              <a:rPr lang="zh-CN" altLang="en-US"/>
              <a:t>The player catches fruits falling from the sky while avoiding bombs. The game becomes harder as items fall faster.</a:t>
            </a:r>
            <a:endParaRPr lang="zh-CN" altLang="en-US"/>
          </a:p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Features: </a:t>
            </a:r>
            <a:r>
              <a:rPr lang="zh-CN" altLang="en-US"/>
              <a:t>Power-ups like "Slow Down" and "Magnet" for easier gameplay, with an increasing challenge over time.</a:t>
            </a:r>
            <a:endParaRPr lang="zh-CN" altLang="en-US"/>
          </a:p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Genre: </a:t>
            </a:r>
            <a:r>
              <a:rPr lang="zh-CN" altLang="en-US"/>
              <a:t>Action</a:t>
            </a:r>
            <a:endParaRPr lang="zh-CN" altLang="en-US"/>
          </a:p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Target Audience: </a:t>
            </a:r>
            <a:r>
              <a:rPr lang="zh-CN" altLang="en-US"/>
              <a:t>Players of all ages, especially fans of fast-paced games.</a:t>
            </a:r>
            <a:endParaRPr lang="zh-CN" altLang="en-US"/>
          </a:p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Game Flow and Look: </a:t>
            </a:r>
            <a:r>
              <a:rPr lang="zh-CN" altLang="en-US"/>
              <a:t>Simple 2D design, colourful fruits.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altLang="zh-CN"/>
              <a:t>3.Basketball Throw Game</a:t>
            </a:r>
            <a:endParaRPr lang="en-US" altLang="zh-CN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Concept: </a:t>
            </a:r>
            <a:r>
              <a:rPr lang="zh-CN" altLang="en-US"/>
              <a:t>The player throws basketballs into three </a:t>
            </a:r>
            <a:r>
              <a:rPr lang="en-US" altLang="zh-CN"/>
              <a:t>rows of </a:t>
            </a:r>
            <a:r>
              <a:rPr lang="zh-CN" altLang="en-US"/>
              <a:t>moving hoops, earning different points based on the </a:t>
            </a:r>
            <a:r>
              <a:rPr lang="en-US" altLang="zh-CN"/>
              <a:t>row of </a:t>
            </a:r>
            <a:r>
              <a:rPr lang="zh-CN" altLang="en-US"/>
              <a:t>hoop. The longer the key is held, the stronger the throw.</a:t>
            </a:r>
            <a:endParaRPr lang="zh-CN" altLang="en-US"/>
          </a:p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Features: </a:t>
            </a:r>
            <a:r>
              <a:rPr lang="zh-CN" altLang="en-US"/>
              <a:t>Scoring system, moving hoops, and a timer for challenging the highest score.</a:t>
            </a:r>
            <a:endParaRPr lang="zh-CN" altLang="en-US"/>
          </a:p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Genre: </a:t>
            </a:r>
            <a:r>
              <a:rPr lang="zh-CN" altLang="en-US"/>
              <a:t>Sports</a:t>
            </a:r>
            <a:endParaRPr lang="zh-CN" altLang="en-US"/>
          </a:p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Target Audience:</a:t>
            </a:r>
            <a:r>
              <a:rPr lang="zh-CN" altLang="en-US"/>
              <a:t> Players who enjoy skill-based games and sports challenges.</a:t>
            </a:r>
            <a:endParaRPr lang="zh-CN" altLang="en-US"/>
          </a:p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Game Flow and Look: </a:t>
            </a:r>
            <a:r>
              <a:rPr lang="zh-CN" altLang="en-US"/>
              <a:t>A clean and sporty design with a simple, colourful background.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altLang="zh-CN"/>
              <a:t>4.Pinball Arcade</a:t>
            </a:r>
            <a:endParaRPr lang="en-US" altLang="zh-CN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Concept: </a:t>
            </a:r>
            <a:r>
              <a:rPr lang="zh-CN" altLang="en-US"/>
              <a:t>The player uses flippers to bounce a ball around the screen, hitting objects for points while avoiding the ball falling through the gap.</a:t>
            </a:r>
            <a:endParaRPr lang="zh-CN" altLang="en-US"/>
          </a:p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Features: </a:t>
            </a:r>
            <a:r>
              <a:rPr lang="zh-CN" altLang="en-US"/>
              <a:t>obstacles and power-ups, such as temporary screen obstruction.</a:t>
            </a:r>
            <a:endParaRPr lang="zh-CN" altLang="en-US"/>
          </a:p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Genre: </a:t>
            </a:r>
            <a:r>
              <a:rPr lang="zh-CN" altLang="en-US"/>
              <a:t>Casual /Arcade</a:t>
            </a:r>
            <a:endParaRPr lang="zh-CN" altLang="en-US"/>
          </a:p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Target Audience: </a:t>
            </a:r>
            <a:r>
              <a:rPr lang="zh-CN" altLang="en-US"/>
              <a:t>Players of all ages, Fans of classic arcade-style pinball games.</a:t>
            </a:r>
            <a:endParaRPr lang="zh-CN" altLang="en-US"/>
          </a:p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Game Flow and Look: </a:t>
            </a:r>
            <a:r>
              <a:rPr lang="zh-CN" altLang="en-US"/>
              <a:t>A colourful, energetic arcade style with a fun and interactive design.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altLang="zh-CN"/>
              <a:t>5.Shape-Matching Stage</a:t>
            </a:r>
            <a:endParaRPr lang="en-US" altLang="zh-CN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Concept: </a:t>
            </a:r>
            <a:r>
              <a:rPr lang="zh-CN" altLang="en-US"/>
              <a:t>The player picks the correct item (colour and shape) from a stage after an NPC gives a hint</a:t>
            </a:r>
            <a:r>
              <a:rPr lang="en-US" altLang="zh-CN">
                <a:sym typeface="+mn-ea"/>
              </a:rPr>
              <a:t>, and put it to a box</a:t>
            </a:r>
            <a:r>
              <a:rPr lang="zh-CN" altLang="en-US"/>
              <a:t>. Picking quickly rewards extra points.</a:t>
            </a:r>
            <a:endParaRPr lang="zh-CN" altLang="en-US"/>
          </a:p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Features: </a:t>
            </a:r>
            <a:r>
              <a:rPr lang="zh-CN" altLang="en-US"/>
              <a:t>Timed challenges, combo bonuses for consecutive correct picks.</a:t>
            </a:r>
            <a:endParaRPr lang="zh-CN" altLang="en-US"/>
          </a:p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Genre: </a:t>
            </a:r>
            <a:r>
              <a:rPr lang="zh-CN" altLang="en-US"/>
              <a:t>Puzzle/Reaction.</a:t>
            </a:r>
            <a:endParaRPr lang="zh-CN" altLang="en-US"/>
          </a:p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Target Audience: </a:t>
            </a:r>
            <a:r>
              <a:rPr lang="zh-CN" altLang="en-US"/>
              <a:t>Puzzle lovers who enjoy quick-thinking challenges.</a:t>
            </a:r>
            <a:endParaRPr lang="zh-CN" altLang="en-US"/>
          </a:p>
          <a:p>
            <a:r>
              <a:rPr lang="zh-CN" altLang="en-US" b="1">
                <a:latin typeface="Arial Bold" panose="020B0604020202090204" charset="0"/>
                <a:cs typeface="Arial Bold" panose="020B0604020202090204" charset="0"/>
              </a:rPr>
              <a:t>Game Flow and Look: </a:t>
            </a:r>
            <a:r>
              <a:rPr lang="zh-CN" altLang="en-US"/>
              <a:t>Bright and lively stage with colourful objects and clear visual hints.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Ariel Zhao Liu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1.0"/>
  <p:tag name="KSO_WM_UNIT_TYPE" val="i"/>
  <p:tag name="KSO_WM_UNIT_INDEX" val="10"/>
</p:tagLst>
</file>

<file path=ppt/tags/tag10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UNIT_TYPE" val="i"/>
  <p:tag name="KSO_WM_UNIT_INDEX" val="6"/>
</p:tagLst>
</file>

<file path=ppt/tags/tag10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UNIT_TYPE" val="i"/>
  <p:tag name="KSO_WM_UNIT_INDEX" val="7"/>
</p:tagLst>
</file>

<file path=ppt/tags/tag10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UNIT_TYPE" val="i"/>
  <p:tag name="KSO_WM_UNIT_INDEX" val="8"/>
</p:tagLst>
</file>

<file path=ppt/tags/tag10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1.0"/>
  <p:tag name="KSO_WM_UNIT_TYPE" val="i"/>
  <p:tag name="KSO_WM_UNIT_INDEX" val="9"/>
</p:tagLst>
</file>

<file path=ppt/tags/tag10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0"/>
  <p:tag name="KSO_WM_UNIT_LAYERLEVEL" val="1"/>
  <p:tag name="KSO_WM_TAG_VERSION" val="1.0"/>
  <p:tag name="KSO_WM_UNIT_TYPE" val="i"/>
  <p:tag name="KSO_WM_UNIT_INDEX" val="10"/>
</p:tagLst>
</file>

<file path=ppt/tags/tag10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1"/>
  <p:tag name="KSO_WM_UNIT_LAYERLEVEL" val="1"/>
  <p:tag name="KSO_WM_TAG_VERSION" val="1.0"/>
  <p:tag name="KSO_WM_UNIT_TYPE" val="i"/>
  <p:tag name="KSO_WM_UNIT_INDEX" val="11"/>
</p:tagLst>
</file>

<file path=ppt/tags/tag10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2"/>
  <p:tag name="KSO_WM_UNIT_LAYERLEVEL" val="1"/>
  <p:tag name="KSO_WM_TAG_VERSION" val="1.0"/>
  <p:tag name="KSO_WM_UNIT_TYPE" val="i"/>
  <p:tag name="KSO_WM_UNIT_INDEX" val="12"/>
</p:tagLst>
</file>

<file path=ppt/tags/tag10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1.0"/>
  <p:tag name="KSO_WM_UNIT_TYPE" val="i"/>
  <p:tag name="KSO_WM_UNIT_INDEX" val="13"/>
</p:tagLst>
</file>

<file path=ppt/tags/tag10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4"/>
  <p:tag name="KSO_WM_UNIT_LAYERLEVEL" val="1"/>
  <p:tag name="KSO_WM_TAG_VERSION" val="1.0"/>
  <p:tag name="KSO_WM_UNIT_TYPE" val="i"/>
  <p:tag name="KSO_WM_UNIT_INDEX" val="14"/>
</p:tagLst>
</file>

<file path=ppt/tags/tag10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5"/>
  <p:tag name="KSO_WM_UNIT_LAYERLEVEL" val="1"/>
  <p:tag name="KSO_WM_TAG_VERSION" val="1.0"/>
  <p:tag name="KSO_WM_UNIT_TYPE" val="i"/>
  <p:tag name="KSO_WM_UNIT_INDEX" val="15"/>
</p:tagLst>
</file>

<file path=ppt/tags/tag1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UNIT_TYPE" val="i"/>
  <p:tag name="KSO_WM_UNIT_INDEX" val="11"/>
</p:tagLst>
</file>

<file path=ppt/tags/tag11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6"/>
  <p:tag name="KSO_WM_UNIT_LAYERLEVEL" val="1"/>
  <p:tag name="KSO_WM_TAG_VERSION" val="1.0"/>
  <p:tag name="KSO_WM_UNIT_TYPE" val="i"/>
  <p:tag name="KSO_WM_UNIT_INDEX" val="16"/>
</p:tagLst>
</file>

<file path=ppt/tags/tag11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7"/>
  <p:tag name="KSO_WM_UNIT_LAYERLEVEL" val="1"/>
  <p:tag name="KSO_WM_TAG_VERSION" val="1.0"/>
  <p:tag name="KSO_WM_UNIT_TYPE" val="i"/>
  <p:tag name="KSO_WM_UNIT_INDEX" val="17"/>
</p:tagLst>
</file>

<file path=ppt/tags/tag11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8"/>
  <p:tag name="KSO_WM_UNIT_LAYERLEVEL" val="1"/>
  <p:tag name="KSO_WM_TAG_VERSION" val="1.0"/>
  <p:tag name="KSO_WM_UNIT_TYPE" val="i"/>
  <p:tag name="KSO_WM_UNIT_INDEX" val="18"/>
</p:tagLst>
</file>

<file path=ppt/tags/tag11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9"/>
  <p:tag name="KSO_WM_UNIT_LAYERLEVEL" val="1"/>
  <p:tag name="KSO_WM_TAG_VERSION" val="1.0"/>
  <p:tag name="KSO_WM_UNIT_TYPE" val="i"/>
  <p:tag name="KSO_WM_UNIT_INDEX" val="19"/>
</p:tagLst>
</file>

<file path=ppt/tags/tag11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0"/>
  <p:tag name="KSO_WM_UNIT_LAYERLEVEL" val="1"/>
  <p:tag name="KSO_WM_TAG_VERSION" val="1.0"/>
  <p:tag name="KSO_WM_UNIT_TYPE" val="i"/>
  <p:tag name="KSO_WM_UNIT_INDEX" val="20"/>
</p:tagLst>
</file>

<file path=ppt/tags/tag11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1"/>
  <p:tag name="KSO_WM_UNIT_LAYERLEVEL" val="1"/>
  <p:tag name="KSO_WM_TAG_VERSION" val="1.0"/>
  <p:tag name="KSO_WM_UNIT_TYPE" val="i"/>
  <p:tag name="KSO_WM_UNIT_INDEX" val="21"/>
</p:tagLst>
</file>

<file path=ppt/tags/tag11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2"/>
  <p:tag name="KSO_WM_UNIT_LAYERLEVEL" val="1"/>
  <p:tag name="KSO_WM_TAG_VERSION" val="1.0"/>
  <p:tag name="KSO_WM_UNIT_TYPE" val="i"/>
  <p:tag name="KSO_WM_UNIT_INDEX" val="22"/>
</p:tagLst>
</file>

<file path=ppt/tags/tag11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3"/>
  <p:tag name="KSO_WM_UNIT_LAYERLEVEL" val="1"/>
  <p:tag name="KSO_WM_TAG_VERSION" val="1.0"/>
  <p:tag name="KSO_WM_UNIT_TYPE" val="i"/>
  <p:tag name="KSO_WM_UNIT_INDEX" val="23"/>
</p:tagLst>
</file>

<file path=ppt/tags/tag11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4"/>
  <p:tag name="KSO_WM_UNIT_LAYERLEVEL" val="1"/>
  <p:tag name="KSO_WM_TAG_VERSION" val="1.0"/>
  <p:tag name="KSO_WM_UNIT_TYPE" val="i"/>
  <p:tag name="KSO_WM_UNIT_INDEX" val="24"/>
</p:tagLst>
</file>

<file path=ppt/tags/tag11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5"/>
  <p:tag name="KSO_WM_UNIT_LAYERLEVEL" val="1"/>
  <p:tag name="KSO_WM_TAG_VERSION" val="1.0"/>
  <p:tag name="KSO_WM_UNIT_TYPE" val="i"/>
  <p:tag name="KSO_WM_UNIT_INDEX" val="25"/>
</p:tagLst>
</file>

<file path=ppt/tags/tag1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1.0"/>
  <p:tag name="KSO_WM_UNIT_TYPE" val="i"/>
  <p:tag name="KSO_WM_UNIT_INDEX" val="12"/>
</p:tagLst>
</file>

<file path=ppt/tags/tag12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6"/>
  <p:tag name="KSO_WM_UNIT_LAYERLEVEL" val="1"/>
  <p:tag name="KSO_WM_TAG_VERSION" val="1.0"/>
  <p:tag name="KSO_WM_UNIT_TYPE" val="i"/>
  <p:tag name="KSO_WM_UNIT_INDEX" val="26"/>
</p:tagLst>
</file>

<file path=ppt/tags/tag12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7"/>
  <p:tag name="KSO_WM_UNIT_LAYERLEVEL" val="1"/>
  <p:tag name="KSO_WM_TAG_VERSION" val="1.0"/>
  <p:tag name="KSO_WM_UNIT_TYPE" val="i"/>
  <p:tag name="KSO_WM_UNIT_INDEX" val="27"/>
</p:tagLst>
</file>

<file path=ppt/tags/tag12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8"/>
  <p:tag name="KSO_WM_UNIT_LAYERLEVEL" val="1"/>
  <p:tag name="KSO_WM_TAG_VERSION" val="1.0"/>
  <p:tag name="KSO_WM_UNIT_TYPE" val="i"/>
  <p:tag name="KSO_WM_UNIT_INDEX" val="28"/>
</p:tagLst>
</file>

<file path=ppt/tags/tag12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9"/>
  <p:tag name="KSO_WM_UNIT_LAYERLEVEL" val="1"/>
  <p:tag name="KSO_WM_TAG_VERSION" val="1.0"/>
  <p:tag name="KSO_WM_UNIT_TYPE" val="i"/>
  <p:tag name="KSO_WM_UNIT_INDEX" val="29"/>
</p:tagLst>
</file>

<file path=ppt/tags/tag12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0"/>
  <p:tag name="KSO_WM_UNIT_LAYERLEVEL" val="1"/>
  <p:tag name="KSO_WM_TAG_VERSION" val="1.0"/>
  <p:tag name="KSO_WM_UNIT_TYPE" val="i"/>
  <p:tag name="KSO_WM_UNIT_INDEX" val="30"/>
</p:tagLst>
</file>

<file path=ppt/tags/tag12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1"/>
  <p:tag name="KSO_WM_UNIT_LAYERLEVEL" val="1"/>
  <p:tag name="KSO_WM_TAG_VERSION" val="1.0"/>
  <p:tag name="KSO_WM_UNIT_TYPE" val="i"/>
  <p:tag name="KSO_WM_UNIT_INDEX" val="31"/>
</p:tagLst>
</file>

<file path=ppt/tags/tag12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2"/>
  <p:tag name="KSO_WM_UNIT_LAYERLEVEL" val="1"/>
  <p:tag name="KSO_WM_TAG_VERSION" val="1.0"/>
  <p:tag name="KSO_WM_UNIT_TYPE" val="i"/>
  <p:tag name="KSO_WM_UNIT_INDEX" val="32"/>
</p:tagLst>
</file>

<file path=ppt/tags/tag12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3"/>
  <p:tag name="KSO_WM_UNIT_LAYERLEVEL" val="1"/>
  <p:tag name="KSO_WM_TAG_VERSION" val="1.0"/>
  <p:tag name="KSO_WM_UNIT_TYPE" val="i"/>
  <p:tag name="KSO_WM_UNIT_INDEX" val="33"/>
</p:tagLst>
</file>

<file path=ppt/tags/tag12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4"/>
  <p:tag name="KSO_WM_UNIT_LAYERLEVEL" val="1"/>
  <p:tag name="KSO_WM_TAG_VERSION" val="1.0"/>
  <p:tag name="KSO_WM_UNIT_TYPE" val="i"/>
  <p:tag name="KSO_WM_UNIT_INDEX" val="34"/>
</p:tagLst>
</file>

<file path=ppt/tags/tag12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5"/>
  <p:tag name="KSO_WM_UNIT_LAYERLEVEL" val="1"/>
  <p:tag name="KSO_WM_TAG_VERSION" val="1.0"/>
  <p:tag name="KSO_WM_UNIT_TYPE" val="i"/>
  <p:tag name="KSO_WM_UNIT_INDEX" val="35"/>
</p:tagLst>
</file>

<file path=ppt/tags/tag1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1.0"/>
  <p:tag name="KSO_WM_UNIT_TYPE" val="i"/>
  <p:tag name="KSO_WM_UNIT_INDEX" val="13"/>
</p:tagLst>
</file>

<file path=ppt/tags/tag13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6"/>
  <p:tag name="KSO_WM_UNIT_LAYERLEVEL" val="1"/>
  <p:tag name="KSO_WM_TAG_VERSION" val="1.0"/>
  <p:tag name="KSO_WM_UNIT_TYPE" val="i"/>
  <p:tag name="KSO_WM_UNIT_INDEX" val="36"/>
</p:tagLst>
</file>

<file path=ppt/tags/tag13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7"/>
  <p:tag name="KSO_WM_UNIT_LAYERLEVEL" val="1"/>
  <p:tag name="KSO_WM_TAG_VERSION" val="1.0"/>
  <p:tag name="KSO_WM_UNIT_TYPE" val="i"/>
  <p:tag name="KSO_WM_UNIT_INDEX" val="37"/>
</p:tagLst>
</file>

<file path=ppt/tags/tag13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8"/>
  <p:tag name="KSO_WM_UNIT_LAYERLEVEL" val="1"/>
  <p:tag name="KSO_WM_TAG_VERSION" val="1.0"/>
  <p:tag name="KSO_WM_UNIT_TYPE" val="i"/>
  <p:tag name="KSO_WM_UNIT_INDEX" val="38"/>
</p:tagLst>
</file>

<file path=ppt/tags/tag13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9"/>
  <p:tag name="KSO_WM_UNIT_LAYERLEVEL" val="1"/>
  <p:tag name="KSO_WM_TAG_VERSION" val="1.0"/>
  <p:tag name="KSO_WM_UNIT_TYPE" val="i"/>
  <p:tag name="KSO_WM_UNIT_INDEX" val="39"/>
</p:tagLst>
</file>

<file path=ppt/tags/tag13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0"/>
  <p:tag name="KSO_WM_UNIT_LAYERLEVEL" val="1"/>
  <p:tag name="KSO_WM_TAG_VERSION" val="1.0"/>
  <p:tag name="KSO_WM_UNIT_TYPE" val="i"/>
  <p:tag name="KSO_WM_UNIT_INDEX" val="40"/>
</p:tagLst>
</file>

<file path=ppt/tags/tag13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1"/>
  <p:tag name="KSO_WM_UNIT_LAYERLEVEL" val="1"/>
  <p:tag name="KSO_WM_TAG_VERSION" val="1.0"/>
  <p:tag name="KSO_WM_UNIT_TYPE" val="i"/>
  <p:tag name="KSO_WM_UNIT_INDEX" val="41"/>
</p:tagLst>
</file>

<file path=ppt/tags/tag13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2"/>
  <p:tag name="KSO_WM_UNIT_LAYERLEVEL" val="1"/>
  <p:tag name="KSO_WM_TAG_VERSION" val="1.0"/>
  <p:tag name="KSO_WM_UNIT_TYPE" val="i"/>
  <p:tag name="KSO_WM_UNIT_INDEX" val="42"/>
</p:tagLst>
</file>

<file path=ppt/tags/tag13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3"/>
  <p:tag name="KSO_WM_UNIT_LAYERLEVEL" val="1"/>
  <p:tag name="KSO_WM_TAG_VERSION" val="1.0"/>
  <p:tag name="KSO_WM_UNIT_TYPE" val="i"/>
  <p:tag name="KSO_WM_UNIT_INDEX" val="43"/>
</p:tagLst>
</file>

<file path=ppt/tags/tag13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4"/>
  <p:tag name="KSO_WM_UNIT_LAYERLEVEL" val="1"/>
  <p:tag name="KSO_WM_TAG_VERSION" val="1.0"/>
  <p:tag name="KSO_WM_UNIT_TYPE" val="i"/>
  <p:tag name="KSO_WM_UNIT_INDEX" val="44"/>
</p:tagLst>
</file>

<file path=ppt/tags/tag13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5"/>
  <p:tag name="KSO_WM_UNIT_LAYERLEVEL" val="1"/>
  <p:tag name="KSO_WM_TAG_VERSION" val="1.0"/>
  <p:tag name="KSO_WM_UNIT_TYPE" val="i"/>
  <p:tag name="KSO_WM_UNIT_INDEX" val="45"/>
</p:tagLst>
</file>

<file path=ppt/tags/tag1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1.0"/>
  <p:tag name="KSO_WM_UNIT_TYPE" val="i"/>
  <p:tag name="KSO_WM_UNIT_INDEX" val="14"/>
</p:tagLst>
</file>

<file path=ppt/tags/tag14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6"/>
  <p:tag name="KSO_WM_UNIT_LAYERLEVEL" val="1"/>
  <p:tag name="KSO_WM_TAG_VERSION" val="1.0"/>
  <p:tag name="KSO_WM_UNIT_TYPE" val="i"/>
  <p:tag name="KSO_WM_UNIT_INDEX" val="46"/>
</p:tagLst>
</file>

<file path=ppt/tags/tag14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7"/>
  <p:tag name="KSO_WM_UNIT_LAYERLEVEL" val="1"/>
  <p:tag name="KSO_WM_TAG_VERSION" val="1.0"/>
  <p:tag name="KSO_WM_UNIT_TYPE" val="i"/>
  <p:tag name="KSO_WM_UNIT_INDEX" val="47"/>
</p:tagLst>
</file>

<file path=ppt/tags/tag14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8"/>
  <p:tag name="KSO_WM_UNIT_LAYERLEVEL" val="1"/>
  <p:tag name="KSO_WM_TAG_VERSION" val="1.0"/>
  <p:tag name="KSO_WM_UNIT_TYPE" val="i"/>
  <p:tag name="KSO_WM_UNIT_INDEX" val="48"/>
</p:tagLst>
</file>

<file path=ppt/tags/tag14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9"/>
  <p:tag name="KSO_WM_UNIT_LAYERLEVEL" val="1"/>
  <p:tag name="KSO_WM_TAG_VERSION" val="1.0"/>
  <p:tag name="KSO_WM_UNIT_TYPE" val="i"/>
  <p:tag name="KSO_WM_UNIT_INDEX" val="49"/>
</p:tagLst>
</file>

<file path=ppt/tags/tag14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0"/>
  <p:tag name="KSO_WM_UNIT_LAYERLEVEL" val="1"/>
  <p:tag name="KSO_WM_TAG_VERSION" val="1.0"/>
  <p:tag name="KSO_WM_UNIT_TYPE" val="i"/>
  <p:tag name="KSO_WM_UNIT_INDEX" val="50"/>
</p:tagLst>
</file>

<file path=ppt/tags/tag14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1"/>
  <p:tag name="KSO_WM_UNIT_LAYERLEVEL" val="1"/>
  <p:tag name="KSO_WM_TAG_VERSION" val="1.0"/>
  <p:tag name="KSO_WM_UNIT_TYPE" val="i"/>
  <p:tag name="KSO_WM_UNIT_INDEX" val="51"/>
</p:tagLst>
</file>

<file path=ppt/tags/tag14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2"/>
  <p:tag name="KSO_WM_UNIT_LAYERLEVEL" val="1"/>
  <p:tag name="KSO_WM_TAG_VERSION" val="1.0"/>
  <p:tag name="KSO_WM_UNIT_TYPE" val="i"/>
  <p:tag name="KSO_WM_UNIT_INDEX" val="52"/>
</p:tagLst>
</file>

<file path=ppt/tags/tag14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3"/>
  <p:tag name="KSO_WM_UNIT_LAYERLEVEL" val="1"/>
  <p:tag name="KSO_WM_TAG_VERSION" val="1.0"/>
  <p:tag name="KSO_WM_UNIT_TYPE" val="i"/>
  <p:tag name="KSO_WM_UNIT_INDEX" val="53"/>
</p:tagLst>
</file>

<file path=ppt/tags/tag14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4"/>
  <p:tag name="KSO_WM_UNIT_LAYERLEVEL" val="1"/>
  <p:tag name="KSO_WM_TAG_VERSION" val="1.0"/>
  <p:tag name="KSO_WM_UNIT_TYPE" val="i"/>
  <p:tag name="KSO_WM_UNIT_INDEX" val="54"/>
</p:tagLst>
</file>

<file path=ppt/tags/tag14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5"/>
  <p:tag name="KSO_WM_UNIT_LAYERLEVEL" val="1"/>
  <p:tag name="KSO_WM_TAG_VERSION" val="1.0"/>
  <p:tag name="KSO_WM_UNIT_TYPE" val="i"/>
  <p:tag name="KSO_WM_UNIT_INDEX" val="55"/>
</p:tagLst>
</file>

<file path=ppt/tags/tag1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1.0"/>
  <p:tag name="KSO_WM_UNIT_TYPE" val="i"/>
  <p:tag name="KSO_WM_UNIT_INDEX" val="15"/>
</p:tagLst>
</file>

<file path=ppt/tags/tag15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6"/>
  <p:tag name="KSO_WM_UNIT_LAYERLEVEL" val="1"/>
  <p:tag name="KSO_WM_TAG_VERSION" val="1.0"/>
  <p:tag name="KSO_WM_UNIT_TYPE" val="i"/>
  <p:tag name="KSO_WM_UNIT_INDEX" val="56"/>
</p:tagLst>
</file>

<file path=ppt/tags/tag15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7"/>
  <p:tag name="KSO_WM_UNIT_LAYERLEVEL" val="1"/>
  <p:tag name="KSO_WM_TAG_VERSION" val="1.0"/>
  <p:tag name="KSO_WM_UNIT_TYPE" val="i"/>
  <p:tag name="KSO_WM_UNIT_INDEX" val="57"/>
</p:tagLst>
</file>

<file path=ppt/tags/tag15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8"/>
  <p:tag name="KSO_WM_UNIT_LAYERLEVEL" val="1"/>
  <p:tag name="KSO_WM_TAG_VERSION" val="1.0"/>
  <p:tag name="KSO_WM_UNIT_TYPE" val="i"/>
  <p:tag name="KSO_WM_UNIT_INDEX" val="58"/>
</p:tagLst>
</file>

<file path=ppt/tags/tag15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9"/>
  <p:tag name="KSO_WM_UNIT_LAYERLEVEL" val="1"/>
  <p:tag name="KSO_WM_TAG_VERSION" val="1.0"/>
  <p:tag name="KSO_WM_UNIT_TYPE" val="i"/>
  <p:tag name="KSO_WM_UNIT_INDEX" val="59"/>
</p:tagLst>
</file>

<file path=ppt/tags/tag15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0"/>
  <p:tag name="KSO_WM_UNIT_LAYERLEVEL" val="1"/>
  <p:tag name="KSO_WM_TAG_VERSION" val="1.0"/>
  <p:tag name="KSO_WM_UNIT_TYPE" val="i"/>
  <p:tag name="KSO_WM_UNIT_INDEX" val="60"/>
</p:tagLst>
</file>

<file path=ppt/tags/tag15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1"/>
  <p:tag name="KSO_WM_UNIT_LAYERLEVEL" val="1"/>
  <p:tag name="KSO_WM_TAG_VERSION" val="1.0"/>
  <p:tag name="KSO_WM_UNIT_TYPE" val="i"/>
  <p:tag name="KSO_WM_UNIT_INDEX" val="61"/>
</p:tagLst>
</file>

<file path=ppt/tags/tag15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2"/>
  <p:tag name="KSO_WM_UNIT_LAYERLEVEL" val="1"/>
  <p:tag name="KSO_WM_TAG_VERSION" val="1.0"/>
  <p:tag name="KSO_WM_UNIT_TYPE" val="i"/>
  <p:tag name="KSO_WM_UNIT_INDEX" val="62"/>
</p:tagLst>
</file>

<file path=ppt/tags/tag15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3"/>
  <p:tag name="KSO_WM_UNIT_LAYERLEVEL" val="1"/>
  <p:tag name="KSO_WM_TAG_VERSION" val="1.0"/>
  <p:tag name="KSO_WM_UNIT_TYPE" val="i"/>
  <p:tag name="KSO_WM_UNIT_INDEX" val="63"/>
</p:tagLst>
</file>

<file path=ppt/tags/tag15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4"/>
  <p:tag name="KSO_WM_UNIT_LAYERLEVEL" val="1"/>
  <p:tag name="KSO_WM_TAG_VERSION" val="1.0"/>
  <p:tag name="KSO_WM_UNIT_TYPE" val="i"/>
  <p:tag name="KSO_WM_UNIT_INDEX" val="64"/>
</p:tagLst>
</file>

<file path=ppt/tags/tag15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5"/>
  <p:tag name="KSO_WM_UNIT_LAYERLEVEL" val="1"/>
  <p:tag name="KSO_WM_TAG_VERSION" val="1.0"/>
  <p:tag name="KSO_WM_UNIT_TYPE" val="i"/>
  <p:tag name="KSO_WM_UNIT_INDEX" val="65"/>
</p:tagLst>
</file>

<file path=ppt/tags/tag1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1.0"/>
  <p:tag name="KSO_WM_UNIT_TYPE" val="i"/>
  <p:tag name="KSO_WM_UNIT_INDEX" val="16"/>
</p:tagLst>
</file>

<file path=ppt/tags/tag16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6"/>
  <p:tag name="KSO_WM_UNIT_LAYERLEVEL" val="1"/>
  <p:tag name="KSO_WM_TAG_VERSION" val="1.0"/>
  <p:tag name="KSO_WM_UNIT_TYPE" val="i"/>
  <p:tag name="KSO_WM_UNIT_INDEX" val="66"/>
</p:tagLst>
</file>

<file path=ppt/tags/tag16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7"/>
  <p:tag name="KSO_WM_UNIT_LAYERLEVEL" val="1"/>
  <p:tag name="KSO_WM_TAG_VERSION" val="1.0"/>
  <p:tag name="KSO_WM_UNIT_TYPE" val="i"/>
  <p:tag name="KSO_WM_UNIT_INDEX" val="67"/>
</p:tagLst>
</file>

<file path=ppt/tags/tag16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8"/>
  <p:tag name="KSO_WM_UNIT_LAYERLEVEL" val="1"/>
  <p:tag name="KSO_WM_TAG_VERSION" val="1.0"/>
  <p:tag name="KSO_WM_UNIT_TYPE" val="i"/>
  <p:tag name="KSO_WM_UNIT_INDEX" val="68"/>
</p:tagLst>
</file>

<file path=ppt/tags/tag16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69"/>
  <p:tag name="KSO_WM_UNIT_LAYERLEVEL" val="1"/>
  <p:tag name="KSO_WM_TAG_VERSION" val="1.0"/>
  <p:tag name="KSO_WM_UNIT_TYPE" val="i"/>
  <p:tag name="KSO_WM_UNIT_INDEX" val="69"/>
</p:tagLst>
</file>

<file path=ppt/tags/tag16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0"/>
  <p:tag name="KSO_WM_UNIT_LAYERLEVEL" val="1"/>
  <p:tag name="KSO_WM_TAG_VERSION" val="1.0"/>
  <p:tag name="KSO_WM_UNIT_TYPE" val="i"/>
  <p:tag name="KSO_WM_UNIT_INDEX" val="70"/>
</p:tagLst>
</file>

<file path=ppt/tags/tag16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1"/>
  <p:tag name="KSO_WM_UNIT_LAYERLEVEL" val="1"/>
  <p:tag name="KSO_WM_TAG_VERSION" val="1.0"/>
  <p:tag name="KSO_WM_UNIT_TYPE" val="i"/>
  <p:tag name="KSO_WM_UNIT_INDEX" val="71"/>
</p:tagLst>
</file>

<file path=ppt/tags/tag16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2"/>
  <p:tag name="KSO_WM_UNIT_LAYERLEVEL" val="1"/>
  <p:tag name="KSO_WM_TAG_VERSION" val="1.0"/>
  <p:tag name="KSO_WM_UNIT_TYPE" val="i"/>
  <p:tag name="KSO_WM_UNIT_INDEX" val="72"/>
</p:tagLst>
</file>

<file path=ppt/tags/tag16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3"/>
  <p:tag name="KSO_WM_UNIT_LAYERLEVEL" val="1"/>
  <p:tag name="KSO_WM_TAG_VERSION" val="1.0"/>
  <p:tag name="KSO_WM_UNIT_TYPE" val="i"/>
  <p:tag name="KSO_WM_UNIT_INDEX" val="73"/>
</p:tagLst>
</file>

<file path=ppt/tags/tag16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4"/>
  <p:tag name="KSO_WM_UNIT_LAYERLEVEL" val="1"/>
  <p:tag name="KSO_WM_TAG_VERSION" val="1.0"/>
  <p:tag name="KSO_WM_UNIT_TYPE" val="i"/>
  <p:tag name="KSO_WM_UNIT_INDEX" val="74"/>
</p:tagLst>
</file>

<file path=ppt/tags/tag16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5"/>
  <p:tag name="KSO_WM_UNIT_LAYERLEVEL" val="1"/>
  <p:tag name="KSO_WM_TAG_VERSION" val="1.0"/>
  <p:tag name="KSO_WM_UNIT_TYPE" val="i"/>
  <p:tag name="KSO_WM_UNIT_INDEX" val="75"/>
</p:tagLst>
</file>

<file path=ppt/tags/tag1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1.0"/>
  <p:tag name="KSO_WM_UNIT_TYPE" val="i"/>
  <p:tag name="KSO_WM_UNIT_INDEX" val="17"/>
</p:tagLst>
</file>

<file path=ppt/tags/tag17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6"/>
  <p:tag name="KSO_WM_UNIT_LAYERLEVEL" val="1"/>
  <p:tag name="KSO_WM_TAG_VERSION" val="1.0"/>
  <p:tag name="KSO_WM_UNIT_TYPE" val="i"/>
  <p:tag name="KSO_WM_UNIT_INDEX" val="76"/>
</p:tagLst>
</file>

<file path=ppt/tags/tag17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7"/>
  <p:tag name="KSO_WM_UNIT_LAYERLEVEL" val="1"/>
  <p:tag name="KSO_WM_TAG_VERSION" val="1.0"/>
  <p:tag name="KSO_WM_UNIT_TYPE" val="i"/>
  <p:tag name="KSO_WM_UNIT_INDEX" val="77"/>
</p:tagLst>
</file>

<file path=ppt/tags/tag17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8"/>
  <p:tag name="KSO_WM_UNIT_LAYERLEVEL" val="1"/>
  <p:tag name="KSO_WM_TAG_VERSION" val="1.0"/>
  <p:tag name="KSO_WM_UNIT_TYPE" val="i"/>
  <p:tag name="KSO_WM_UNIT_INDEX" val="78"/>
</p:tagLst>
</file>

<file path=ppt/tags/tag17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79"/>
  <p:tag name="KSO_WM_UNIT_LAYERLEVEL" val="1"/>
  <p:tag name="KSO_WM_TAG_VERSION" val="1.0"/>
  <p:tag name="KSO_WM_UNIT_TYPE" val="i"/>
  <p:tag name="KSO_WM_UNIT_INDEX" val="79"/>
</p:tagLst>
</file>

<file path=ppt/tags/tag17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80"/>
  <p:tag name="KSO_WM_UNIT_LAYERLEVEL" val="1"/>
  <p:tag name="KSO_WM_TAG_VERSION" val="1.0"/>
  <p:tag name="KSO_WM_UNIT_TYPE" val="i"/>
  <p:tag name="KSO_WM_UNIT_INDEX" val="80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1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1.0"/>
  <p:tag name="KSO_WM_UNIT_TYPE" val="i"/>
  <p:tag name="KSO_WM_UNIT_INDEX" val="18"/>
</p:tagLst>
</file>

<file path=ppt/tags/tag18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18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18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</p:tagLst>
</file>

<file path=ppt/tags/tag18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18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UNIT_TYPE" val="i"/>
  <p:tag name="KSO_WM_UNIT_INDEX" val="6"/>
</p:tagLst>
</file>

<file path=ppt/tags/tag18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UNIT_TYPE" val="i"/>
  <p:tag name="KSO_WM_UNIT_INDEX" val="7"/>
</p:tagLst>
</file>

<file path=ppt/tags/tag18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UNIT_TYPE" val="i"/>
  <p:tag name="KSO_WM_UNIT_INDEX" val="8"/>
</p:tagLst>
</file>

<file path=ppt/tags/tag18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UNIT_TYPE" val="i"/>
  <p:tag name="KSO_WM_UNIT_INDEX" val="9"/>
</p:tagLst>
</file>

<file path=ppt/tags/tag18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UNIT_TYPE" val="i"/>
  <p:tag name="KSO_WM_UNIT_INDEX" val="10"/>
</p:tagLst>
</file>

<file path=ppt/tags/tag18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UNIT_TYPE" val="i"/>
  <p:tag name="KSO_WM_UNIT_INDEX" val="11"/>
</p:tagLst>
</file>

<file path=ppt/tags/tag1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1.0"/>
  <p:tag name="KSO_WM_UNIT_TYPE" val="i"/>
  <p:tag name="KSO_WM_UNIT_INDEX" val="19"/>
</p:tagLst>
</file>

<file path=ppt/tags/tag19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UNIT_TYPE" val="i"/>
  <p:tag name="KSO_WM_UNIT_INDEX" val="12"/>
</p:tagLst>
</file>

<file path=ppt/tags/tag19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3"/>
  <p:tag name="KSO_WM_UNIT_LAYERLEVEL" val="1"/>
  <p:tag name="KSO_WM_TAG_VERSION" val="1.0"/>
  <p:tag name="KSO_WM_UNIT_TYPE" val="i"/>
  <p:tag name="KSO_WM_UNIT_INDEX" val="13"/>
</p:tagLst>
</file>

<file path=ppt/tags/tag19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4"/>
  <p:tag name="KSO_WM_UNIT_LAYERLEVEL" val="1"/>
  <p:tag name="KSO_WM_TAG_VERSION" val="1.0"/>
  <p:tag name="KSO_WM_UNIT_TYPE" val="i"/>
  <p:tag name="KSO_WM_UNIT_INDEX" val="14"/>
</p:tagLst>
</file>

<file path=ppt/tags/tag19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5"/>
  <p:tag name="KSO_WM_UNIT_LAYERLEVEL" val="1"/>
  <p:tag name="KSO_WM_TAG_VERSION" val="1.0"/>
  <p:tag name="KSO_WM_UNIT_TYPE" val="i"/>
  <p:tag name="KSO_WM_UNIT_INDEX" val="15"/>
</p:tagLst>
</file>

<file path=ppt/tags/tag19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6"/>
  <p:tag name="KSO_WM_UNIT_LAYERLEVEL" val="1"/>
  <p:tag name="KSO_WM_TAG_VERSION" val="1.0"/>
  <p:tag name="KSO_WM_UNIT_TYPE" val="i"/>
  <p:tag name="KSO_WM_UNIT_INDEX" val="16"/>
</p:tagLst>
</file>

<file path=ppt/tags/tag19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7"/>
  <p:tag name="KSO_WM_UNIT_LAYERLEVEL" val="1"/>
  <p:tag name="KSO_WM_TAG_VERSION" val="1.0"/>
  <p:tag name="KSO_WM_UNIT_TYPE" val="i"/>
  <p:tag name="KSO_WM_UNIT_INDEX" val="17"/>
</p:tagLst>
</file>

<file path=ppt/tags/tag19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8"/>
  <p:tag name="KSO_WM_UNIT_LAYERLEVEL" val="1"/>
  <p:tag name="KSO_WM_TAG_VERSION" val="1.0"/>
  <p:tag name="KSO_WM_UNIT_TYPE" val="i"/>
  <p:tag name="KSO_WM_UNIT_INDEX" val="18"/>
</p:tagLst>
</file>

<file path=ppt/tags/tag19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9"/>
  <p:tag name="KSO_WM_UNIT_LAYERLEVEL" val="1"/>
  <p:tag name="KSO_WM_TAG_VERSION" val="1.0"/>
  <p:tag name="KSO_WM_UNIT_TYPE" val="i"/>
  <p:tag name="KSO_WM_UNIT_INDEX" val="19"/>
</p:tagLst>
</file>

<file path=ppt/tags/tag19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0"/>
  <p:tag name="KSO_WM_UNIT_LAYERLEVEL" val="1"/>
  <p:tag name="KSO_WM_TAG_VERSION" val="1.0"/>
  <p:tag name="KSO_WM_UNIT_TYPE" val="i"/>
  <p:tag name="KSO_WM_UNIT_INDEX" val="20"/>
</p:tagLst>
</file>

<file path=ppt/tags/tag19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1"/>
  <p:tag name="KSO_WM_UNIT_LAYERLEVEL" val="1"/>
  <p:tag name="KSO_WM_TAG_VERSION" val="1.0"/>
  <p:tag name="KSO_WM_UNIT_TYPE" val="i"/>
  <p:tag name="KSO_WM_UNIT_INDEX" val="21"/>
</p:tagLst>
</file>

<file path=ppt/tags/tag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1.0"/>
  <p:tag name="KSO_WM_UNIT_TYPE" val="i"/>
  <p:tag name="KSO_WM_UNIT_INDEX" val="20"/>
</p:tagLst>
</file>

<file path=ppt/tags/tag20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2"/>
  <p:tag name="KSO_WM_UNIT_LAYERLEVEL" val="1"/>
  <p:tag name="KSO_WM_TAG_VERSION" val="1.0"/>
  <p:tag name="KSO_WM_UNIT_TYPE" val="i"/>
  <p:tag name="KSO_WM_UNIT_INDEX" val="22"/>
</p:tagLst>
</file>

<file path=ppt/tags/tag20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3"/>
  <p:tag name="KSO_WM_UNIT_LAYERLEVEL" val="1"/>
  <p:tag name="KSO_WM_TAG_VERSION" val="1.0"/>
  <p:tag name="KSO_WM_UNIT_TYPE" val="i"/>
  <p:tag name="KSO_WM_UNIT_INDEX" val="23"/>
</p:tagLst>
</file>

<file path=ppt/tags/tag20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4"/>
  <p:tag name="KSO_WM_UNIT_LAYERLEVEL" val="1"/>
  <p:tag name="KSO_WM_TAG_VERSION" val="1.0"/>
  <p:tag name="KSO_WM_UNIT_TYPE" val="i"/>
  <p:tag name="KSO_WM_UNIT_INDEX" val="24"/>
</p:tagLst>
</file>

<file path=ppt/tags/tag20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5"/>
  <p:tag name="KSO_WM_UNIT_LAYERLEVEL" val="1"/>
  <p:tag name="KSO_WM_TAG_VERSION" val="1.0"/>
  <p:tag name="KSO_WM_UNIT_TYPE" val="i"/>
  <p:tag name="KSO_WM_UNIT_INDEX" val="25"/>
</p:tagLst>
</file>

<file path=ppt/tags/tag20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6"/>
  <p:tag name="KSO_WM_UNIT_LAYERLEVEL" val="1"/>
  <p:tag name="KSO_WM_TAG_VERSION" val="1.0"/>
  <p:tag name="KSO_WM_UNIT_TYPE" val="i"/>
  <p:tag name="KSO_WM_UNIT_INDEX" val="26"/>
</p:tagLst>
</file>

<file path=ppt/tags/tag20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7"/>
  <p:tag name="KSO_WM_UNIT_LAYERLEVEL" val="1"/>
  <p:tag name="KSO_WM_TAG_VERSION" val="1.0"/>
  <p:tag name="KSO_WM_UNIT_TYPE" val="i"/>
  <p:tag name="KSO_WM_UNIT_INDEX" val="27"/>
</p:tagLst>
</file>

<file path=ppt/tags/tag20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8"/>
  <p:tag name="KSO_WM_UNIT_LAYERLEVEL" val="1"/>
  <p:tag name="KSO_WM_TAG_VERSION" val="1.0"/>
  <p:tag name="KSO_WM_UNIT_TYPE" val="i"/>
  <p:tag name="KSO_WM_UNIT_INDEX" val="28"/>
</p:tagLst>
</file>

<file path=ppt/tags/tag20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9"/>
  <p:tag name="KSO_WM_UNIT_LAYERLEVEL" val="1"/>
  <p:tag name="KSO_WM_TAG_VERSION" val="1.0"/>
  <p:tag name="KSO_WM_UNIT_TYPE" val="i"/>
  <p:tag name="KSO_WM_UNIT_INDEX" val="29"/>
</p:tagLst>
</file>

<file path=ppt/tags/tag20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0"/>
  <p:tag name="KSO_WM_UNIT_LAYERLEVEL" val="1"/>
  <p:tag name="KSO_WM_TAG_VERSION" val="1.0"/>
  <p:tag name="KSO_WM_UNIT_TYPE" val="i"/>
  <p:tag name="KSO_WM_UNIT_INDEX" val="30"/>
</p:tagLst>
</file>

<file path=ppt/tags/tag20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1"/>
  <p:tag name="KSO_WM_UNIT_LAYERLEVEL" val="1"/>
  <p:tag name="KSO_WM_TAG_VERSION" val="1.0"/>
  <p:tag name="KSO_WM_UNIT_TYPE" val="i"/>
  <p:tag name="KSO_WM_UNIT_INDEX" val="31"/>
</p:tagLst>
</file>

<file path=ppt/tags/tag2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1.0"/>
  <p:tag name="KSO_WM_UNIT_TYPE" val="i"/>
  <p:tag name="KSO_WM_UNIT_INDEX" val="21"/>
</p:tagLst>
</file>

<file path=ppt/tags/tag21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2"/>
  <p:tag name="KSO_WM_UNIT_LAYERLEVEL" val="1"/>
  <p:tag name="KSO_WM_TAG_VERSION" val="1.0"/>
  <p:tag name="KSO_WM_UNIT_TYPE" val="i"/>
  <p:tag name="KSO_WM_UNIT_INDEX" val="32"/>
</p:tagLst>
</file>

<file path=ppt/tags/tag21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3"/>
  <p:tag name="KSO_WM_UNIT_LAYERLEVEL" val="1"/>
  <p:tag name="KSO_WM_TAG_VERSION" val="1.0"/>
  <p:tag name="KSO_WM_UNIT_TYPE" val="i"/>
  <p:tag name="KSO_WM_UNIT_INDEX" val="33"/>
</p:tagLst>
</file>

<file path=ppt/tags/tag21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4"/>
  <p:tag name="KSO_WM_UNIT_LAYERLEVEL" val="1"/>
  <p:tag name="KSO_WM_TAG_VERSION" val="1.0"/>
  <p:tag name="KSO_WM_UNIT_TYPE" val="i"/>
  <p:tag name="KSO_WM_UNIT_INDEX" val="34"/>
</p:tagLst>
</file>

<file path=ppt/tags/tag21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5"/>
  <p:tag name="KSO_WM_UNIT_LAYERLEVEL" val="1"/>
  <p:tag name="KSO_WM_TAG_VERSION" val="1.0"/>
  <p:tag name="KSO_WM_UNIT_TYPE" val="i"/>
  <p:tag name="KSO_WM_UNIT_INDEX" val="35"/>
</p:tagLst>
</file>

<file path=ppt/tags/tag21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6"/>
  <p:tag name="KSO_WM_UNIT_LAYERLEVEL" val="1"/>
  <p:tag name="KSO_WM_TAG_VERSION" val="1.0"/>
  <p:tag name="KSO_WM_UNIT_TYPE" val="i"/>
  <p:tag name="KSO_WM_UNIT_INDEX" val="36"/>
</p:tagLst>
</file>

<file path=ppt/tags/tag21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7"/>
  <p:tag name="KSO_WM_UNIT_LAYERLEVEL" val="1"/>
  <p:tag name="KSO_WM_TAG_VERSION" val="1.0"/>
  <p:tag name="KSO_WM_UNIT_TYPE" val="i"/>
  <p:tag name="KSO_WM_UNIT_INDEX" val="37"/>
</p:tagLst>
</file>

<file path=ppt/tags/tag21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8"/>
  <p:tag name="KSO_WM_UNIT_LAYERLEVEL" val="1"/>
  <p:tag name="KSO_WM_TAG_VERSION" val="1.0"/>
  <p:tag name="KSO_WM_UNIT_TYPE" val="i"/>
  <p:tag name="KSO_WM_UNIT_INDEX" val="38"/>
</p:tagLst>
</file>

<file path=ppt/tags/tag21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9"/>
  <p:tag name="KSO_WM_UNIT_LAYERLEVEL" val="1"/>
  <p:tag name="KSO_WM_TAG_VERSION" val="1.0"/>
  <p:tag name="KSO_WM_UNIT_TYPE" val="i"/>
  <p:tag name="KSO_WM_UNIT_INDEX" val="39"/>
</p:tagLst>
</file>

<file path=ppt/tags/tag21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0"/>
  <p:tag name="KSO_WM_UNIT_LAYERLEVEL" val="1"/>
  <p:tag name="KSO_WM_TAG_VERSION" val="1.0"/>
  <p:tag name="KSO_WM_UNIT_TYPE" val="i"/>
  <p:tag name="KSO_WM_UNIT_INDEX" val="40"/>
</p:tagLst>
</file>

<file path=ppt/tags/tag21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1"/>
  <p:tag name="KSO_WM_UNIT_LAYERLEVEL" val="1"/>
  <p:tag name="KSO_WM_TAG_VERSION" val="1.0"/>
  <p:tag name="KSO_WM_UNIT_TYPE" val="i"/>
  <p:tag name="KSO_WM_UNIT_INDEX" val="41"/>
</p:tagLst>
</file>

<file path=ppt/tags/tag2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1.0"/>
  <p:tag name="KSO_WM_UNIT_TYPE" val="i"/>
  <p:tag name="KSO_WM_UNIT_INDEX" val="22"/>
</p:tagLst>
</file>

<file path=ppt/tags/tag22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2"/>
  <p:tag name="KSO_WM_UNIT_LAYERLEVEL" val="1"/>
  <p:tag name="KSO_WM_TAG_VERSION" val="1.0"/>
  <p:tag name="KSO_WM_UNIT_TYPE" val="i"/>
  <p:tag name="KSO_WM_UNIT_INDEX" val="42"/>
</p:tagLst>
</file>

<file path=ppt/tags/tag22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3"/>
  <p:tag name="KSO_WM_UNIT_LAYERLEVEL" val="1"/>
  <p:tag name="KSO_WM_TAG_VERSION" val="1.0"/>
  <p:tag name="KSO_WM_UNIT_TYPE" val="i"/>
  <p:tag name="KSO_WM_UNIT_INDEX" val="43"/>
</p:tagLst>
</file>

<file path=ppt/tags/tag22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4"/>
  <p:tag name="KSO_WM_UNIT_LAYERLEVEL" val="1"/>
  <p:tag name="KSO_WM_TAG_VERSION" val="1.0"/>
  <p:tag name="KSO_WM_UNIT_TYPE" val="i"/>
  <p:tag name="KSO_WM_UNIT_INDEX" val="44"/>
</p:tagLst>
</file>

<file path=ppt/tags/tag22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5"/>
  <p:tag name="KSO_WM_UNIT_LAYERLEVEL" val="1"/>
  <p:tag name="KSO_WM_TAG_VERSION" val="1.0"/>
  <p:tag name="KSO_WM_UNIT_TYPE" val="i"/>
  <p:tag name="KSO_WM_UNIT_INDEX" val="45"/>
</p:tagLst>
</file>

<file path=ppt/tags/tag22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6"/>
  <p:tag name="KSO_WM_UNIT_LAYERLEVEL" val="1"/>
  <p:tag name="KSO_WM_TAG_VERSION" val="1.0"/>
  <p:tag name="KSO_WM_UNIT_TYPE" val="i"/>
  <p:tag name="KSO_WM_UNIT_INDEX" val="46"/>
</p:tagLst>
</file>

<file path=ppt/tags/tag22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7"/>
  <p:tag name="KSO_WM_UNIT_LAYERLEVEL" val="1"/>
  <p:tag name="KSO_WM_TAG_VERSION" val="1.0"/>
  <p:tag name="KSO_WM_UNIT_TYPE" val="i"/>
  <p:tag name="KSO_WM_UNIT_INDEX" val="47"/>
</p:tagLst>
</file>

<file path=ppt/tags/tag22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8"/>
  <p:tag name="KSO_WM_UNIT_LAYERLEVEL" val="1"/>
  <p:tag name="KSO_WM_TAG_VERSION" val="1.0"/>
  <p:tag name="KSO_WM_UNIT_TYPE" val="i"/>
  <p:tag name="KSO_WM_UNIT_INDEX" val="48"/>
</p:tagLst>
</file>

<file path=ppt/tags/tag22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9"/>
  <p:tag name="KSO_WM_UNIT_LAYERLEVEL" val="1"/>
  <p:tag name="KSO_WM_TAG_VERSION" val="1.0"/>
  <p:tag name="KSO_WM_UNIT_TYPE" val="i"/>
  <p:tag name="KSO_WM_UNIT_INDEX" val="49"/>
</p:tagLst>
</file>

<file path=ppt/tags/tag22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0"/>
  <p:tag name="KSO_WM_UNIT_LAYERLEVEL" val="1"/>
  <p:tag name="KSO_WM_TAG_VERSION" val="1.0"/>
  <p:tag name="KSO_WM_UNIT_TYPE" val="i"/>
  <p:tag name="KSO_WM_UNIT_INDEX" val="50"/>
</p:tagLst>
</file>

<file path=ppt/tags/tag22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1"/>
  <p:tag name="KSO_WM_UNIT_LAYERLEVEL" val="1"/>
  <p:tag name="KSO_WM_TAG_VERSION" val="1.0"/>
  <p:tag name="KSO_WM_UNIT_TYPE" val="i"/>
  <p:tag name="KSO_WM_UNIT_INDEX" val="51"/>
</p:tagLst>
</file>

<file path=ppt/tags/tag2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3"/>
  <p:tag name="KSO_WM_UNIT_LAYERLEVEL" val="1"/>
  <p:tag name="KSO_WM_TAG_VERSION" val="1.0"/>
  <p:tag name="KSO_WM_UNIT_TYPE" val="i"/>
  <p:tag name="KSO_WM_UNIT_INDEX" val="23"/>
</p:tagLst>
</file>

<file path=ppt/tags/tag23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2"/>
  <p:tag name="KSO_WM_UNIT_LAYERLEVEL" val="1"/>
  <p:tag name="KSO_WM_TAG_VERSION" val="1.0"/>
  <p:tag name="KSO_WM_UNIT_TYPE" val="i"/>
  <p:tag name="KSO_WM_UNIT_INDEX" val="52"/>
</p:tagLst>
</file>

<file path=ppt/tags/tag23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3"/>
  <p:tag name="KSO_WM_UNIT_LAYERLEVEL" val="1"/>
  <p:tag name="KSO_WM_TAG_VERSION" val="1.0"/>
  <p:tag name="KSO_WM_UNIT_TYPE" val="i"/>
  <p:tag name="KSO_WM_UNIT_INDEX" val="53"/>
</p:tagLst>
</file>

<file path=ppt/tags/tag23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4"/>
  <p:tag name="KSO_WM_UNIT_LAYERLEVEL" val="1"/>
  <p:tag name="KSO_WM_TAG_VERSION" val="1.0"/>
  <p:tag name="KSO_WM_UNIT_TYPE" val="i"/>
  <p:tag name="KSO_WM_UNIT_INDEX" val="54"/>
</p:tagLst>
</file>

<file path=ppt/tags/tag23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5"/>
  <p:tag name="KSO_WM_UNIT_LAYERLEVEL" val="1"/>
  <p:tag name="KSO_WM_TAG_VERSION" val="1.0"/>
  <p:tag name="KSO_WM_UNIT_TYPE" val="i"/>
  <p:tag name="KSO_WM_UNIT_INDEX" val="55"/>
</p:tagLst>
</file>

<file path=ppt/tags/tag23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6"/>
  <p:tag name="KSO_WM_UNIT_LAYERLEVEL" val="1"/>
  <p:tag name="KSO_WM_TAG_VERSION" val="1.0"/>
  <p:tag name="KSO_WM_UNIT_TYPE" val="i"/>
  <p:tag name="KSO_WM_UNIT_INDEX" val="56"/>
</p:tagLst>
</file>

<file path=ppt/tags/tag23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7"/>
  <p:tag name="KSO_WM_UNIT_LAYERLEVEL" val="1"/>
  <p:tag name="KSO_WM_TAG_VERSION" val="1.0"/>
  <p:tag name="KSO_WM_UNIT_TYPE" val="i"/>
  <p:tag name="KSO_WM_UNIT_INDEX" val="57"/>
</p:tagLst>
</file>

<file path=ppt/tags/tag23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8"/>
  <p:tag name="KSO_WM_UNIT_LAYERLEVEL" val="1"/>
  <p:tag name="KSO_WM_TAG_VERSION" val="1.0"/>
  <p:tag name="KSO_WM_UNIT_TYPE" val="i"/>
  <p:tag name="KSO_WM_UNIT_INDEX" val="58"/>
</p:tagLst>
</file>

<file path=ppt/tags/tag23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9"/>
  <p:tag name="KSO_WM_UNIT_LAYERLEVEL" val="1"/>
  <p:tag name="KSO_WM_TAG_VERSION" val="1.0"/>
  <p:tag name="KSO_WM_UNIT_TYPE" val="i"/>
  <p:tag name="KSO_WM_UNIT_INDEX" val="59"/>
</p:tagLst>
</file>

<file path=ppt/tags/tag23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0"/>
  <p:tag name="KSO_WM_UNIT_LAYERLEVEL" val="1"/>
  <p:tag name="KSO_WM_TAG_VERSION" val="1.0"/>
  <p:tag name="KSO_WM_UNIT_TYPE" val="i"/>
  <p:tag name="KSO_WM_UNIT_INDEX" val="60"/>
</p:tagLst>
</file>

<file path=ppt/tags/tag23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1"/>
  <p:tag name="KSO_WM_UNIT_LAYERLEVEL" val="1"/>
  <p:tag name="KSO_WM_TAG_VERSION" val="1.0"/>
  <p:tag name="KSO_WM_UNIT_TYPE" val="i"/>
  <p:tag name="KSO_WM_UNIT_INDEX" val="61"/>
</p:tagLst>
</file>

<file path=ppt/tags/tag2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4"/>
  <p:tag name="KSO_WM_UNIT_LAYERLEVEL" val="1"/>
  <p:tag name="KSO_WM_TAG_VERSION" val="1.0"/>
  <p:tag name="KSO_WM_UNIT_TYPE" val="i"/>
  <p:tag name="KSO_WM_UNIT_INDEX" val="24"/>
</p:tagLst>
</file>

<file path=ppt/tags/tag24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2"/>
  <p:tag name="KSO_WM_UNIT_LAYERLEVEL" val="1"/>
  <p:tag name="KSO_WM_TAG_VERSION" val="1.0"/>
  <p:tag name="KSO_WM_UNIT_TYPE" val="i"/>
  <p:tag name="KSO_WM_UNIT_INDEX" val="62"/>
</p:tagLst>
</file>

<file path=ppt/tags/tag24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3"/>
  <p:tag name="KSO_WM_UNIT_LAYERLEVEL" val="1"/>
  <p:tag name="KSO_WM_TAG_VERSION" val="1.0"/>
  <p:tag name="KSO_WM_UNIT_TYPE" val="i"/>
  <p:tag name="KSO_WM_UNIT_INDEX" val="63"/>
</p:tagLst>
</file>

<file path=ppt/tags/tag24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4"/>
  <p:tag name="KSO_WM_UNIT_LAYERLEVEL" val="1"/>
  <p:tag name="KSO_WM_TAG_VERSION" val="1.0"/>
  <p:tag name="KSO_WM_UNIT_TYPE" val="i"/>
  <p:tag name="KSO_WM_UNIT_INDEX" val="64"/>
</p:tagLst>
</file>

<file path=ppt/tags/tag24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5"/>
  <p:tag name="KSO_WM_UNIT_LAYERLEVEL" val="1"/>
  <p:tag name="KSO_WM_TAG_VERSION" val="1.0"/>
  <p:tag name="KSO_WM_UNIT_TYPE" val="i"/>
  <p:tag name="KSO_WM_UNIT_INDEX" val="65"/>
</p:tagLst>
</file>

<file path=ppt/tags/tag24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6"/>
  <p:tag name="KSO_WM_UNIT_LAYERLEVEL" val="1"/>
  <p:tag name="KSO_WM_TAG_VERSION" val="1.0"/>
  <p:tag name="KSO_WM_UNIT_TYPE" val="i"/>
  <p:tag name="KSO_WM_UNIT_INDEX" val="66"/>
</p:tagLst>
</file>

<file path=ppt/tags/tag24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7"/>
  <p:tag name="KSO_WM_UNIT_LAYERLEVEL" val="1"/>
  <p:tag name="KSO_WM_TAG_VERSION" val="1.0"/>
  <p:tag name="KSO_WM_UNIT_TYPE" val="i"/>
  <p:tag name="KSO_WM_UNIT_INDEX" val="67"/>
</p:tagLst>
</file>

<file path=ppt/tags/tag24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8"/>
  <p:tag name="KSO_WM_UNIT_LAYERLEVEL" val="1"/>
  <p:tag name="KSO_WM_TAG_VERSION" val="1.0"/>
  <p:tag name="KSO_WM_UNIT_TYPE" val="i"/>
  <p:tag name="KSO_WM_UNIT_INDEX" val="68"/>
</p:tagLst>
</file>

<file path=ppt/tags/tag24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9"/>
  <p:tag name="KSO_WM_UNIT_LAYERLEVEL" val="1"/>
  <p:tag name="KSO_WM_TAG_VERSION" val="1.0"/>
  <p:tag name="KSO_WM_UNIT_TYPE" val="i"/>
  <p:tag name="KSO_WM_UNIT_INDEX" val="69"/>
</p:tagLst>
</file>

<file path=ppt/tags/tag24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0"/>
  <p:tag name="KSO_WM_UNIT_LAYERLEVEL" val="1"/>
  <p:tag name="KSO_WM_TAG_VERSION" val="1.0"/>
  <p:tag name="KSO_WM_UNIT_TYPE" val="i"/>
  <p:tag name="KSO_WM_UNIT_INDEX" val="70"/>
</p:tagLst>
</file>

<file path=ppt/tags/tag24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1"/>
  <p:tag name="KSO_WM_UNIT_LAYERLEVEL" val="1"/>
  <p:tag name="KSO_WM_TAG_VERSION" val="1.0"/>
  <p:tag name="KSO_WM_UNIT_TYPE" val="i"/>
  <p:tag name="KSO_WM_UNIT_INDEX" val="71"/>
</p:tagLst>
</file>

<file path=ppt/tags/tag2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5"/>
  <p:tag name="KSO_WM_UNIT_LAYERLEVEL" val="1"/>
  <p:tag name="KSO_WM_TAG_VERSION" val="1.0"/>
  <p:tag name="KSO_WM_UNIT_TYPE" val="i"/>
  <p:tag name="KSO_WM_UNIT_INDEX" val="25"/>
</p:tagLst>
</file>

<file path=ppt/tags/tag25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2"/>
  <p:tag name="KSO_WM_UNIT_LAYERLEVEL" val="1"/>
  <p:tag name="KSO_WM_TAG_VERSION" val="1.0"/>
  <p:tag name="KSO_WM_UNIT_TYPE" val="i"/>
  <p:tag name="KSO_WM_UNIT_INDEX" val="72"/>
</p:tagLst>
</file>

<file path=ppt/tags/tag25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3"/>
  <p:tag name="KSO_WM_UNIT_LAYERLEVEL" val="1"/>
  <p:tag name="KSO_WM_TAG_VERSION" val="1.0"/>
  <p:tag name="KSO_WM_UNIT_TYPE" val="i"/>
  <p:tag name="KSO_WM_UNIT_INDEX" val="73"/>
</p:tagLst>
</file>

<file path=ppt/tags/tag25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4"/>
  <p:tag name="KSO_WM_UNIT_LAYERLEVEL" val="1"/>
  <p:tag name="KSO_WM_TAG_VERSION" val="1.0"/>
  <p:tag name="KSO_WM_UNIT_TYPE" val="i"/>
  <p:tag name="KSO_WM_UNIT_INDEX" val="74"/>
</p:tagLst>
</file>

<file path=ppt/tags/tag25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5"/>
  <p:tag name="KSO_WM_UNIT_LAYERLEVEL" val="1"/>
  <p:tag name="KSO_WM_TAG_VERSION" val="1.0"/>
  <p:tag name="KSO_WM_UNIT_TYPE" val="i"/>
  <p:tag name="KSO_WM_UNIT_INDEX" val="75"/>
</p:tagLst>
</file>

<file path=ppt/tags/tag25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6"/>
  <p:tag name="KSO_WM_UNIT_LAYERLEVEL" val="1"/>
  <p:tag name="KSO_WM_TAG_VERSION" val="1.0"/>
  <p:tag name="KSO_WM_UNIT_TYPE" val="i"/>
  <p:tag name="KSO_WM_UNIT_INDEX" val="76"/>
</p:tagLst>
</file>

<file path=ppt/tags/tag25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7"/>
  <p:tag name="KSO_WM_UNIT_LAYERLEVEL" val="1"/>
  <p:tag name="KSO_WM_TAG_VERSION" val="1.0"/>
  <p:tag name="KSO_WM_UNIT_TYPE" val="i"/>
  <p:tag name="KSO_WM_UNIT_INDEX" val="77"/>
</p:tagLst>
</file>

<file path=ppt/tags/tag25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8"/>
  <p:tag name="KSO_WM_UNIT_LAYERLEVEL" val="1"/>
  <p:tag name="KSO_WM_TAG_VERSION" val="1.0"/>
  <p:tag name="KSO_WM_UNIT_TYPE" val="i"/>
  <p:tag name="KSO_WM_UNIT_INDEX" val="78"/>
</p:tagLst>
</file>

<file path=ppt/tags/tag25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9"/>
  <p:tag name="KSO_WM_UNIT_LAYERLEVEL" val="1"/>
  <p:tag name="KSO_WM_TAG_VERSION" val="1.0"/>
  <p:tag name="KSO_WM_UNIT_TYPE" val="i"/>
  <p:tag name="KSO_WM_UNIT_INDEX" val="79"/>
</p:tagLst>
</file>

<file path=ppt/tags/tag2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80"/>
  <p:tag name="KSO_WM_UNIT_LAYERLEVEL" val="1"/>
  <p:tag name="KSO_WM_TAG_VERSION" val="1.0"/>
  <p:tag name="KSO_WM_UNIT_TYPE" val="i"/>
  <p:tag name="KSO_WM_UNIT_INDEX" val="80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6"/>
  <p:tag name="KSO_WM_UNIT_LAYERLEVEL" val="1"/>
  <p:tag name="KSO_WM_TAG_VERSION" val="1.0"/>
  <p:tag name="KSO_WM_UNIT_TYPE" val="i"/>
  <p:tag name="KSO_WM_UNIT_INDEX" val="26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1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2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81"/>
  <p:tag name="KSO_WM_UNIT_LAYERLEVEL" val="1"/>
  <p:tag name="KSO_WM_TAG_VERSION" val="1.0"/>
  <p:tag name="KSO_WM_UNIT_TYPE" val="i"/>
  <p:tag name="KSO_WM_UNIT_INDEX" val="81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7"/>
  <p:tag name="KSO_WM_UNIT_LAYERLEVEL" val="1"/>
  <p:tag name="KSO_WM_TAG_VERSION" val="1.0"/>
  <p:tag name="KSO_WM_UNIT_TYPE" val="i"/>
  <p:tag name="KSO_WM_UNIT_INDEX" val="27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h_f"/>
  <p:tag name="KSO_WM_UNIT_INDEX" val="1_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h_f"/>
  <p:tag name="KSO_WM_UNIT_INDEX" val="2_1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8"/>
  <p:tag name="KSO_WM_UNIT_LAYERLEVEL" val="1"/>
  <p:tag name="KSO_WM_TAG_VERSION" val="1.0"/>
  <p:tag name="KSO_WM_UNIT_TYPE" val="i"/>
  <p:tag name="KSO_WM_UNIT_INDEX" val="28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29"/>
  <p:tag name="KSO_WM_UNIT_LAYERLEVEL" val="1"/>
  <p:tag name="KSO_WM_TAG_VERSION" val="1.0"/>
  <p:tag name="KSO_WM_UNIT_TYPE" val="i"/>
  <p:tag name="KSO_WM_UNIT_INDEX" val="29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29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29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29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</p:tagLst>
</file>

<file path=ppt/tags/tag29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1.0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0"/>
  <p:tag name="KSO_WM_UNIT_LAYERLEVEL" val="1"/>
  <p:tag name="KSO_WM_TAG_VERSION" val="1.0"/>
  <p:tag name="KSO_WM_UNIT_TYPE" val="i"/>
  <p:tag name="KSO_WM_UNIT_INDEX" val="30"/>
</p:tagLst>
</file>

<file path=ppt/tags/tag30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30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30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TYPE" val="i"/>
  <p:tag name="KSO_WM_UNIT_INDEX" val="8"/>
</p:tagLst>
</file>

<file path=ppt/tags/tag30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TYPE" val="i"/>
  <p:tag name="KSO_WM_UNIT_INDEX" val="9"/>
</p:tagLst>
</file>

<file path=ppt/tags/tag30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TYPE" val="i"/>
  <p:tag name="KSO_WM_UNIT_INDEX" val="10"/>
</p:tagLst>
</file>

<file path=ppt/tags/tag30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30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UNIT_TYPE" val="i"/>
  <p:tag name="KSO_WM_UNIT_INDEX" val="12"/>
</p:tagLst>
</file>

<file path=ppt/tags/tag30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1.0"/>
  <p:tag name="KSO_WM_UNIT_TYPE" val="i"/>
  <p:tag name="KSO_WM_UNIT_INDEX" val="13"/>
</p:tagLst>
</file>

<file path=ppt/tags/tag30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1.0"/>
  <p:tag name="KSO_WM_UNIT_TYPE" val="i"/>
  <p:tag name="KSO_WM_UNIT_INDEX" val="14"/>
</p:tagLst>
</file>

<file path=ppt/tags/tag30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1.0"/>
  <p:tag name="KSO_WM_UNIT_TYPE" val="i"/>
  <p:tag name="KSO_WM_UNIT_INDEX" val="15"/>
</p:tagLst>
</file>

<file path=ppt/tags/tag3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1"/>
  <p:tag name="KSO_WM_UNIT_LAYERLEVEL" val="1"/>
  <p:tag name="KSO_WM_TAG_VERSION" val="1.0"/>
  <p:tag name="KSO_WM_UNIT_TYPE" val="i"/>
  <p:tag name="KSO_WM_UNIT_INDEX" val="31"/>
</p:tagLst>
</file>

<file path=ppt/tags/tag31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6"/>
  <p:tag name="KSO_WM_UNIT_LAYERLEVEL" val="1"/>
  <p:tag name="KSO_WM_TAG_VERSION" val="1.0"/>
  <p:tag name="KSO_WM_UNIT_TYPE" val="i"/>
  <p:tag name="KSO_WM_UNIT_INDEX" val="16"/>
</p:tagLst>
</file>

<file path=ppt/tags/tag31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7"/>
  <p:tag name="KSO_WM_UNIT_LAYERLEVEL" val="1"/>
  <p:tag name="KSO_WM_TAG_VERSION" val="1.0"/>
  <p:tag name="KSO_WM_UNIT_TYPE" val="i"/>
  <p:tag name="KSO_WM_UNIT_INDEX" val="17"/>
</p:tagLst>
</file>

<file path=ppt/tags/tag31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8"/>
  <p:tag name="KSO_WM_UNIT_LAYERLEVEL" val="1"/>
  <p:tag name="KSO_WM_TAG_VERSION" val="1.0"/>
  <p:tag name="KSO_WM_UNIT_TYPE" val="i"/>
  <p:tag name="KSO_WM_UNIT_INDEX" val="18"/>
</p:tagLst>
</file>

<file path=ppt/tags/tag31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9"/>
  <p:tag name="KSO_WM_UNIT_LAYERLEVEL" val="1"/>
  <p:tag name="KSO_WM_TAG_VERSION" val="1.0"/>
  <p:tag name="KSO_WM_UNIT_TYPE" val="i"/>
  <p:tag name="KSO_WM_UNIT_INDEX" val="19"/>
</p:tagLst>
</file>

<file path=ppt/tags/tag31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0"/>
  <p:tag name="KSO_WM_UNIT_LAYERLEVEL" val="1"/>
  <p:tag name="KSO_WM_TAG_VERSION" val="1.0"/>
  <p:tag name="KSO_WM_UNIT_TYPE" val="i"/>
  <p:tag name="KSO_WM_UNIT_INDEX" val="20"/>
</p:tagLst>
</file>

<file path=ppt/tags/tag31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1"/>
  <p:tag name="KSO_WM_UNIT_LAYERLEVEL" val="1"/>
  <p:tag name="KSO_WM_TAG_VERSION" val="1.0"/>
  <p:tag name="KSO_WM_UNIT_TYPE" val="i"/>
  <p:tag name="KSO_WM_UNIT_INDEX" val="21"/>
</p:tagLst>
</file>

<file path=ppt/tags/tag31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2"/>
  <p:tag name="KSO_WM_UNIT_LAYERLEVEL" val="1"/>
  <p:tag name="KSO_WM_TAG_VERSION" val="1.0"/>
  <p:tag name="KSO_WM_UNIT_TYPE" val="i"/>
  <p:tag name="KSO_WM_UNIT_INDEX" val="22"/>
</p:tagLst>
</file>

<file path=ppt/tags/tag31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3"/>
  <p:tag name="KSO_WM_UNIT_LAYERLEVEL" val="1"/>
  <p:tag name="KSO_WM_TAG_VERSION" val="1.0"/>
  <p:tag name="KSO_WM_UNIT_TYPE" val="i"/>
  <p:tag name="KSO_WM_UNIT_INDEX" val="23"/>
</p:tagLst>
</file>

<file path=ppt/tags/tag31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4"/>
  <p:tag name="KSO_WM_UNIT_LAYERLEVEL" val="1"/>
  <p:tag name="KSO_WM_TAG_VERSION" val="1.0"/>
  <p:tag name="KSO_WM_UNIT_TYPE" val="i"/>
  <p:tag name="KSO_WM_UNIT_INDEX" val="24"/>
</p:tagLst>
</file>

<file path=ppt/tags/tag31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5"/>
  <p:tag name="KSO_WM_UNIT_LAYERLEVEL" val="1"/>
  <p:tag name="KSO_WM_TAG_VERSION" val="1.0"/>
  <p:tag name="KSO_WM_UNIT_TYPE" val="i"/>
  <p:tag name="KSO_WM_UNIT_INDEX" val="25"/>
</p:tagLst>
</file>

<file path=ppt/tags/tag3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2"/>
  <p:tag name="KSO_WM_UNIT_LAYERLEVEL" val="1"/>
  <p:tag name="KSO_WM_TAG_VERSION" val="1.0"/>
  <p:tag name="KSO_WM_UNIT_TYPE" val="i"/>
  <p:tag name="KSO_WM_UNIT_INDEX" val="32"/>
</p:tagLst>
</file>

<file path=ppt/tags/tag32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6"/>
  <p:tag name="KSO_WM_UNIT_LAYERLEVEL" val="1"/>
  <p:tag name="KSO_WM_TAG_VERSION" val="1.0"/>
  <p:tag name="KSO_WM_UNIT_TYPE" val="i"/>
  <p:tag name="KSO_WM_UNIT_INDEX" val="26"/>
</p:tagLst>
</file>

<file path=ppt/tags/tag32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7"/>
  <p:tag name="KSO_WM_UNIT_LAYERLEVEL" val="1"/>
  <p:tag name="KSO_WM_TAG_VERSION" val="1.0"/>
  <p:tag name="KSO_WM_UNIT_TYPE" val="i"/>
  <p:tag name="KSO_WM_UNIT_INDEX" val="27"/>
</p:tagLst>
</file>

<file path=ppt/tags/tag32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8"/>
  <p:tag name="KSO_WM_UNIT_LAYERLEVEL" val="1"/>
  <p:tag name="KSO_WM_TAG_VERSION" val="1.0"/>
  <p:tag name="KSO_WM_UNIT_TYPE" val="i"/>
  <p:tag name="KSO_WM_UNIT_INDEX" val="28"/>
</p:tagLst>
</file>

<file path=ppt/tags/tag32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9"/>
  <p:tag name="KSO_WM_UNIT_LAYERLEVEL" val="1"/>
  <p:tag name="KSO_WM_TAG_VERSION" val="1.0"/>
  <p:tag name="KSO_WM_UNIT_TYPE" val="i"/>
  <p:tag name="KSO_WM_UNIT_INDEX" val="29"/>
</p:tagLst>
</file>

<file path=ppt/tags/tag32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0"/>
  <p:tag name="KSO_WM_UNIT_LAYERLEVEL" val="1"/>
  <p:tag name="KSO_WM_TAG_VERSION" val="1.0"/>
  <p:tag name="KSO_WM_UNIT_TYPE" val="i"/>
  <p:tag name="KSO_WM_UNIT_INDEX" val="30"/>
</p:tagLst>
</file>

<file path=ppt/tags/tag32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1"/>
  <p:tag name="KSO_WM_UNIT_LAYERLEVEL" val="1"/>
  <p:tag name="KSO_WM_TAG_VERSION" val="1.0"/>
  <p:tag name="KSO_WM_UNIT_TYPE" val="i"/>
  <p:tag name="KSO_WM_UNIT_INDEX" val="31"/>
</p:tagLst>
</file>

<file path=ppt/tags/tag32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2"/>
  <p:tag name="KSO_WM_UNIT_LAYERLEVEL" val="1"/>
  <p:tag name="KSO_WM_TAG_VERSION" val="1.0"/>
  <p:tag name="KSO_WM_UNIT_TYPE" val="i"/>
  <p:tag name="KSO_WM_UNIT_INDEX" val="32"/>
</p:tagLst>
</file>

<file path=ppt/tags/tag32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3"/>
  <p:tag name="KSO_WM_UNIT_LAYERLEVEL" val="1"/>
  <p:tag name="KSO_WM_TAG_VERSION" val="1.0"/>
  <p:tag name="KSO_WM_UNIT_TYPE" val="i"/>
  <p:tag name="KSO_WM_UNIT_INDEX" val="33"/>
</p:tagLst>
</file>

<file path=ppt/tags/tag32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4"/>
  <p:tag name="KSO_WM_UNIT_LAYERLEVEL" val="1"/>
  <p:tag name="KSO_WM_TAG_VERSION" val="1.0"/>
  <p:tag name="KSO_WM_UNIT_TYPE" val="i"/>
  <p:tag name="KSO_WM_UNIT_INDEX" val="34"/>
</p:tagLst>
</file>

<file path=ppt/tags/tag32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5"/>
  <p:tag name="KSO_WM_UNIT_LAYERLEVEL" val="1"/>
  <p:tag name="KSO_WM_TAG_VERSION" val="1.0"/>
  <p:tag name="KSO_WM_UNIT_TYPE" val="i"/>
  <p:tag name="KSO_WM_UNIT_INDEX" val="35"/>
</p:tagLst>
</file>

<file path=ppt/tags/tag3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3"/>
  <p:tag name="KSO_WM_UNIT_LAYERLEVEL" val="1"/>
  <p:tag name="KSO_WM_TAG_VERSION" val="1.0"/>
  <p:tag name="KSO_WM_UNIT_TYPE" val="i"/>
  <p:tag name="KSO_WM_UNIT_INDEX" val="33"/>
</p:tagLst>
</file>

<file path=ppt/tags/tag33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6"/>
  <p:tag name="KSO_WM_UNIT_LAYERLEVEL" val="1"/>
  <p:tag name="KSO_WM_TAG_VERSION" val="1.0"/>
  <p:tag name="KSO_WM_UNIT_TYPE" val="i"/>
  <p:tag name="KSO_WM_UNIT_INDEX" val="36"/>
</p:tagLst>
</file>

<file path=ppt/tags/tag33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7"/>
  <p:tag name="KSO_WM_UNIT_LAYERLEVEL" val="1"/>
  <p:tag name="KSO_WM_TAG_VERSION" val="1.0"/>
  <p:tag name="KSO_WM_UNIT_TYPE" val="i"/>
  <p:tag name="KSO_WM_UNIT_INDEX" val="37"/>
</p:tagLst>
</file>

<file path=ppt/tags/tag33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8"/>
  <p:tag name="KSO_WM_UNIT_LAYERLEVEL" val="1"/>
  <p:tag name="KSO_WM_TAG_VERSION" val="1.0"/>
  <p:tag name="KSO_WM_UNIT_TYPE" val="i"/>
  <p:tag name="KSO_WM_UNIT_INDEX" val="38"/>
</p:tagLst>
</file>

<file path=ppt/tags/tag33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9"/>
  <p:tag name="KSO_WM_UNIT_LAYERLEVEL" val="1"/>
  <p:tag name="KSO_WM_TAG_VERSION" val="1.0"/>
  <p:tag name="KSO_WM_UNIT_TYPE" val="i"/>
  <p:tag name="KSO_WM_UNIT_INDEX" val="39"/>
</p:tagLst>
</file>

<file path=ppt/tags/tag33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0"/>
  <p:tag name="KSO_WM_UNIT_LAYERLEVEL" val="1"/>
  <p:tag name="KSO_WM_TAG_VERSION" val="1.0"/>
  <p:tag name="KSO_WM_UNIT_TYPE" val="i"/>
  <p:tag name="KSO_WM_UNIT_INDEX" val="40"/>
</p:tagLst>
</file>

<file path=ppt/tags/tag33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1"/>
  <p:tag name="KSO_WM_UNIT_LAYERLEVEL" val="1"/>
  <p:tag name="KSO_WM_TAG_VERSION" val="1.0"/>
  <p:tag name="KSO_WM_UNIT_TYPE" val="i"/>
  <p:tag name="KSO_WM_UNIT_INDEX" val="41"/>
</p:tagLst>
</file>

<file path=ppt/tags/tag33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2"/>
  <p:tag name="KSO_WM_UNIT_LAYERLEVEL" val="1"/>
  <p:tag name="KSO_WM_TAG_VERSION" val="1.0"/>
  <p:tag name="KSO_WM_UNIT_TYPE" val="i"/>
  <p:tag name="KSO_WM_UNIT_INDEX" val="42"/>
</p:tagLst>
</file>

<file path=ppt/tags/tag33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3"/>
  <p:tag name="KSO_WM_UNIT_LAYERLEVEL" val="1"/>
  <p:tag name="KSO_WM_TAG_VERSION" val="1.0"/>
  <p:tag name="KSO_WM_UNIT_TYPE" val="i"/>
  <p:tag name="KSO_WM_UNIT_INDEX" val="43"/>
</p:tagLst>
</file>

<file path=ppt/tags/tag33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4"/>
  <p:tag name="KSO_WM_UNIT_LAYERLEVEL" val="1"/>
  <p:tag name="KSO_WM_TAG_VERSION" val="1.0"/>
  <p:tag name="KSO_WM_UNIT_TYPE" val="i"/>
  <p:tag name="KSO_WM_UNIT_INDEX" val="44"/>
</p:tagLst>
</file>

<file path=ppt/tags/tag33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5"/>
  <p:tag name="KSO_WM_UNIT_LAYERLEVEL" val="1"/>
  <p:tag name="KSO_WM_TAG_VERSION" val="1.0"/>
  <p:tag name="KSO_WM_UNIT_TYPE" val="i"/>
  <p:tag name="KSO_WM_UNIT_INDEX" val="45"/>
</p:tagLst>
</file>

<file path=ppt/tags/tag3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4"/>
  <p:tag name="KSO_WM_UNIT_LAYERLEVEL" val="1"/>
  <p:tag name="KSO_WM_TAG_VERSION" val="1.0"/>
  <p:tag name="KSO_WM_UNIT_TYPE" val="i"/>
  <p:tag name="KSO_WM_UNIT_INDEX" val="34"/>
</p:tagLst>
</file>

<file path=ppt/tags/tag34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6"/>
  <p:tag name="KSO_WM_UNIT_LAYERLEVEL" val="1"/>
  <p:tag name="KSO_WM_TAG_VERSION" val="1.0"/>
  <p:tag name="KSO_WM_UNIT_TYPE" val="i"/>
  <p:tag name="KSO_WM_UNIT_INDEX" val="46"/>
</p:tagLst>
</file>

<file path=ppt/tags/tag34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7"/>
  <p:tag name="KSO_WM_UNIT_LAYERLEVEL" val="1"/>
  <p:tag name="KSO_WM_TAG_VERSION" val="1.0"/>
  <p:tag name="KSO_WM_UNIT_TYPE" val="i"/>
  <p:tag name="KSO_WM_UNIT_INDEX" val="47"/>
</p:tagLst>
</file>

<file path=ppt/tags/tag34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8"/>
  <p:tag name="KSO_WM_UNIT_LAYERLEVEL" val="1"/>
  <p:tag name="KSO_WM_TAG_VERSION" val="1.0"/>
  <p:tag name="KSO_WM_UNIT_TYPE" val="i"/>
  <p:tag name="KSO_WM_UNIT_INDEX" val="48"/>
</p:tagLst>
</file>

<file path=ppt/tags/tag34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9"/>
  <p:tag name="KSO_WM_UNIT_LAYERLEVEL" val="1"/>
  <p:tag name="KSO_WM_TAG_VERSION" val="1.0"/>
  <p:tag name="KSO_WM_UNIT_TYPE" val="i"/>
  <p:tag name="KSO_WM_UNIT_INDEX" val="49"/>
</p:tagLst>
</file>

<file path=ppt/tags/tag34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0"/>
  <p:tag name="KSO_WM_UNIT_LAYERLEVEL" val="1"/>
  <p:tag name="KSO_WM_TAG_VERSION" val="1.0"/>
  <p:tag name="KSO_WM_UNIT_TYPE" val="i"/>
  <p:tag name="KSO_WM_UNIT_INDEX" val="50"/>
</p:tagLst>
</file>

<file path=ppt/tags/tag34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1"/>
  <p:tag name="KSO_WM_UNIT_LAYERLEVEL" val="1"/>
  <p:tag name="KSO_WM_TAG_VERSION" val="1.0"/>
  <p:tag name="KSO_WM_UNIT_TYPE" val="i"/>
  <p:tag name="KSO_WM_UNIT_INDEX" val="51"/>
</p:tagLst>
</file>

<file path=ppt/tags/tag34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2"/>
  <p:tag name="KSO_WM_UNIT_LAYERLEVEL" val="1"/>
  <p:tag name="KSO_WM_TAG_VERSION" val="1.0"/>
  <p:tag name="KSO_WM_UNIT_TYPE" val="i"/>
  <p:tag name="KSO_WM_UNIT_INDEX" val="52"/>
</p:tagLst>
</file>

<file path=ppt/tags/tag34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3"/>
  <p:tag name="KSO_WM_UNIT_LAYERLEVEL" val="1"/>
  <p:tag name="KSO_WM_TAG_VERSION" val="1.0"/>
  <p:tag name="KSO_WM_UNIT_TYPE" val="i"/>
  <p:tag name="KSO_WM_UNIT_INDEX" val="53"/>
</p:tagLst>
</file>

<file path=ppt/tags/tag34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4"/>
  <p:tag name="KSO_WM_UNIT_LAYERLEVEL" val="1"/>
  <p:tag name="KSO_WM_TAG_VERSION" val="1.0"/>
  <p:tag name="KSO_WM_UNIT_TYPE" val="i"/>
  <p:tag name="KSO_WM_UNIT_INDEX" val="54"/>
</p:tagLst>
</file>

<file path=ppt/tags/tag34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5"/>
  <p:tag name="KSO_WM_UNIT_LAYERLEVEL" val="1"/>
  <p:tag name="KSO_WM_TAG_VERSION" val="1.0"/>
  <p:tag name="KSO_WM_UNIT_TYPE" val="i"/>
  <p:tag name="KSO_WM_UNIT_INDEX" val="55"/>
</p:tagLst>
</file>

<file path=ppt/tags/tag3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5"/>
  <p:tag name="KSO_WM_UNIT_LAYERLEVEL" val="1"/>
  <p:tag name="KSO_WM_TAG_VERSION" val="1.0"/>
  <p:tag name="KSO_WM_UNIT_TYPE" val="i"/>
  <p:tag name="KSO_WM_UNIT_INDEX" val="35"/>
</p:tagLst>
</file>

<file path=ppt/tags/tag35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6"/>
  <p:tag name="KSO_WM_UNIT_LAYERLEVEL" val="1"/>
  <p:tag name="KSO_WM_TAG_VERSION" val="1.0"/>
  <p:tag name="KSO_WM_UNIT_TYPE" val="i"/>
  <p:tag name="KSO_WM_UNIT_INDEX" val="56"/>
</p:tagLst>
</file>

<file path=ppt/tags/tag35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7"/>
  <p:tag name="KSO_WM_UNIT_LAYERLEVEL" val="1"/>
  <p:tag name="KSO_WM_TAG_VERSION" val="1.0"/>
  <p:tag name="KSO_WM_UNIT_TYPE" val="i"/>
  <p:tag name="KSO_WM_UNIT_INDEX" val="57"/>
</p:tagLst>
</file>

<file path=ppt/tags/tag35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8"/>
  <p:tag name="KSO_WM_UNIT_LAYERLEVEL" val="1"/>
  <p:tag name="KSO_WM_TAG_VERSION" val="1.0"/>
  <p:tag name="KSO_WM_UNIT_TYPE" val="i"/>
  <p:tag name="KSO_WM_UNIT_INDEX" val="58"/>
</p:tagLst>
</file>

<file path=ppt/tags/tag35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9"/>
  <p:tag name="KSO_WM_UNIT_LAYERLEVEL" val="1"/>
  <p:tag name="KSO_WM_TAG_VERSION" val="1.0"/>
  <p:tag name="KSO_WM_UNIT_TYPE" val="i"/>
  <p:tag name="KSO_WM_UNIT_INDEX" val="59"/>
</p:tagLst>
</file>

<file path=ppt/tags/tag35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0"/>
  <p:tag name="KSO_WM_UNIT_LAYERLEVEL" val="1"/>
  <p:tag name="KSO_WM_TAG_VERSION" val="1.0"/>
  <p:tag name="KSO_WM_UNIT_TYPE" val="i"/>
  <p:tag name="KSO_WM_UNIT_INDEX" val="60"/>
</p:tagLst>
</file>

<file path=ppt/tags/tag35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1"/>
  <p:tag name="KSO_WM_UNIT_LAYERLEVEL" val="1"/>
  <p:tag name="KSO_WM_TAG_VERSION" val="1.0"/>
  <p:tag name="KSO_WM_UNIT_TYPE" val="i"/>
  <p:tag name="KSO_WM_UNIT_INDEX" val="61"/>
</p:tagLst>
</file>

<file path=ppt/tags/tag35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2"/>
  <p:tag name="KSO_WM_UNIT_LAYERLEVEL" val="1"/>
  <p:tag name="KSO_WM_TAG_VERSION" val="1.0"/>
  <p:tag name="KSO_WM_UNIT_TYPE" val="i"/>
  <p:tag name="KSO_WM_UNIT_INDEX" val="62"/>
</p:tagLst>
</file>

<file path=ppt/tags/tag35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3"/>
  <p:tag name="KSO_WM_UNIT_LAYERLEVEL" val="1"/>
  <p:tag name="KSO_WM_TAG_VERSION" val="1.0"/>
  <p:tag name="KSO_WM_UNIT_TYPE" val="i"/>
  <p:tag name="KSO_WM_UNIT_INDEX" val="63"/>
</p:tagLst>
</file>

<file path=ppt/tags/tag35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4"/>
  <p:tag name="KSO_WM_UNIT_LAYERLEVEL" val="1"/>
  <p:tag name="KSO_WM_TAG_VERSION" val="1.0"/>
  <p:tag name="KSO_WM_UNIT_TYPE" val="i"/>
  <p:tag name="KSO_WM_UNIT_INDEX" val="64"/>
</p:tagLst>
</file>

<file path=ppt/tags/tag35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5"/>
  <p:tag name="KSO_WM_UNIT_LAYERLEVEL" val="1"/>
  <p:tag name="KSO_WM_TAG_VERSION" val="1.0"/>
  <p:tag name="KSO_WM_UNIT_TYPE" val="i"/>
  <p:tag name="KSO_WM_UNIT_INDEX" val="65"/>
</p:tagLst>
</file>

<file path=ppt/tags/tag3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6"/>
  <p:tag name="KSO_WM_UNIT_LAYERLEVEL" val="1"/>
  <p:tag name="KSO_WM_TAG_VERSION" val="1.0"/>
  <p:tag name="KSO_WM_UNIT_TYPE" val="i"/>
  <p:tag name="KSO_WM_UNIT_INDEX" val="36"/>
</p:tagLst>
</file>

<file path=ppt/tags/tag36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6"/>
  <p:tag name="KSO_WM_UNIT_LAYERLEVEL" val="1"/>
  <p:tag name="KSO_WM_TAG_VERSION" val="1.0"/>
  <p:tag name="KSO_WM_UNIT_TYPE" val="i"/>
  <p:tag name="KSO_WM_UNIT_INDEX" val="66"/>
</p:tagLst>
</file>

<file path=ppt/tags/tag36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7"/>
  <p:tag name="KSO_WM_UNIT_LAYERLEVEL" val="1"/>
  <p:tag name="KSO_WM_TAG_VERSION" val="1.0"/>
  <p:tag name="KSO_WM_UNIT_TYPE" val="i"/>
  <p:tag name="KSO_WM_UNIT_INDEX" val="67"/>
</p:tagLst>
</file>

<file path=ppt/tags/tag36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8"/>
  <p:tag name="KSO_WM_UNIT_LAYERLEVEL" val="1"/>
  <p:tag name="KSO_WM_TAG_VERSION" val="1.0"/>
  <p:tag name="KSO_WM_UNIT_TYPE" val="i"/>
  <p:tag name="KSO_WM_UNIT_INDEX" val="68"/>
</p:tagLst>
</file>

<file path=ppt/tags/tag36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9"/>
  <p:tag name="KSO_WM_UNIT_LAYERLEVEL" val="1"/>
  <p:tag name="KSO_WM_TAG_VERSION" val="1.0"/>
  <p:tag name="KSO_WM_UNIT_TYPE" val="i"/>
  <p:tag name="KSO_WM_UNIT_INDEX" val="69"/>
</p:tagLst>
</file>

<file path=ppt/tags/tag36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0"/>
  <p:tag name="KSO_WM_UNIT_LAYERLEVEL" val="1"/>
  <p:tag name="KSO_WM_TAG_VERSION" val="1.0"/>
  <p:tag name="KSO_WM_UNIT_TYPE" val="i"/>
  <p:tag name="KSO_WM_UNIT_INDEX" val="70"/>
</p:tagLst>
</file>

<file path=ppt/tags/tag36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1"/>
  <p:tag name="KSO_WM_UNIT_LAYERLEVEL" val="1"/>
  <p:tag name="KSO_WM_TAG_VERSION" val="1.0"/>
  <p:tag name="KSO_WM_UNIT_TYPE" val="i"/>
  <p:tag name="KSO_WM_UNIT_INDEX" val="71"/>
</p:tagLst>
</file>

<file path=ppt/tags/tag36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2"/>
  <p:tag name="KSO_WM_UNIT_LAYERLEVEL" val="1"/>
  <p:tag name="KSO_WM_TAG_VERSION" val="1.0"/>
  <p:tag name="KSO_WM_UNIT_TYPE" val="i"/>
  <p:tag name="KSO_WM_UNIT_INDEX" val="72"/>
</p:tagLst>
</file>

<file path=ppt/tags/tag36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3"/>
  <p:tag name="KSO_WM_UNIT_LAYERLEVEL" val="1"/>
  <p:tag name="KSO_WM_TAG_VERSION" val="1.0"/>
  <p:tag name="KSO_WM_UNIT_TYPE" val="i"/>
  <p:tag name="KSO_WM_UNIT_INDEX" val="73"/>
</p:tagLst>
</file>

<file path=ppt/tags/tag36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4"/>
  <p:tag name="KSO_WM_UNIT_LAYERLEVEL" val="1"/>
  <p:tag name="KSO_WM_TAG_VERSION" val="1.0"/>
  <p:tag name="KSO_WM_UNIT_TYPE" val="i"/>
  <p:tag name="KSO_WM_UNIT_INDEX" val="74"/>
</p:tagLst>
</file>

<file path=ppt/tags/tag36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5"/>
  <p:tag name="KSO_WM_UNIT_LAYERLEVEL" val="1"/>
  <p:tag name="KSO_WM_TAG_VERSION" val="1.0"/>
  <p:tag name="KSO_WM_UNIT_TYPE" val="i"/>
  <p:tag name="KSO_WM_UNIT_INDEX" val="75"/>
</p:tagLst>
</file>

<file path=ppt/tags/tag3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7"/>
  <p:tag name="KSO_WM_UNIT_LAYERLEVEL" val="1"/>
  <p:tag name="KSO_WM_TAG_VERSION" val="1.0"/>
  <p:tag name="KSO_WM_UNIT_TYPE" val="i"/>
  <p:tag name="KSO_WM_UNIT_INDEX" val="37"/>
</p:tagLst>
</file>

<file path=ppt/tags/tag37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6"/>
  <p:tag name="KSO_WM_UNIT_LAYERLEVEL" val="1"/>
  <p:tag name="KSO_WM_TAG_VERSION" val="1.0"/>
  <p:tag name="KSO_WM_UNIT_TYPE" val="i"/>
  <p:tag name="KSO_WM_UNIT_INDEX" val="76"/>
</p:tagLst>
</file>

<file path=ppt/tags/tag37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7"/>
  <p:tag name="KSO_WM_UNIT_LAYERLEVEL" val="1"/>
  <p:tag name="KSO_WM_TAG_VERSION" val="1.0"/>
  <p:tag name="KSO_WM_UNIT_TYPE" val="i"/>
  <p:tag name="KSO_WM_UNIT_INDEX" val="77"/>
</p:tagLst>
</file>

<file path=ppt/tags/tag37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8"/>
  <p:tag name="KSO_WM_UNIT_LAYERLEVEL" val="1"/>
  <p:tag name="KSO_WM_TAG_VERSION" val="1.0"/>
  <p:tag name="KSO_WM_UNIT_TYPE" val="i"/>
  <p:tag name="KSO_WM_UNIT_INDEX" val="78"/>
</p:tagLst>
</file>

<file path=ppt/tags/tag37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9"/>
  <p:tag name="KSO_WM_UNIT_LAYERLEVEL" val="1"/>
  <p:tag name="KSO_WM_TAG_VERSION" val="1.0"/>
  <p:tag name="KSO_WM_UNIT_TYPE" val="i"/>
  <p:tag name="KSO_WM_UNIT_INDEX" val="79"/>
</p:tagLst>
</file>

<file path=ppt/tags/tag37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0"/>
  <p:tag name="KSO_WM_UNIT_LAYERLEVEL" val="1"/>
  <p:tag name="KSO_WM_TAG_VERSION" val="1.0"/>
  <p:tag name="KSO_WM_UNIT_TYPE" val="i"/>
  <p:tag name="KSO_WM_UNIT_INDEX" val="80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1.0"/>
  <p:tag name="KSO_WM_BEAUTIFY_FLAG" val="#wm#"/>
  <p:tag name="KSO_WM_UNIT_SUBTYPE" val="c"/>
  <p:tag name="KSO_WM_UNIT_PRESET_TEXT" val="2023-7-18"/>
  <p:tag name="KSO_WM_UNIT_NOCLEAR" val="0"/>
  <p:tag name="KSO_WM_UNIT_VALUE" val="16"/>
  <p:tag name="KSO_WM_UNIT_TYPE" val="f"/>
  <p:tag name="KSO_WM_UNIT_INDEX" val="1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NOCLEAR" val="0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3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8"/>
  <p:tag name="KSO_WM_UNIT_LAYERLEVEL" val="1"/>
  <p:tag name="KSO_WM_TAG_VERSION" val="1.0"/>
  <p:tag name="KSO_WM_UNIT_TYPE" val="i"/>
  <p:tag name="KSO_WM_UNIT_INDEX" val="38"/>
</p:tagLst>
</file>

<file path=ppt/tags/tag38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1"/>
  <p:tag name="KSO_WM_UNIT_LAYERLEVEL" val="1"/>
  <p:tag name="KSO_WM_TAG_VERSION" val="1.0"/>
  <p:tag name="KSO_WM_UNIT_TYPE" val="i"/>
  <p:tag name="KSO_WM_UNIT_INDEX" val="8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2"/>
  <p:tag name="KSO_WM_UNIT_LAYERLEVEL" val="1"/>
  <p:tag name="KSO_WM_TAG_VERSION" val="1.0"/>
  <p:tag name="KSO_WM_BEAUTIFY_FLAG" val="#wm#"/>
  <p:tag name="KSO_WM_UNIT_TYPE" val="i"/>
  <p:tag name="KSO_WM_UNIT_INDEX" val="82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985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g"/>
  <p:tag name="KSO_WM_UNIT_PRESET_TEXT" val="单击此处编辑母版文本样式&#10;二级&#10;三级&#10;四级&#10;五级"/>
  <p:tag name="KSO_WM_UNIT_NOCLEAR" val="0"/>
  <p:tag name="KSO_WM_UNIT_VALUE" val="340"/>
  <p:tag name="KSO_WM_UNIT_TYPE" val="f"/>
  <p:tag name="KSO_WM_UNIT_INDEX" val="1"/>
  <p:tag name="KSO_WM_TEMPLATE_CATEGORY" val="custom"/>
  <p:tag name="KSO_WM_TEMPLATE_INDEX" val="20230985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</p:tagLst>
</file>

<file path=ppt/tags/tag3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9"/>
  <p:tag name="KSO_WM_UNIT_LAYERLEVEL" val="1"/>
  <p:tag name="KSO_WM_TAG_VERSION" val="1.0"/>
  <p:tag name="KSO_WM_UNIT_TYPE" val="i"/>
  <p:tag name="KSO_WM_UNIT_INDEX" val="39"/>
</p:tagLst>
</file>

<file path=ppt/tags/tag39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1.0"/>
  <p:tag name="KSO_WM_UNIT_TYPE" val="i"/>
  <p:tag name="KSO_WM_UNIT_INDEX" val="2"/>
</p:tagLst>
</file>

<file path=ppt/tags/tag39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1.0"/>
  <p:tag name="KSO_WM_UNIT_TYPE" val="i"/>
  <p:tag name="KSO_WM_UNIT_INDEX" val="3"/>
</p:tagLst>
</file>

<file path=ppt/tags/tag39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1.0"/>
  <p:tag name="KSO_WM_UNIT_TYPE" val="i"/>
  <p:tag name="KSO_WM_UNIT_INDEX" val="4"/>
</p:tagLst>
</file>

<file path=ppt/tags/tag39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5"/>
  <p:tag name="KSO_WM_UNIT_LAYERLEVEL" val="1"/>
  <p:tag name="KSO_WM_TAG_VERSION" val="1.0"/>
  <p:tag name="KSO_WM_UNIT_TYPE" val="i"/>
  <p:tag name="KSO_WM_UNIT_INDEX" val="5"/>
</p:tagLst>
</file>

<file path=ppt/tags/tag39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6"/>
  <p:tag name="KSO_WM_UNIT_LAYERLEVEL" val="1"/>
  <p:tag name="KSO_WM_TAG_VERSION" val="1.0"/>
  <p:tag name="KSO_WM_UNIT_TYPE" val="i"/>
  <p:tag name="KSO_WM_UNIT_INDEX" val="6"/>
</p:tagLst>
</file>

<file path=ppt/tags/tag39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7"/>
  <p:tag name="KSO_WM_UNIT_LAYERLEVEL" val="1"/>
  <p:tag name="KSO_WM_TAG_VERSION" val="1.0"/>
  <p:tag name="KSO_WM_UNIT_TYPE" val="i"/>
  <p:tag name="KSO_WM_UNIT_INDEX" val="7"/>
</p:tagLst>
</file>

<file path=ppt/tags/tag39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8"/>
  <p:tag name="KSO_WM_UNIT_LAYERLEVEL" val="1"/>
  <p:tag name="KSO_WM_TAG_VERSION" val="1.0"/>
  <p:tag name="KSO_WM_UNIT_TYPE" val="i"/>
  <p:tag name="KSO_WM_UNIT_INDEX" val="8"/>
</p:tagLst>
</file>

<file path=ppt/tags/tag39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9"/>
  <p:tag name="KSO_WM_UNIT_LAYERLEVEL" val="1"/>
  <p:tag name="KSO_WM_TAG_VERSION" val="1.0"/>
  <p:tag name="KSO_WM_UNIT_TYPE" val="i"/>
  <p:tag name="KSO_WM_UNIT_INDEX" val="9"/>
</p:tagLst>
</file>

<file path=ppt/tags/tag39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0"/>
  <p:tag name="KSO_WM_UNIT_LAYERLEVEL" val="1"/>
  <p:tag name="KSO_WM_TAG_VERSION" val="1.0"/>
  <p:tag name="KSO_WM_UNIT_TYPE" val="i"/>
  <p:tag name="KSO_WM_UNIT_INDEX" val="10"/>
</p:tagLst>
</file>

<file path=ppt/tags/tag39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1"/>
  <p:tag name="KSO_WM_UNIT_LAYERLEVEL" val="1"/>
  <p:tag name="KSO_WM_TAG_VERSION" val="1.0"/>
  <p:tag name="KSO_WM_UNIT_TYPE" val="i"/>
  <p:tag name="KSO_WM_UNIT_INDEX" val="11"/>
</p:tagLst>
</file>

<file path=ppt/tags/tag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1.0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0"/>
  <p:tag name="KSO_WM_UNIT_LAYERLEVEL" val="1"/>
  <p:tag name="KSO_WM_TAG_VERSION" val="1.0"/>
  <p:tag name="KSO_WM_UNIT_TYPE" val="i"/>
  <p:tag name="KSO_WM_UNIT_INDEX" val="40"/>
</p:tagLst>
</file>

<file path=ppt/tags/tag40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2"/>
  <p:tag name="KSO_WM_UNIT_LAYERLEVEL" val="1"/>
  <p:tag name="KSO_WM_TAG_VERSION" val="1.0"/>
  <p:tag name="KSO_WM_UNIT_TYPE" val="i"/>
  <p:tag name="KSO_WM_UNIT_INDEX" val="12"/>
</p:tagLst>
</file>

<file path=ppt/tags/tag40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3"/>
  <p:tag name="KSO_WM_UNIT_LAYERLEVEL" val="1"/>
  <p:tag name="KSO_WM_TAG_VERSION" val="1.0"/>
  <p:tag name="KSO_WM_UNIT_TYPE" val="i"/>
  <p:tag name="KSO_WM_UNIT_INDEX" val="13"/>
</p:tagLst>
</file>

<file path=ppt/tags/tag40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4"/>
  <p:tag name="KSO_WM_UNIT_LAYERLEVEL" val="1"/>
  <p:tag name="KSO_WM_TAG_VERSION" val="1.0"/>
  <p:tag name="KSO_WM_UNIT_TYPE" val="i"/>
  <p:tag name="KSO_WM_UNIT_INDEX" val="14"/>
</p:tagLst>
</file>

<file path=ppt/tags/tag40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5"/>
  <p:tag name="KSO_WM_UNIT_LAYERLEVEL" val="1"/>
  <p:tag name="KSO_WM_TAG_VERSION" val="1.0"/>
  <p:tag name="KSO_WM_UNIT_TYPE" val="i"/>
  <p:tag name="KSO_WM_UNIT_INDEX" val="15"/>
</p:tagLst>
</file>

<file path=ppt/tags/tag40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6"/>
  <p:tag name="KSO_WM_UNIT_LAYERLEVEL" val="1"/>
  <p:tag name="KSO_WM_TAG_VERSION" val="1.0"/>
  <p:tag name="KSO_WM_UNIT_TYPE" val="i"/>
  <p:tag name="KSO_WM_UNIT_INDEX" val="16"/>
</p:tagLst>
</file>

<file path=ppt/tags/tag40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7"/>
  <p:tag name="KSO_WM_UNIT_LAYERLEVEL" val="1"/>
  <p:tag name="KSO_WM_TAG_VERSION" val="1.0"/>
  <p:tag name="KSO_WM_UNIT_TYPE" val="i"/>
  <p:tag name="KSO_WM_UNIT_INDEX" val="17"/>
</p:tagLst>
</file>

<file path=ppt/tags/tag40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8"/>
  <p:tag name="KSO_WM_UNIT_LAYERLEVEL" val="1"/>
  <p:tag name="KSO_WM_TAG_VERSION" val="1.0"/>
  <p:tag name="KSO_WM_UNIT_TYPE" val="i"/>
  <p:tag name="KSO_WM_UNIT_INDEX" val="18"/>
</p:tagLst>
</file>

<file path=ppt/tags/tag40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9"/>
  <p:tag name="KSO_WM_UNIT_LAYERLEVEL" val="1"/>
  <p:tag name="KSO_WM_TAG_VERSION" val="1.0"/>
  <p:tag name="KSO_WM_UNIT_TYPE" val="i"/>
  <p:tag name="KSO_WM_UNIT_INDEX" val="19"/>
</p:tagLst>
</file>

<file path=ppt/tags/tag40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0"/>
  <p:tag name="KSO_WM_UNIT_LAYERLEVEL" val="1"/>
  <p:tag name="KSO_WM_TAG_VERSION" val="1.0"/>
  <p:tag name="KSO_WM_UNIT_TYPE" val="i"/>
  <p:tag name="KSO_WM_UNIT_INDEX" val="20"/>
</p:tagLst>
</file>

<file path=ppt/tags/tag40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1"/>
  <p:tag name="KSO_WM_UNIT_LAYERLEVEL" val="1"/>
  <p:tag name="KSO_WM_TAG_VERSION" val="1.0"/>
  <p:tag name="KSO_WM_UNIT_TYPE" val="i"/>
  <p:tag name="KSO_WM_UNIT_INDEX" val="21"/>
</p:tagLst>
</file>

<file path=ppt/tags/tag4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1"/>
  <p:tag name="KSO_WM_UNIT_LAYERLEVEL" val="1"/>
  <p:tag name="KSO_WM_TAG_VERSION" val="1.0"/>
  <p:tag name="KSO_WM_UNIT_TYPE" val="i"/>
  <p:tag name="KSO_WM_UNIT_INDEX" val="41"/>
</p:tagLst>
</file>

<file path=ppt/tags/tag41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2"/>
  <p:tag name="KSO_WM_UNIT_LAYERLEVEL" val="1"/>
  <p:tag name="KSO_WM_TAG_VERSION" val="1.0"/>
  <p:tag name="KSO_WM_UNIT_TYPE" val="i"/>
  <p:tag name="KSO_WM_UNIT_INDEX" val="22"/>
</p:tagLst>
</file>

<file path=ppt/tags/tag41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3"/>
  <p:tag name="KSO_WM_UNIT_LAYERLEVEL" val="1"/>
  <p:tag name="KSO_WM_TAG_VERSION" val="1.0"/>
  <p:tag name="KSO_WM_UNIT_TYPE" val="i"/>
  <p:tag name="KSO_WM_UNIT_INDEX" val="23"/>
</p:tagLst>
</file>

<file path=ppt/tags/tag41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4"/>
  <p:tag name="KSO_WM_UNIT_LAYERLEVEL" val="1"/>
  <p:tag name="KSO_WM_TAG_VERSION" val="1.0"/>
  <p:tag name="KSO_WM_UNIT_TYPE" val="i"/>
  <p:tag name="KSO_WM_UNIT_INDEX" val="24"/>
</p:tagLst>
</file>

<file path=ppt/tags/tag41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5"/>
  <p:tag name="KSO_WM_UNIT_LAYERLEVEL" val="1"/>
  <p:tag name="KSO_WM_TAG_VERSION" val="1.0"/>
  <p:tag name="KSO_WM_UNIT_TYPE" val="i"/>
  <p:tag name="KSO_WM_UNIT_INDEX" val="25"/>
</p:tagLst>
</file>

<file path=ppt/tags/tag41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6"/>
  <p:tag name="KSO_WM_UNIT_LAYERLEVEL" val="1"/>
  <p:tag name="KSO_WM_TAG_VERSION" val="1.0"/>
  <p:tag name="KSO_WM_UNIT_TYPE" val="i"/>
  <p:tag name="KSO_WM_UNIT_INDEX" val="26"/>
</p:tagLst>
</file>

<file path=ppt/tags/tag41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7"/>
  <p:tag name="KSO_WM_UNIT_LAYERLEVEL" val="1"/>
  <p:tag name="KSO_WM_TAG_VERSION" val="1.0"/>
  <p:tag name="KSO_WM_UNIT_TYPE" val="i"/>
  <p:tag name="KSO_WM_UNIT_INDEX" val="27"/>
</p:tagLst>
</file>

<file path=ppt/tags/tag41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8"/>
  <p:tag name="KSO_WM_UNIT_LAYERLEVEL" val="1"/>
  <p:tag name="KSO_WM_TAG_VERSION" val="1.0"/>
  <p:tag name="KSO_WM_UNIT_TYPE" val="i"/>
  <p:tag name="KSO_WM_UNIT_INDEX" val="28"/>
</p:tagLst>
</file>

<file path=ppt/tags/tag41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9"/>
  <p:tag name="KSO_WM_UNIT_LAYERLEVEL" val="1"/>
  <p:tag name="KSO_WM_TAG_VERSION" val="1.0"/>
  <p:tag name="KSO_WM_UNIT_TYPE" val="i"/>
  <p:tag name="KSO_WM_UNIT_INDEX" val="29"/>
</p:tagLst>
</file>

<file path=ppt/tags/tag41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0"/>
  <p:tag name="KSO_WM_UNIT_LAYERLEVEL" val="1"/>
  <p:tag name="KSO_WM_TAG_VERSION" val="1.0"/>
  <p:tag name="KSO_WM_UNIT_TYPE" val="i"/>
  <p:tag name="KSO_WM_UNIT_INDEX" val="30"/>
</p:tagLst>
</file>

<file path=ppt/tags/tag41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1"/>
  <p:tag name="KSO_WM_UNIT_LAYERLEVEL" val="1"/>
  <p:tag name="KSO_WM_TAG_VERSION" val="1.0"/>
  <p:tag name="KSO_WM_UNIT_TYPE" val="i"/>
  <p:tag name="KSO_WM_UNIT_INDEX" val="31"/>
</p:tagLst>
</file>

<file path=ppt/tags/tag4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2"/>
  <p:tag name="KSO_WM_UNIT_LAYERLEVEL" val="1"/>
  <p:tag name="KSO_WM_TAG_VERSION" val="1.0"/>
  <p:tag name="KSO_WM_UNIT_TYPE" val="i"/>
  <p:tag name="KSO_WM_UNIT_INDEX" val="42"/>
</p:tagLst>
</file>

<file path=ppt/tags/tag42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2"/>
  <p:tag name="KSO_WM_UNIT_LAYERLEVEL" val="1"/>
  <p:tag name="KSO_WM_TAG_VERSION" val="1.0"/>
  <p:tag name="KSO_WM_UNIT_TYPE" val="i"/>
  <p:tag name="KSO_WM_UNIT_INDEX" val="32"/>
</p:tagLst>
</file>

<file path=ppt/tags/tag42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3"/>
  <p:tag name="KSO_WM_UNIT_LAYERLEVEL" val="1"/>
  <p:tag name="KSO_WM_TAG_VERSION" val="1.0"/>
  <p:tag name="KSO_WM_UNIT_TYPE" val="i"/>
  <p:tag name="KSO_WM_UNIT_INDEX" val="33"/>
</p:tagLst>
</file>

<file path=ppt/tags/tag42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4"/>
  <p:tag name="KSO_WM_UNIT_LAYERLEVEL" val="1"/>
  <p:tag name="KSO_WM_TAG_VERSION" val="1.0"/>
  <p:tag name="KSO_WM_UNIT_TYPE" val="i"/>
  <p:tag name="KSO_WM_UNIT_INDEX" val="34"/>
</p:tagLst>
</file>

<file path=ppt/tags/tag42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5"/>
  <p:tag name="KSO_WM_UNIT_LAYERLEVEL" val="1"/>
  <p:tag name="KSO_WM_TAG_VERSION" val="1.0"/>
  <p:tag name="KSO_WM_UNIT_TYPE" val="i"/>
  <p:tag name="KSO_WM_UNIT_INDEX" val="35"/>
</p:tagLst>
</file>

<file path=ppt/tags/tag42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6"/>
  <p:tag name="KSO_WM_UNIT_LAYERLEVEL" val="1"/>
  <p:tag name="KSO_WM_TAG_VERSION" val="1.0"/>
  <p:tag name="KSO_WM_UNIT_TYPE" val="i"/>
  <p:tag name="KSO_WM_UNIT_INDEX" val="36"/>
</p:tagLst>
</file>

<file path=ppt/tags/tag42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7"/>
  <p:tag name="KSO_WM_UNIT_LAYERLEVEL" val="1"/>
  <p:tag name="KSO_WM_TAG_VERSION" val="1.0"/>
  <p:tag name="KSO_WM_UNIT_TYPE" val="i"/>
  <p:tag name="KSO_WM_UNIT_INDEX" val="37"/>
</p:tagLst>
</file>

<file path=ppt/tags/tag42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8"/>
  <p:tag name="KSO_WM_UNIT_LAYERLEVEL" val="1"/>
  <p:tag name="KSO_WM_TAG_VERSION" val="1.0"/>
  <p:tag name="KSO_WM_UNIT_TYPE" val="i"/>
  <p:tag name="KSO_WM_UNIT_INDEX" val="38"/>
</p:tagLst>
</file>

<file path=ppt/tags/tag42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9"/>
  <p:tag name="KSO_WM_UNIT_LAYERLEVEL" val="1"/>
  <p:tag name="KSO_WM_TAG_VERSION" val="1.0"/>
  <p:tag name="KSO_WM_UNIT_TYPE" val="i"/>
  <p:tag name="KSO_WM_UNIT_INDEX" val="39"/>
</p:tagLst>
</file>

<file path=ppt/tags/tag42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40"/>
  <p:tag name="KSO_WM_UNIT_LAYERLEVEL" val="1"/>
  <p:tag name="KSO_WM_TAG_VERSION" val="1.0"/>
  <p:tag name="KSO_WM_UNIT_TYPE" val="i"/>
  <p:tag name="KSO_WM_UNIT_INDEX" val="40"/>
</p:tagLst>
</file>

<file path=ppt/tags/tag42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41"/>
  <p:tag name="KSO_WM_UNIT_LAYERLEVEL" val="1"/>
  <p:tag name="KSO_WM_TAG_VERSION" val="1.0"/>
  <p:tag name="KSO_WM_UNIT_TYPE" val="i"/>
  <p:tag name="KSO_WM_UNIT_INDEX" val="41"/>
</p:tagLst>
</file>

<file path=ppt/tags/tag4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3"/>
  <p:tag name="KSO_WM_UNIT_LAYERLEVEL" val="1"/>
  <p:tag name="KSO_WM_TAG_VERSION" val="1.0"/>
  <p:tag name="KSO_WM_UNIT_TYPE" val="i"/>
  <p:tag name="KSO_WM_UNIT_INDEX" val="43"/>
</p:tagLst>
</file>

<file path=ppt/tags/tag43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42"/>
  <p:tag name="KSO_WM_UNIT_LAYERLEVEL" val="1"/>
  <p:tag name="KSO_WM_TAG_VERSION" val="1.0"/>
  <p:tag name="KSO_WM_UNIT_TYPE" val="i"/>
  <p:tag name="KSO_WM_UNIT_INDEX" val="42"/>
</p:tagLst>
</file>

<file path=ppt/tags/tag43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43"/>
  <p:tag name="KSO_WM_UNIT_LAYERLEVEL" val="1"/>
  <p:tag name="KSO_WM_TAG_VERSION" val="1.0"/>
  <p:tag name="KSO_WM_UNIT_TYPE" val="i"/>
  <p:tag name="KSO_WM_UNIT_INDEX" val="43"/>
</p:tagLst>
</file>

<file path=ppt/tags/tag43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44"/>
  <p:tag name="KSO_WM_UNIT_LAYERLEVEL" val="1"/>
  <p:tag name="KSO_WM_TAG_VERSION" val="1.0"/>
  <p:tag name="KSO_WM_UNIT_TYPE" val="i"/>
  <p:tag name="KSO_WM_UNIT_INDEX" val="44"/>
</p:tagLst>
</file>

<file path=ppt/tags/tag43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45"/>
  <p:tag name="KSO_WM_UNIT_LAYERLEVEL" val="1"/>
  <p:tag name="KSO_WM_TAG_VERSION" val="1.0"/>
  <p:tag name="KSO_WM_UNIT_TYPE" val="i"/>
  <p:tag name="KSO_WM_UNIT_INDEX" val="45"/>
</p:tagLst>
</file>

<file path=ppt/tags/tag43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46"/>
  <p:tag name="KSO_WM_UNIT_LAYERLEVEL" val="1"/>
  <p:tag name="KSO_WM_TAG_VERSION" val="1.0"/>
  <p:tag name="KSO_WM_UNIT_TYPE" val="i"/>
  <p:tag name="KSO_WM_UNIT_INDEX" val="46"/>
</p:tagLst>
</file>

<file path=ppt/tags/tag43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47"/>
  <p:tag name="KSO_WM_UNIT_LAYERLEVEL" val="1"/>
  <p:tag name="KSO_WM_TAG_VERSION" val="1.0"/>
  <p:tag name="KSO_WM_UNIT_TYPE" val="i"/>
  <p:tag name="KSO_WM_UNIT_INDEX" val="47"/>
</p:tagLst>
</file>

<file path=ppt/tags/tag43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48"/>
  <p:tag name="KSO_WM_UNIT_LAYERLEVEL" val="1"/>
  <p:tag name="KSO_WM_TAG_VERSION" val="1.0"/>
  <p:tag name="KSO_WM_UNIT_TYPE" val="i"/>
  <p:tag name="KSO_WM_UNIT_INDEX" val="48"/>
</p:tagLst>
</file>

<file path=ppt/tags/tag43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49"/>
  <p:tag name="KSO_WM_UNIT_LAYERLEVEL" val="1"/>
  <p:tag name="KSO_WM_TAG_VERSION" val="1.0"/>
  <p:tag name="KSO_WM_UNIT_TYPE" val="i"/>
  <p:tag name="KSO_WM_UNIT_INDEX" val="49"/>
</p:tagLst>
</file>

<file path=ppt/tags/tag43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50"/>
  <p:tag name="KSO_WM_UNIT_LAYERLEVEL" val="1"/>
  <p:tag name="KSO_WM_TAG_VERSION" val="1.0"/>
  <p:tag name="KSO_WM_UNIT_TYPE" val="i"/>
  <p:tag name="KSO_WM_UNIT_INDEX" val="50"/>
</p:tagLst>
</file>

<file path=ppt/tags/tag43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51"/>
  <p:tag name="KSO_WM_UNIT_LAYERLEVEL" val="1"/>
  <p:tag name="KSO_WM_TAG_VERSION" val="1.0"/>
  <p:tag name="KSO_WM_UNIT_TYPE" val="i"/>
  <p:tag name="KSO_WM_UNIT_INDEX" val="51"/>
</p:tagLst>
</file>

<file path=ppt/tags/tag4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4"/>
  <p:tag name="KSO_WM_UNIT_LAYERLEVEL" val="1"/>
  <p:tag name="KSO_WM_TAG_VERSION" val="1.0"/>
  <p:tag name="KSO_WM_UNIT_TYPE" val="i"/>
  <p:tag name="KSO_WM_UNIT_INDEX" val="44"/>
</p:tagLst>
</file>

<file path=ppt/tags/tag44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52"/>
  <p:tag name="KSO_WM_UNIT_LAYERLEVEL" val="1"/>
  <p:tag name="KSO_WM_TAG_VERSION" val="1.0"/>
  <p:tag name="KSO_WM_UNIT_TYPE" val="i"/>
  <p:tag name="KSO_WM_UNIT_INDEX" val="52"/>
</p:tagLst>
</file>

<file path=ppt/tags/tag44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53"/>
  <p:tag name="KSO_WM_UNIT_LAYERLEVEL" val="1"/>
  <p:tag name="KSO_WM_TAG_VERSION" val="1.0"/>
  <p:tag name="KSO_WM_UNIT_TYPE" val="i"/>
  <p:tag name="KSO_WM_UNIT_INDEX" val="53"/>
</p:tagLst>
</file>

<file path=ppt/tags/tag44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54"/>
  <p:tag name="KSO_WM_UNIT_LAYERLEVEL" val="1"/>
  <p:tag name="KSO_WM_TAG_VERSION" val="1.0"/>
  <p:tag name="KSO_WM_UNIT_TYPE" val="i"/>
  <p:tag name="KSO_WM_UNIT_INDEX" val="54"/>
</p:tagLst>
</file>

<file path=ppt/tags/tag44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55"/>
  <p:tag name="KSO_WM_UNIT_LAYERLEVEL" val="1"/>
  <p:tag name="KSO_WM_TAG_VERSION" val="1.0"/>
  <p:tag name="KSO_WM_UNIT_TYPE" val="i"/>
  <p:tag name="KSO_WM_UNIT_INDEX" val="55"/>
</p:tagLst>
</file>

<file path=ppt/tags/tag44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56"/>
  <p:tag name="KSO_WM_UNIT_LAYERLEVEL" val="1"/>
  <p:tag name="KSO_WM_TAG_VERSION" val="1.0"/>
  <p:tag name="KSO_WM_UNIT_TYPE" val="i"/>
  <p:tag name="KSO_WM_UNIT_INDEX" val="56"/>
</p:tagLst>
</file>

<file path=ppt/tags/tag44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57"/>
  <p:tag name="KSO_WM_UNIT_LAYERLEVEL" val="1"/>
  <p:tag name="KSO_WM_TAG_VERSION" val="1.0"/>
  <p:tag name="KSO_WM_UNIT_TYPE" val="i"/>
  <p:tag name="KSO_WM_UNIT_INDEX" val="57"/>
</p:tagLst>
</file>

<file path=ppt/tags/tag44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58"/>
  <p:tag name="KSO_WM_UNIT_LAYERLEVEL" val="1"/>
  <p:tag name="KSO_WM_TAG_VERSION" val="1.0"/>
  <p:tag name="KSO_WM_UNIT_TYPE" val="i"/>
  <p:tag name="KSO_WM_UNIT_INDEX" val="58"/>
</p:tagLst>
</file>

<file path=ppt/tags/tag44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59"/>
  <p:tag name="KSO_WM_UNIT_LAYERLEVEL" val="1"/>
  <p:tag name="KSO_WM_TAG_VERSION" val="1.0"/>
  <p:tag name="KSO_WM_UNIT_TYPE" val="i"/>
  <p:tag name="KSO_WM_UNIT_INDEX" val="59"/>
</p:tagLst>
</file>

<file path=ppt/tags/tag44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60"/>
  <p:tag name="KSO_WM_UNIT_LAYERLEVEL" val="1"/>
  <p:tag name="KSO_WM_TAG_VERSION" val="1.0"/>
  <p:tag name="KSO_WM_UNIT_TYPE" val="i"/>
  <p:tag name="KSO_WM_UNIT_INDEX" val="60"/>
</p:tagLst>
</file>

<file path=ppt/tags/tag44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61"/>
  <p:tag name="KSO_WM_UNIT_LAYERLEVEL" val="1"/>
  <p:tag name="KSO_WM_TAG_VERSION" val="1.0"/>
  <p:tag name="KSO_WM_UNIT_TYPE" val="i"/>
  <p:tag name="KSO_WM_UNIT_INDEX" val="61"/>
</p:tagLst>
</file>

<file path=ppt/tags/tag4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5"/>
  <p:tag name="KSO_WM_UNIT_LAYERLEVEL" val="1"/>
  <p:tag name="KSO_WM_TAG_VERSION" val="1.0"/>
  <p:tag name="KSO_WM_UNIT_TYPE" val="i"/>
  <p:tag name="KSO_WM_UNIT_INDEX" val="45"/>
</p:tagLst>
</file>

<file path=ppt/tags/tag45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62"/>
  <p:tag name="KSO_WM_UNIT_LAYERLEVEL" val="1"/>
  <p:tag name="KSO_WM_TAG_VERSION" val="1.0"/>
  <p:tag name="KSO_WM_UNIT_TYPE" val="i"/>
  <p:tag name="KSO_WM_UNIT_INDEX" val="62"/>
</p:tagLst>
</file>

<file path=ppt/tags/tag45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63"/>
  <p:tag name="KSO_WM_UNIT_LAYERLEVEL" val="1"/>
  <p:tag name="KSO_WM_TAG_VERSION" val="1.0"/>
  <p:tag name="KSO_WM_UNIT_TYPE" val="i"/>
  <p:tag name="KSO_WM_UNIT_INDEX" val="63"/>
</p:tagLst>
</file>

<file path=ppt/tags/tag45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64"/>
  <p:tag name="KSO_WM_UNIT_LAYERLEVEL" val="1"/>
  <p:tag name="KSO_WM_TAG_VERSION" val="1.0"/>
  <p:tag name="KSO_WM_UNIT_TYPE" val="i"/>
  <p:tag name="KSO_WM_UNIT_INDEX" val="64"/>
</p:tagLst>
</file>

<file path=ppt/tags/tag45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65"/>
  <p:tag name="KSO_WM_UNIT_LAYERLEVEL" val="1"/>
  <p:tag name="KSO_WM_TAG_VERSION" val="1.0"/>
  <p:tag name="KSO_WM_UNIT_TYPE" val="i"/>
  <p:tag name="KSO_WM_UNIT_INDEX" val="65"/>
</p:tagLst>
</file>

<file path=ppt/tags/tag45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66"/>
  <p:tag name="KSO_WM_UNIT_LAYERLEVEL" val="1"/>
  <p:tag name="KSO_WM_TAG_VERSION" val="1.0"/>
  <p:tag name="KSO_WM_UNIT_TYPE" val="i"/>
  <p:tag name="KSO_WM_UNIT_INDEX" val="66"/>
</p:tagLst>
</file>

<file path=ppt/tags/tag45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67"/>
  <p:tag name="KSO_WM_UNIT_LAYERLEVEL" val="1"/>
  <p:tag name="KSO_WM_TAG_VERSION" val="1.0"/>
  <p:tag name="KSO_WM_UNIT_TYPE" val="i"/>
  <p:tag name="KSO_WM_UNIT_INDEX" val="67"/>
</p:tagLst>
</file>

<file path=ppt/tags/tag45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68"/>
  <p:tag name="KSO_WM_UNIT_LAYERLEVEL" val="1"/>
  <p:tag name="KSO_WM_TAG_VERSION" val="1.0"/>
  <p:tag name="KSO_WM_UNIT_TYPE" val="i"/>
  <p:tag name="KSO_WM_UNIT_INDEX" val="68"/>
</p:tagLst>
</file>

<file path=ppt/tags/tag45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69"/>
  <p:tag name="KSO_WM_UNIT_LAYERLEVEL" val="1"/>
  <p:tag name="KSO_WM_TAG_VERSION" val="1.0"/>
  <p:tag name="KSO_WM_UNIT_TYPE" val="i"/>
  <p:tag name="KSO_WM_UNIT_INDEX" val="69"/>
</p:tagLst>
</file>

<file path=ppt/tags/tag45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70"/>
  <p:tag name="KSO_WM_UNIT_LAYERLEVEL" val="1"/>
  <p:tag name="KSO_WM_TAG_VERSION" val="1.0"/>
  <p:tag name="KSO_WM_UNIT_TYPE" val="i"/>
  <p:tag name="KSO_WM_UNIT_INDEX" val="70"/>
</p:tagLst>
</file>

<file path=ppt/tags/tag45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71"/>
  <p:tag name="KSO_WM_UNIT_LAYERLEVEL" val="1"/>
  <p:tag name="KSO_WM_TAG_VERSION" val="1.0"/>
  <p:tag name="KSO_WM_UNIT_TYPE" val="i"/>
  <p:tag name="KSO_WM_UNIT_INDEX" val="71"/>
</p:tagLst>
</file>

<file path=ppt/tags/tag4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6"/>
  <p:tag name="KSO_WM_UNIT_LAYERLEVEL" val="1"/>
  <p:tag name="KSO_WM_TAG_VERSION" val="1.0"/>
  <p:tag name="KSO_WM_UNIT_TYPE" val="i"/>
  <p:tag name="KSO_WM_UNIT_INDEX" val="46"/>
</p:tagLst>
</file>

<file path=ppt/tags/tag46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72"/>
  <p:tag name="KSO_WM_UNIT_LAYERLEVEL" val="1"/>
  <p:tag name="KSO_WM_TAG_VERSION" val="1.0"/>
  <p:tag name="KSO_WM_UNIT_TYPE" val="i"/>
  <p:tag name="KSO_WM_UNIT_INDEX" val="72"/>
</p:tagLst>
</file>

<file path=ppt/tags/tag46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73"/>
  <p:tag name="KSO_WM_UNIT_LAYERLEVEL" val="1"/>
  <p:tag name="KSO_WM_TAG_VERSION" val="1.0"/>
  <p:tag name="KSO_WM_UNIT_TYPE" val="i"/>
  <p:tag name="KSO_WM_UNIT_INDEX" val="73"/>
</p:tagLst>
</file>

<file path=ppt/tags/tag46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74"/>
  <p:tag name="KSO_WM_UNIT_LAYERLEVEL" val="1"/>
  <p:tag name="KSO_WM_TAG_VERSION" val="1.0"/>
  <p:tag name="KSO_WM_UNIT_TYPE" val="i"/>
  <p:tag name="KSO_WM_UNIT_INDEX" val="74"/>
</p:tagLst>
</file>

<file path=ppt/tags/tag46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75"/>
  <p:tag name="KSO_WM_UNIT_LAYERLEVEL" val="1"/>
  <p:tag name="KSO_WM_TAG_VERSION" val="1.0"/>
  <p:tag name="KSO_WM_UNIT_TYPE" val="i"/>
  <p:tag name="KSO_WM_UNIT_INDEX" val="75"/>
</p:tagLst>
</file>

<file path=ppt/tags/tag46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76"/>
  <p:tag name="KSO_WM_UNIT_LAYERLEVEL" val="1"/>
  <p:tag name="KSO_WM_TAG_VERSION" val="1.0"/>
  <p:tag name="KSO_WM_UNIT_TYPE" val="i"/>
  <p:tag name="KSO_WM_UNIT_INDEX" val="76"/>
</p:tagLst>
</file>

<file path=ppt/tags/tag46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77"/>
  <p:tag name="KSO_WM_UNIT_LAYERLEVEL" val="1"/>
  <p:tag name="KSO_WM_TAG_VERSION" val="1.0"/>
  <p:tag name="KSO_WM_UNIT_TYPE" val="i"/>
  <p:tag name="KSO_WM_UNIT_INDEX" val="77"/>
</p:tagLst>
</file>

<file path=ppt/tags/tag46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78"/>
  <p:tag name="KSO_WM_UNIT_LAYERLEVEL" val="1"/>
  <p:tag name="KSO_WM_TAG_VERSION" val="1.0"/>
  <p:tag name="KSO_WM_UNIT_TYPE" val="i"/>
  <p:tag name="KSO_WM_UNIT_INDEX" val="78"/>
</p:tagLst>
</file>

<file path=ppt/tags/tag46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79"/>
  <p:tag name="KSO_WM_UNIT_LAYERLEVEL" val="1"/>
  <p:tag name="KSO_WM_TAG_VERSION" val="1.0"/>
  <p:tag name="KSO_WM_UNIT_TYPE" val="i"/>
  <p:tag name="KSO_WM_UNIT_INDEX" val="79"/>
</p:tagLst>
</file>

<file path=ppt/tags/tag468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985"/>
  <p:tag name="KSO_WM_SPECIAL_SOURCE" val="bdnull"/>
  <p:tag name="KSO_WM_TEMPLATE_THUMBS_INDEX" val="1、9"/>
</p:tagLst>
</file>

<file path=ppt/tags/tag4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85_1*a*1"/>
  <p:tag name="KSO_WM_TEMPLATE_CATEGORY" val="custom"/>
  <p:tag name="KSO_WM_TEMPLATE_INDEX" val="20230985"/>
  <p:tag name="KSO_WM_UNIT_LAYERLEVEL" val="1"/>
  <p:tag name="KSO_WM_TAG_VERSION" val="1.0"/>
  <p:tag name="KSO_WM_BEAUTIFY_FLAG" val="#wm#"/>
  <p:tag name="KSO_WM_UNIT_PRESET_TEXT" val="单击添加文档标题"/>
  <p:tag name="KSO_WM_UNIT_TEXT_TYPE" val="1"/>
</p:tagLst>
</file>

<file path=ppt/tags/tag4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7"/>
  <p:tag name="KSO_WM_UNIT_LAYERLEVEL" val="1"/>
  <p:tag name="KSO_WM_TAG_VERSION" val="1.0"/>
  <p:tag name="KSO_WM_UNIT_TYPE" val="i"/>
  <p:tag name="KSO_WM_UNIT_INDEX" val="47"/>
</p:tagLst>
</file>

<file path=ppt/tags/tag4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985_1*b*1"/>
  <p:tag name="KSO_WM_TEMPLATE_CATEGORY" val="custom"/>
  <p:tag name="KSO_WM_TEMPLATE_INDEX" val="20230985"/>
  <p:tag name="KSO_WM_UNIT_LAYERLEVEL" val="1"/>
  <p:tag name="KSO_WM_TAG_VERSION" val="1.0"/>
  <p:tag name="KSO_WM_BEAUTIFY_FLAG" val="#wm#"/>
  <p:tag name="KSO_WM_UNIT_PRESET_TEXT" val="WPS,a click to unlimited possibilities"/>
  <p:tag name="KSO_WM_UNIT_TEXT_TYPE" val="1"/>
</p:tagLst>
</file>

<file path=ppt/tags/tag471.xml><?xml version="1.0" encoding="utf-8"?>
<p:tagLst xmlns:p="http://schemas.openxmlformats.org/presentationml/2006/main"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985_1*f*1"/>
  <p:tag name="KSO_WM_TEMPLATE_CATEGORY" val="custom"/>
  <p:tag name="KSO_WM_TEMPLATE_INDEX" val="20230985"/>
  <p:tag name="KSO_WM_UNIT_LAYERLEVEL" val="1"/>
  <p:tag name="KSO_WM_TAG_VERSION" val="1.0"/>
  <p:tag name="KSO_WM_BEAUTIFY_FLAG" val="#wm#"/>
  <p:tag name="KSO_WM_UNIT_SUBTYPE" val="g"/>
</p:tagLst>
</file>

<file path=ppt/tags/tag472.xml><?xml version="1.0" encoding="utf-8"?>
<p:tagLst xmlns:p="http://schemas.openxmlformats.org/presentationml/2006/main">
  <p:tag name="KSO_WM_UNIT_SUBTYPE" val="b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0985_1*f*2"/>
  <p:tag name="KSO_WM_TEMPLATE_CATEGORY" val="custom"/>
  <p:tag name="KSO_WM_TEMPLATE_INDEX" val="20230985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ID" val="custom20230985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985"/>
  <p:tag name="KSO_WM_SLIDE_LAYOUT" val="a_b_f"/>
  <p:tag name="KSO_WM_SLIDE_LAYOUT_CNT" val="1_1_2"/>
  <p:tag name="KSO_WM_SLIDE_TYPE" val="title"/>
  <p:tag name="KSO_WM_SLIDE_SUBTYPE" val="pureTxt"/>
  <p:tag name="KSO_WM_SPECIAL_SOURCE" val="bdnull"/>
  <p:tag name="KSO_WM_TEMPLATE_THUMBS_INDEX" val="1、9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85_8*a*1"/>
  <p:tag name="KSO_WM_TEMPLATE_CATEGORY" val="custom"/>
  <p:tag name="KSO_WM_TEMPLATE_INDEX" val="2023098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  <p:tag name="KSO_WM_UNIT_TEXT_TYPE" val="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85_8*f*1"/>
  <p:tag name="KSO_WM_TEMPLATE_CATEGORY" val="custom"/>
  <p:tag name="KSO_WM_TEMPLATE_INDEX" val="2023098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输入你的正文"/>
  <p:tag name="KSO_WM_UNIT_TEXT_TYPE" val="1"/>
</p:tagLst>
</file>

<file path=ppt/tags/tag476.xml><?xml version="1.0" encoding="utf-8"?>
<p:tagLst xmlns:p="http://schemas.openxmlformats.org/presentationml/2006/main">
  <p:tag name="KSO_WM_SLIDE_ID" val="custom20230985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985"/>
  <p:tag name="KSO_WM_SLIDE_TYPE" val="text"/>
  <p:tag name="KSO_WM_SLIDE_SUBTYPE" val="pureTxt"/>
  <p:tag name="KSO_WM_SLIDE_SIZE" val="828*453"/>
  <p:tag name="KSO_WM_SLIDE_POSITION" val="66*32"/>
  <p:tag name="KSO_WM_SLIDE_LAYOUT" val="a_f"/>
  <p:tag name="KSO_WM_SLIDE_LAYOUT_CNT" val="1_1"/>
  <p:tag name="KSO_WM_SPECIAL_SOURCE" val="bdnull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85_8*a*1"/>
  <p:tag name="KSO_WM_TEMPLATE_CATEGORY" val="custom"/>
  <p:tag name="KSO_WM_TEMPLATE_INDEX" val="2023098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  <p:tag name="KSO_WM_UNIT_TEXT_TYPE" val="1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85_8*f*1"/>
  <p:tag name="KSO_WM_TEMPLATE_CATEGORY" val="custom"/>
  <p:tag name="KSO_WM_TEMPLATE_INDEX" val="2023098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输入你的正文"/>
  <p:tag name="KSO_WM_UNIT_TEXT_TYPE" val="1"/>
</p:tagLst>
</file>

<file path=ppt/tags/tag479.xml><?xml version="1.0" encoding="utf-8"?>
<p:tagLst xmlns:p="http://schemas.openxmlformats.org/presentationml/2006/main">
  <p:tag name="KSO_WM_SLIDE_ID" val="custom20230985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985"/>
  <p:tag name="KSO_WM_SLIDE_TYPE" val="text"/>
  <p:tag name="KSO_WM_SLIDE_SUBTYPE" val="pureTxt"/>
  <p:tag name="KSO_WM_SLIDE_SIZE" val="828*453"/>
  <p:tag name="KSO_WM_SLIDE_POSITION" val="66*32"/>
  <p:tag name="KSO_WM_SLIDE_LAYOUT" val="a_f"/>
  <p:tag name="KSO_WM_SLIDE_LAYOUT_CNT" val="1_1"/>
  <p:tag name="KSO_WM_SPECIAL_SOURCE" val="bdnull"/>
</p:tagLst>
</file>

<file path=ppt/tags/tag4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8"/>
  <p:tag name="KSO_WM_UNIT_LAYERLEVEL" val="1"/>
  <p:tag name="KSO_WM_TAG_VERSION" val="1.0"/>
  <p:tag name="KSO_WM_UNIT_TYPE" val="i"/>
  <p:tag name="KSO_WM_UNIT_INDEX" val="48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85_8*a*1"/>
  <p:tag name="KSO_WM_TEMPLATE_CATEGORY" val="custom"/>
  <p:tag name="KSO_WM_TEMPLATE_INDEX" val="2023098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  <p:tag name="KSO_WM_UNIT_TEXT_TYPE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85_8*f*1"/>
  <p:tag name="KSO_WM_TEMPLATE_CATEGORY" val="custom"/>
  <p:tag name="KSO_WM_TEMPLATE_INDEX" val="2023098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输入你的正文"/>
  <p:tag name="KSO_WM_UNIT_TEXT_TYPE" val="1"/>
</p:tagLst>
</file>

<file path=ppt/tags/tag482.xml><?xml version="1.0" encoding="utf-8"?>
<p:tagLst xmlns:p="http://schemas.openxmlformats.org/presentationml/2006/main">
  <p:tag name="KSO_WM_SLIDE_ID" val="custom20230985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985"/>
  <p:tag name="KSO_WM_SLIDE_TYPE" val="text"/>
  <p:tag name="KSO_WM_SLIDE_SUBTYPE" val="pureTxt"/>
  <p:tag name="KSO_WM_SLIDE_SIZE" val="828*453"/>
  <p:tag name="KSO_WM_SLIDE_POSITION" val="66*32"/>
  <p:tag name="KSO_WM_SLIDE_LAYOUT" val="a_f"/>
  <p:tag name="KSO_WM_SLIDE_LAYOUT_CNT" val="1_1"/>
  <p:tag name="KSO_WM_SPECIAL_SOURCE" val="bdnull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85_8*a*1"/>
  <p:tag name="KSO_WM_TEMPLATE_CATEGORY" val="custom"/>
  <p:tag name="KSO_WM_TEMPLATE_INDEX" val="2023098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  <p:tag name="KSO_WM_UNIT_TEXT_TYPE" val="1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85_8*f*1"/>
  <p:tag name="KSO_WM_TEMPLATE_CATEGORY" val="custom"/>
  <p:tag name="KSO_WM_TEMPLATE_INDEX" val="2023098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输入你的正文"/>
  <p:tag name="KSO_WM_UNIT_TEXT_TYPE" val="1"/>
</p:tagLst>
</file>

<file path=ppt/tags/tag485.xml><?xml version="1.0" encoding="utf-8"?>
<p:tagLst xmlns:p="http://schemas.openxmlformats.org/presentationml/2006/main">
  <p:tag name="KSO_WM_SLIDE_ID" val="custom20230985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985"/>
  <p:tag name="KSO_WM_SLIDE_TYPE" val="text"/>
  <p:tag name="KSO_WM_SLIDE_SUBTYPE" val="pureTxt"/>
  <p:tag name="KSO_WM_SLIDE_SIZE" val="828*453"/>
  <p:tag name="KSO_WM_SLIDE_POSITION" val="66*32"/>
  <p:tag name="KSO_WM_SLIDE_LAYOUT" val="a_f"/>
  <p:tag name="KSO_WM_SLIDE_LAYOUT_CNT" val="1_1"/>
  <p:tag name="KSO_WM_SPECIAL_SOURCE" val="bdnull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85_8*a*1"/>
  <p:tag name="KSO_WM_TEMPLATE_CATEGORY" val="custom"/>
  <p:tag name="KSO_WM_TEMPLATE_INDEX" val="2023098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  <p:tag name="KSO_WM_UNIT_TEXT_TYPE" val="1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85_8*f*1"/>
  <p:tag name="KSO_WM_TEMPLATE_CATEGORY" val="custom"/>
  <p:tag name="KSO_WM_TEMPLATE_INDEX" val="20230985"/>
  <p:tag name="KSO_WM_UNIT_LAYERLEVEL" val="1"/>
  <p:tag name="KSO_WM_TAG_VERSION" val="1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输入你的正文"/>
  <p:tag name="KSO_WM_UNIT_TEXT_TYPE" val="1"/>
</p:tagLst>
</file>

<file path=ppt/tags/tag488.xml><?xml version="1.0" encoding="utf-8"?>
<p:tagLst xmlns:p="http://schemas.openxmlformats.org/presentationml/2006/main">
  <p:tag name="KSO_WM_SLIDE_ID" val="custom20230985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985"/>
  <p:tag name="KSO_WM_SLIDE_TYPE" val="text"/>
  <p:tag name="KSO_WM_SLIDE_SUBTYPE" val="pureTxt"/>
  <p:tag name="KSO_WM_SLIDE_SIZE" val="828*453"/>
  <p:tag name="KSO_WM_SLIDE_POSITION" val="66*32"/>
  <p:tag name="KSO_WM_SLIDE_LAYOUT" val="a_f"/>
  <p:tag name="KSO_WM_SLIDE_LAYOUT_CNT" val="1_1"/>
  <p:tag name="KSO_WM_SPECIAL_SOURCE" val="bdnull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85_9*a*1"/>
  <p:tag name="KSO_WM_TEMPLATE_CATEGORY" val="custom"/>
  <p:tag name="KSO_WM_TEMPLATE_INDEX" val="2023098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</p:tagLst>
</file>

<file path=ppt/tags/tag4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9"/>
  <p:tag name="KSO_WM_UNIT_LAYERLEVEL" val="1"/>
  <p:tag name="KSO_WM_TAG_VERSION" val="1.0"/>
  <p:tag name="KSO_WM_UNIT_TYPE" val="i"/>
  <p:tag name="KSO_WM_UNIT_INDEX" val="49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85_9*f*2"/>
  <p:tag name="KSO_WM_TEMPLATE_CATEGORY" val="custom"/>
  <p:tag name="KSO_WM_TEMPLATE_INDEX" val="20230985"/>
  <p:tag name="KSO_WM_UNIT_LAYERLEVEL" val="1"/>
  <p:tag name="KSO_WM_TAG_VERSION" val="1.0"/>
  <p:tag name="KSO_WM_BEAUTIFY_FLAG" val="#wm#"/>
  <p:tag name="KSO_WM_UNIT_SUBTYPE" val="b"/>
  <p:tag name="KSO_WM_UNIT_NOCLEAR" val="0"/>
  <p:tag name="KSO_WM_UNIT_VALUE" val="10"/>
  <p:tag name="KSO_WM_UNIT_TYPE" val="f"/>
  <p:tag name="KSO_WM_UNIT_INDEX" val="2"/>
</p:tagLst>
</file>

<file path=ppt/tags/tag491.xml><?xml version="1.0" encoding="utf-8"?>
<p:tagLst xmlns:p="http://schemas.openxmlformats.org/presentationml/2006/main">
  <p:tag name="KSO_WM_SLIDE_ID" val="custom20230985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985"/>
  <p:tag name="KSO_WM_SLIDE_TYPE" val="endPage"/>
  <p:tag name="KSO_WM_SLIDE_SUBTYPE" val="pureTxt"/>
  <p:tag name="KSO_WM_SLIDE_LAYOUT" val="a_f"/>
  <p:tag name="KSO_WM_SLIDE_LAYOUT_CNT" val="1_2"/>
  <p:tag name="KSO_WM_SPECIAL_SOURCE" val="bdnull"/>
</p:tagLst>
</file>

<file path=ppt/tags/tag492.xml><?xml version="1.0" encoding="utf-8"?>
<p:tagLst xmlns:p="http://schemas.openxmlformats.org/presentationml/2006/main">
  <p:tag name="COMMONDATA" val="eyJoZGlkIjoiZjQyZTJmZjJmYTVlMmQ5MmU5OTMyMTM0NzEyYmVjMWMifQ=="/>
  <p:tag name="commondata" val="eyJoZGlkIjoiYWNlODEyNTNiZDQ3MjQ0NmY3YjE0ZDg1M2FjNGU2ODIifQ=="/>
</p:tagLst>
</file>

<file path=ppt/tags/tag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UNIT_TYPE" val="i"/>
  <p:tag name="KSO_WM_UNIT_INDEX" val="5"/>
</p:tagLst>
</file>

<file path=ppt/tags/tag5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0"/>
  <p:tag name="KSO_WM_UNIT_LAYERLEVEL" val="1"/>
  <p:tag name="KSO_WM_TAG_VERSION" val="1.0"/>
  <p:tag name="KSO_WM_UNIT_TYPE" val="i"/>
  <p:tag name="KSO_WM_UNIT_INDEX" val="50"/>
</p:tagLst>
</file>

<file path=ppt/tags/tag5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1"/>
  <p:tag name="KSO_WM_UNIT_LAYERLEVEL" val="1"/>
  <p:tag name="KSO_WM_TAG_VERSION" val="1.0"/>
  <p:tag name="KSO_WM_UNIT_TYPE" val="i"/>
  <p:tag name="KSO_WM_UNIT_INDEX" val="51"/>
</p:tagLst>
</file>

<file path=ppt/tags/tag5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2"/>
  <p:tag name="KSO_WM_UNIT_LAYERLEVEL" val="1"/>
  <p:tag name="KSO_WM_TAG_VERSION" val="1.0"/>
  <p:tag name="KSO_WM_UNIT_TYPE" val="i"/>
  <p:tag name="KSO_WM_UNIT_INDEX" val="52"/>
</p:tagLst>
</file>

<file path=ppt/tags/tag5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3"/>
  <p:tag name="KSO_WM_UNIT_LAYERLEVEL" val="1"/>
  <p:tag name="KSO_WM_TAG_VERSION" val="1.0"/>
  <p:tag name="KSO_WM_UNIT_TYPE" val="i"/>
  <p:tag name="KSO_WM_UNIT_INDEX" val="53"/>
</p:tagLst>
</file>

<file path=ppt/tags/tag5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4"/>
  <p:tag name="KSO_WM_UNIT_LAYERLEVEL" val="1"/>
  <p:tag name="KSO_WM_TAG_VERSION" val="1.0"/>
  <p:tag name="KSO_WM_UNIT_TYPE" val="i"/>
  <p:tag name="KSO_WM_UNIT_INDEX" val="54"/>
</p:tagLst>
</file>

<file path=ppt/tags/tag5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5"/>
  <p:tag name="KSO_WM_UNIT_LAYERLEVEL" val="1"/>
  <p:tag name="KSO_WM_TAG_VERSION" val="1.0"/>
  <p:tag name="KSO_WM_UNIT_TYPE" val="i"/>
  <p:tag name="KSO_WM_UNIT_INDEX" val="55"/>
</p:tagLst>
</file>

<file path=ppt/tags/tag5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6"/>
  <p:tag name="KSO_WM_UNIT_LAYERLEVEL" val="1"/>
  <p:tag name="KSO_WM_TAG_VERSION" val="1.0"/>
  <p:tag name="KSO_WM_UNIT_TYPE" val="i"/>
  <p:tag name="KSO_WM_UNIT_INDEX" val="56"/>
</p:tagLst>
</file>

<file path=ppt/tags/tag5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7"/>
  <p:tag name="KSO_WM_UNIT_LAYERLEVEL" val="1"/>
  <p:tag name="KSO_WM_TAG_VERSION" val="1.0"/>
  <p:tag name="KSO_WM_UNIT_TYPE" val="i"/>
  <p:tag name="KSO_WM_UNIT_INDEX" val="57"/>
</p:tagLst>
</file>

<file path=ppt/tags/tag5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8"/>
  <p:tag name="KSO_WM_UNIT_LAYERLEVEL" val="1"/>
  <p:tag name="KSO_WM_TAG_VERSION" val="1.0"/>
  <p:tag name="KSO_WM_UNIT_TYPE" val="i"/>
  <p:tag name="KSO_WM_UNIT_INDEX" val="58"/>
</p:tagLst>
</file>

<file path=ppt/tags/tag5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9"/>
  <p:tag name="KSO_WM_UNIT_LAYERLEVEL" val="1"/>
  <p:tag name="KSO_WM_TAG_VERSION" val="1.0"/>
  <p:tag name="KSO_WM_UNIT_TYPE" val="i"/>
  <p:tag name="KSO_WM_UNIT_INDEX" val="59"/>
</p:tagLst>
</file>

<file path=ppt/tags/tag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1.0"/>
  <p:tag name="KSO_WM_UNIT_TYPE" val="i"/>
  <p:tag name="KSO_WM_UNIT_INDEX" val="6"/>
</p:tagLst>
</file>

<file path=ppt/tags/tag6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0"/>
  <p:tag name="KSO_WM_UNIT_LAYERLEVEL" val="1"/>
  <p:tag name="KSO_WM_TAG_VERSION" val="1.0"/>
  <p:tag name="KSO_WM_UNIT_TYPE" val="i"/>
  <p:tag name="KSO_WM_UNIT_INDEX" val="60"/>
</p:tagLst>
</file>

<file path=ppt/tags/tag6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1"/>
  <p:tag name="KSO_WM_UNIT_LAYERLEVEL" val="1"/>
  <p:tag name="KSO_WM_TAG_VERSION" val="1.0"/>
  <p:tag name="KSO_WM_UNIT_TYPE" val="i"/>
  <p:tag name="KSO_WM_UNIT_INDEX" val="61"/>
</p:tagLst>
</file>

<file path=ppt/tags/tag6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2"/>
  <p:tag name="KSO_WM_UNIT_LAYERLEVEL" val="1"/>
  <p:tag name="KSO_WM_TAG_VERSION" val="1.0"/>
  <p:tag name="KSO_WM_UNIT_TYPE" val="i"/>
  <p:tag name="KSO_WM_UNIT_INDEX" val="62"/>
</p:tagLst>
</file>

<file path=ppt/tags/tag6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3"/>
  <p:tag name="KSO_WM_UNIT_LAYERLEVEL" val="1"/>
  <p:tag name="KSO_WM_TAG_VERSION" val="1.0"/>
  <p:tag name="KSO_WM_UNIT_TYPE" val="i"/>
  <p:tag name="KSO_WM_UNIT_INDEX" val="63"/>
</p:tagLst>
</file>

<file path=ppt/tags/tag6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4"/>
  <p:tag name="KSO_WM_UNIT_LAYERLEVEL" val="1"/>
  <p:tag name="KSO_WM_TAG_VERSION" val="1.0"/>
  <p:tag name="KSO_WM_UNIT_TYPE" val="i"/>
  <p:tag name="KSO_WM_UNIT_INDEX" val="64"/>
</p:tagLst>
</file>

<file path=ppt/tags/tag6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5"/>
  <p:tag name="KSO_WM_UNIT_LAYERLEVEL" val="1"/>
  <p:tag name="KSO_WM_TAG_VERSION" val="1.0"/>
  <p:tag name="KSO_WM_UNIT_TYPE" val="i"/>
  <p:tag name="KSO_WM_UNIT_INDEX" val="65"/>
</p:tagLst>
</file>

<file path=ppt/tags/tag6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6"/>
  <p:tag name="KSO_WM_UNIT_LAYERLEVEL" val="1"/>
  <p:tag name="KSO_WM_TAG_VERSION" val="1.0"/>
  <p:tag name="KSO_WM_UNIT_TYPE" val="i"/>
  <p:tag name="KSO_WM_UNIT_INDEX" val="66"/>
</p:tagLst>
</file>

<file path=ppt/tags/tag6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7"/>
  <p:tag name="KSO_WM_UNIT_LAYERLEVEL" val="1"/>
  <p:tag name="KSO_WM_TAG_VERSION" val="1.0"/>
  <p:tag name="KSO_WM_UNIT_TYPE" val="i"/>
  <p:tag name="KSO_WM_UNIT_INDEX" val="67"/>
</p:tagLst>
</file>

<file path=ppt/tags/tag6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8"/>
  <p:tag name="KSO_WM_UNIT_LAYERLEVEL" val="1"/>
  <p:tag name="KSO_WM_TAG_VERSION" val="1.0"/>
  <p:tag name="KSO_WM_UNIT_TYPE" val="i"/>
  <p:tag name="KSO_WM_UNIT_INDEX" val="68"/>
</p:tagLst>
</file>

<file path=ppt/tags/tag6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69"/>
  <p:tag name="KSO_WM_UNIT_LAYERLEVEL" val="1"/>
  <p:tag name="KSO_WM_TAG_VERSION" val="1.0"/>
  <p:tag name="KSO_WM_UNIT_TYPE" val="i"/>
  <p:tag name="KSO_WM_UNIT_INDEX" val="69"/>
</p:tagLst>
</file>

<file path=ppt/tags/tag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1.0"/>
  <p:tag name="KSO_WM_UNIT_TYPE" val="i"/>
  <p:tag name="KSO_WM_UNIT_INDEX" val="7"/>
</p:tagLst>
</file>

<file path=ppt/tags/tag70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70"/>
  <p:tag name="KSO_WM_UNIT_LAYERLEVEL" val="1"/>
  <p:tag name="KSO_WM_TAG_VERSION" val="1.0"/>
  <p:tag name="KSO_WM_UNIT_TYPE" val="i"/>
  <p:tag name="KSO_WM_UNIT_INDEX" val="70"/>
</p:tagLst>
</file>

<file path=ppt/tags/tag71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71"/>
  <p:tag name="KSO_WM_UNIT_LAYERLEVEL" val="1"/>
  <p:tag name="KSO_WM_TAG_VERSION" val="1.0"/>
  <p:tag name="KSO_WM_UNIT_TYPE" val="i"/>
  <p:tag name="KSO_WM_UNIT_INDEX" val="71"/>
</p:tagLst>
</file>

<file path=ppt/tags/tag72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72"/>
  <p:tag name="KSO_WM_UNIT_LAYERLEVEL" val="1"/>
  <p:tag name="KSO_WM_TAG_VERSION" val="1.0"/>
  <p:tag name="KSO_WM_UNIT_TYPE" val="i"/>
  <p:tag name="KSO_WM_UNIT_INDEX" val="72"/>
</p:tagLst>
</file>

<file path=ppt/tags/tag73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73"/>
  <p:tag name="KSO_WM_UNIT_LAYERLEVEL" val="1"/>
  <p:tag name="KSO_WM_TAG_VERSION" val="1.0"/>
  <p:tag name="KSO_WM_UNIT_TYPE" val="i"/>
  <p:tag name="KSO_WM_UNIT_INDEX" val="73"/>
</p:tagLst>
</file>

<file path=ppt/tags/tag74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74"/>
  <p:tag name="KSO_WM_UNIT_LAYERLEVEL" val="1"/>
  <p:tag name="KSO_WM_TAG_VERSION" val="1.0"/>
  <p:tag name="KSO_WM_UNIT_TYPE" val="i"/>
  <p:tag name="KSO_WM_UNIT_INDEX" val="74"/>
</p:tagLst>
</file>

<file path=ppt/tags/tag7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75"/>
  <p:tag name="KSO_WM_UNIT_LAYERLEVEL" val="1"/>
  <p:tag name="KSO_WM_TAG_VERSION" val="1.0"/>
  <p:tag name="KSO_WM_UNIT_TYPE" val="i"/>
  <p:tag name="KSO_WM_UNIT_INDEX" val="75"/>
</p:tagLst>
</file>

<file path=ppt/tags/tag7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76"/>
  <p:tag name="KSO_WM_UNIT_LAYERLEVEL" val="1"/>
  <p:tag name="KSO_WM_TAG_VERSION" val="1.0"/>
  <p:tag name="KSO_WM_UNIT_TYPE" val="i"/>
  <p:tag name="KSO_WM_UNIT_INDEX" val="76"/>
</p:tagLst>
</file>

<file path=ppt/tags/tag7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77"/>
  <p:tag name="KSO_WM_UNIT_LAYERLEVEL" val="1"/>
  <p:tag name="KSO_WM_TAG_VERSION" val="1.0"/>
  <p:tag name="KSO_WM_UNIT_TYPE" val="i"/>
  <p:tag name="KSO_WM_UNIT_INDEX" val="77"/>
</p:tagLst>
</file>

<file path=ppt/tags/tag7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78"/>
  <p:tag name="KSO_WM_UNIT_LAYERLEVEL" val="1"/>
  <p:tag name="KSO_WM_TAG_VERSION" val="1.0"/>
  <p:tag name="KSO_WM_UNIT_TYPE" val="i"/>
  <p:tag name="KSO_WM_UNIT_INDEX" val="78"/>
</p:tagLst>
</file>

<file path=ppt/tags/tag7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79"/>
  <p:tag name="KSO_WM_UNIT_LAYERLEVEL" val="1"/>
  <p:tag name="KSO_WM_TAG_VERSION" val="1.0"/>
  <p:tag name="KSO_WM_UNIT_TYPE" val="i"/>
  <p:tag name="KSO_WM_UNIT_INDEX" val="79"/>
</p:tagLst>
</file>

<file path=ppt/tags/tag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1.0"/>
  <p:tag name="KSO_WM_UNIT_TYPE" val="i"/>
  <p:tag name="KSO_WM_UNIT_INDEX" val="8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0"/>
  <p:tag name="KSO_WM_UNIT_LAYERLEVEL" val="1"/>
  <p:tag name="KSO_WM_TAG_VERSION" val="1.0"/>
  <p:tag name="KSO_WM_UNIT_TYPE" val="i"/>
  <p:tag name="KSO_WM_UNIT_INDEX" val="80"/>
</p:tagLst>
</file>

<file path=ppt/tags/tag8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1"/>
  <p:tag name="KSO_WM_UNIT_LAYERLEVEL" val="1"/>
  <p:tag name="KSO_WM_TAG_VERSION" val="1.0"/>
  <p:tag name="KSO_WM_UNIT_TYPE" val="i"/>
  <p:tag name="KSO_WM_UNIT_INDEX" val="8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2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23"/>
  <p:tag name="KSO_WM_UNIT_TYPE" val="f"/>
  <p:tag name="KSO_WM_UNIT_INDEX" val="2"/>
  <p:tag name="KSO_WM_UNIT_SUBTYPE" val="g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8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82"/>
  <p:tag name="KSO_WM_UNIT_LAYERLEVEL" val="1"/>
  <p:tag name="KSO_WM_TAG_VERSION" val="1.0"/>
  <p:tag name="KSO_WM_UNIT_TYPE" val="i"/>
  <p:tag name="KSO_WM_UNIT_INDEX" val="82"/>
</p:tagLst>
</file>

<file path=ppt/tags/tag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1.0"/>
  <p:tag name="KSO_WM_UNIT_TYPE" val="i"/>
  <p:tag name="KSO_WM_UNIT_INDEX" val="9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96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UNIT_TYPE" val="i"/>
  <p:tag name="KSO_WM_UNIT_INDEX" val="2"/>
</p:tagLst>
</file>

<file path=ppt/tags/tag97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98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UNIT_TYPE" val="i"/>
  <p:tag name="KSO_WM_UNIT_INDEX" val="4"/>
</p:tagLst>
</file>

<file path=ppt/tags/tag9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UNIT_TYPE" val="i"/>
  <p:tag name="KSO_WM_UNIT_INDEX" val="5"/>
</p:tagLst>
</file>

<file path=ppt/theme/theme1.xml><?xml version="1.0" encoding="utf-8"?>
<a:theme xmlns:a="http://schemas.openxmlformats.org/drawingml/2006/main" name="Office 主题​​">
  <a:themeElements>
    <a:clrScheme name="红色-蓝色">
      <a:dk1>
        <a:srgbClr val="000000"/>
      </a:dk1>
      <a:lt1>
        <a:srgbClr val="FFFFFF"/>
      </a:lt1>
      <a:dk2>
        <a:srgbClr val="182F40"/>
      </a:dk2>
      <a:lt2>
        <a:srgbClr val="DBECF9"/>
      </a:lt2>
      <a:accent1>
        <a:srgbClr val="F47171"/>
      </a:accent1>
      <a:accent2>
        <a:srgbClr val="D67B85"/>
      </a:accent2>
      <a:accent3>
        <a:srgbClr val="B9859A"/>
      </a:accent3>
      <a:accent4>
        <a:srgbClr val="9B90AE"/>
      </a:accent4>
      <a:accent5>
        <a:srgbClr val="7E9AC3"/>
      </a:accent5>
      <a:accent6>
        <a:srgbClr val="60A4D7"/>
      </a:accent6>
      <a:hlink>
        <a:srgbClr val="0563C1"/>
      </a:hlink>
      <a:folHlink>
        <a:srgbClr val="954D72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chemeClr val="accent6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2240</Words>
  <Application>WPS Presentation</Application>
  <PresentationFormat>宽屏</PresentationFormat>
  <Paragraphs>52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Bold</vt:lpstr>
      <vt:lpstr>汉仪旗黑</vt:lpstr>
      <vt:lpstr>宋体</vt:lpstr>
      <vt:lpstr>Arial Unicode MS</vt:lpstr>
      <vt:lpstr>等线</vt:lpstr>
      <vt:lpstr>汉仪中等线KW</vt:lpstr>
      <vt:lpstr>Calibri</vt:lpstr>
      <vt:lpstr>Helvetica Neue</vt:lpstr>
      <vt:lpstr>汉仪书宋二KW</vt:lpstr>
      <vt:lpstr>微软雅黑</vt:lpstr>
      <vt:lpstr>Office 主题​​</vt:lpstr>
      <vt:lpstr>5 Game Ideas</vt:lpstr>
      <vt:lpstr>1.Fishing Game</vt:lpstr>
      <vt:lpstr>2.Catch the Falling Fruits</vt:lpstr>
      <vt:lpstr>3.Basketball Throw Game</vt:lpstr>
      <vt:lpstr>4.Pinball Arcade</vt:lpstr>
      <vt:lpstr>5.Shape-Matching Stage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单击此处添加文档标题</dc:title>
  <dc:creator>O365</dc:creator>
  <cp:lastModifiedBy>鱼</cp:lastModifiedBy>
  <cp:revision>308</cp:revision>
  <dcterms:created xsi:type="dcterms:W3CDTF">2025-01-10T15:30:11Z</dcterms:created>
  <dcterms:modified xsi:type="dcterms:W3CDTF">2025-01-10T15:30:11Z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FC8DBD354E5204364EA480678E26AA45_41</vt:lpwstr>
  </property>
  <property fmtid="{D5CDD505-2E9C-101B-9397-08002B2CF9AE}" pid="3" name="KSOProductBuildVer">
    <vt:lpwstr>1033-6.7.1.8828</vt:lpwstr>
  </property>
</Properties>
</file>