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8E43-E1D4-434B-A8A0-A6C07A19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221E3-2E0E-6946-99EA-241F6968B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3E84-7A0E-AA42-9AC1-FB9D4CB3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3C38-26B8-644A-BB42-C329A4B8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A3B1-815C-A148-A990-D33CE72D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3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A6F-9C5C-EE4A-BDC7-7E4ECF2F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CBD4D-462F-2643-BABC-8C008B29B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694D-A432-BC47-A8E7-4ABA88F5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A692-0732-CD4D-A4BE-5B002385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77B9-C53C-244C-AB2C-C8CF64B0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AB702-3D0B-1A48-880F-93E1A1138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A5ADF-6639-8848-A7BA-9BD71BCB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A388-E7B0-A446-944E-41522172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D020-2C8E-5545-8C79-075A8A6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59A4-75FB-094F-95BC-296D4C3B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0B65-71AB-234F-A3C0-094CD80E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5B57-3B42-164F-9D4D-23871F0E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104E-31CE-7E46-958E-61A12924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9F71-54AE-D44A-ABBB-D32A7E0C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A0431-2887-0C4B-8E18-4B4E21D0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EC0C-72CB-F24F-929C-A89E5537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AB36-2B49-D947-AC74-EEF6F20A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4C42-2171-E141-9255-BB254092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88E3-1E02-A946-A19F-70DC6FD3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BD2C-D449-6643-A51F-55385101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0C4F-04C5-D74E-AADE-CE01D461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64E3-5C03-C546-81E9-0F6C6F363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A4253-6F43-1445-A413-8ECA25B1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E3CBA-9CA1-BF47-B5E7-92F30E99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4B58-BC14-A144-AA96-383A4400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B979E-90D9-224C-833F-BFD8C7D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5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1380-1650-DC49-9490-8D3AC887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A79CF-219D-F145-A4BF-F10BC137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6B89B-B5DB-4A48-88A9-85C13D58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E3512-80CA-D44C-9DD5-CE353EE9C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79D2B-7639-E94B-A8AE-545EFB8D2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0768C-7F68-ED49-A3BB-59263081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01E89-9A2A-014E-972D-706E93D0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77B95-B762-2D46-84D0-A8752B4B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4B36-927C-5347-A886-EAA5D91A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67C2-435D-5743-ACFD-4B2A2EDE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187B8-9BC0-2544-BD4F-3B5221CC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A76DE-0ADF-B340-95A9-6674DDB1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FDBFB-1563-7242-B253-126CC2A7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E865F-8987-D84B-B9D1-3412C66A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B7E88-33AE-9E4E-9227-B6F8915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1578-F135-1F4B-BF23-2B1AAFA1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671-08D4-5E44-9AFC-0F3FA1EC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5D440-656E-A240-A404-0FEA28A3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45C4-B0AF-B742-9AC8-25F1620E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7735-3A30-4F49-8A4D-EA228AF9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9BF0-30DB-0649-A190-6B00F698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8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A181-DB4E-D146-9751-B26E7905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0D94A-43A4-BE49-A519-0066E894D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A36C-4CBC-D24B-A092-B0F5804E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D2A5F-1EDA-7441-A9DC-E43C54D1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2590-84B9-214D-A231-6545FA08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60658-D1DC-6A4F-83AF-22A9A07B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02A3A-18B2-AF4E-B348-5CCFF95F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D475-3351-3848-9A9B-11297597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6D4F-8ABF-1F4D-8F50-5F8FFDCE6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C51B-60F3-A645-9036-6C41CBDA5C7C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EDB9-5594-6D41-804B-D2BD3FBA8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5F12-13AD-B941-BDB0-3C318BB4D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5803-FED7-D749-B75D-B74066E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C3C473-A32D-414F-BDEB-08E0DD49F07D}"/>
              </a:ext>
            </a:extLst>
          </p:cNvPr>
          <p:cNvCxnSpPr>
            <a:cxnSpLocks/>
          </p:cNvCxnSpPr>
          <p:nvPr/>
        </p:nvCxnSpPr>
        <p:spPr>
          <a:xfrm flipV="1">
            <a:off x="10386191" y="5567508"/>
            <a:ext cx="1371600" cy="757239"/>
          </a:xfrm>
          <a:prstGeom prst="straightConnector1">
            <a:avLst/>
          </a:prstGeom>
          <a:ln w="38100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517044-8684-3A4B-A5D1-F07440DDD3C0}"/>
              </a:ext>
            </a:extLst>
          </p:cNvPr>
          <p:cNvCxnSpPr>
            <a:cxnSpLocks/>
          </p:cNvCxnSpPr>
          <p:nvPr/>
        </p:nvCxnSpPr>
        <p:spPr>
          <a:xfrm flipV="1">
            <a:off x="10386191" y="4324496"/>
            <a:ext cx="0" cy="2000250"/>
          </a:xfrm>
          <a:prstGeom prst="straightConnector1">
            <a:avLst/>
          </a:prstGeom>
          <a:ln w="38100">
            <a:solidFill>
              <a:srgbClr val="0070C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51695-D03A-4641-9520-A66B6BE9A033}"/>
              </a:ext>
            </a:extLst>
          </p:cNvPr>
          <p:cNvCxnSpPr>
            <a:cxnSpLocks/>
          </p:cNvCxnSpPr>
          <p:nvPr/>
        </p:nvCxnSpPr>
        <p:spPr>
          <a:xfrm flipH="1" flipV="1">
            <a:off x="9014591" y="5567508"/>
            <a:ext cx="1371600" cy="757238"/>
          </a:xfrm>
          <a:prstGeom prst="straightConnector1">
            <a:avLst/>
          </a:prstGeom>
          <a:ln w="38100">
            <a:solidFill>
              <a:srgbClr val="00B05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9BB8AA-E75F-CC4A-8805-1E7EFF4ED2E8}"/>
              </a:ext>
            </a:extLst>
          </p:cNvPr>
          <p:cNvSpPr/>
          <p:nvPr/>
        </p:nvSpPr>
        <p:spPr>
          <a:xfrm>
            <a:off x="7467602" y="5650706"/>
            <a:ext cx="519114" cy="542924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F580E-3715-D549-B214-4C4241590556}"/>
              </a:ext>
            </a:extLst>
          </p:cNvPr>
          <p:cNvSpPr/>
          <p:nvPr/>
        </p:nvSpPr>
        <p:spPr>
          <a:xfrm>
            <a:off x="7467602" y="3693318"/>
            <a:ext cx="519114" cy="542924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AE30CE-3431-6349-8B80-71DAE50D8713}"/>
              </a:ext>
            </a:extLst>
          </p:cNvPr>
          <p:cNvSpPr/>
          <p:nvPr/>
        </p:nvSpPr>
        <p:spPr>
          <a:xfrm>
            <a:off x="8905877" y="2159793"/>
            <a:ext cx="519114" cy="542924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48A98B-E985-C14B-9767-5B76AFE6AFA0}"/>
              </a:ext>
            </a:extLst>
          </p:cNvPr>
          <p:cNvSpPr/>
          <p:nvPr/>
        </p:nvSpPr>
        <p:spPr>
          <a:xfrm>
            <a:off x="10915652" y="1616869"/>
            <a:ext cx="519114" cy="542924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2084C-370A-414F-BB82-C702E6B1A493}"/>
              </a:ext>
            </a:extLst>
          </p:cNvPr>
          <p:cNvSpPr txBox="1"/>
          <p:nvPr/>
        </p:nvSpPr>
        <p:spPr>
          <a:xfrm>
            <a:off x="7576316" y="5737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539DF-8E36-904A-B177-A849E44B615A}"/>
              </a:ext>
            </a:extLst>
          </p:cNvPr>
          <p:cNvSpPr txBox="1"/>
          <p:nvPr/>
        </p:nvSpPr>
        <p:spPr>
          <a:xfrm>
            <a:off x="7576316" y="3725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2EDC4C-B595-7F49-9E66-D82ADF776B0E}"/>
              </a:ext>
            </a:extLst>
          </p:cNvPr>
          <p:cNvSpPr txBox="1"/>
          <p:nvPr/>
        </p:nvSpPr>
        <p:spPr>
          <a:xfrm>
            <a:off x="9014591" y="2246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726CE-603C-5F4B-98AE-0A43A3E2F17C}"/>
              </a:ext>
            </a:extLst>
          </p:cNvPr>
          <p:cNvSpPr txBox="1"/>
          <p:nvPr/>
        </p:nvSpPr>
        <p:spPr>
          <a:xfrm>
            <a:off x="11024366" y="1616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1AE19C-A138-E145-B0FC-8B93436130FE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7727159" y="4236242"/>
            <a:ext cx="0" cy="14001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A101EA-7C50-794E-979C-D0AF85FF62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878003" y="2623208"/>
            <a:ext cx="1103896" cy="110243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E57EF0-46DD-9645-9722-1B4872BA2B4B}"/>
              </a:ext>
            </a:extLst>
          </p:cNvPr>
          <p:cNvCxnSpPr>
            <a:cxnSpLocks/>
            <a:stCxn id="14" idx="7"/>
            <a:endCxn id="15" idx="2"/>
          </p:cNvCxnSpPr>
          <p:nvPr/>
        </p:nvCxnSpPr>
        <p:spPr>
          <a:xfrm flipV="1">
            <a:off x="9348969" y="1888331"/>
            <a:ext cx="1566683" cy="3509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69577A-1644-FD43-A257-53239581585B}"/>
              </a:ext>
            </a:extLst>
          </p:cNvPr>
          <p:cNvSpPr txBox="1"/>
          <p:nvPr/>
        </p:nvSpPr>
        <p:spPr>
          <a:xfrm>
            <a:off x="6091061" y="57149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(0,0,0)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7583ED-D579-1A49-97F6-C21EEC3CA142}"/>
              </a:ext>
            </a:extLst>
          </p:cNvPr>
          <p:cNvSpPr txBox="1"/>
          <p:nvPr/>
        </p:nvSpPr>
        <p:spPr>
          <a:xfrm>
            <a:off x="5899367" y="369331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(0,0,3.8)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BEC0E-A3E1-364E-B786-1ED75E1C44E8}"/>
              </a:ext>
            </a:extLst>
          </p:cNvPr>
          <p:cNvSpPr txBox="1"/>
          <p:nvPr/>
        </p:nvSpPr>
        <p:spPr>
          <a:xfrm>
            <a:off x="7656186" y="197512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(0,y3,z3)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F2B1F-1473-0342-97A6-7C7E21023343}"/>
              </a:ext>
            </a:extLst>
          </p:cNvPr>
          <p:cNvSpPr txBox="1"/>
          <p:nvPr/>
        </p:nvSpPr>
        <p:spPr>
          <a:xfrm>
            <a:off x="9937209" y="119860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(x4,y4,z4)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9C1796D-2298-9141-8855-A18701A73AA8}"/>
              </a:ext>
            </a:extLst>
          </p:cNvPr>
          <p:cNvSpPr/>
          <p:nvPr/>
        </p:nvSpPr>
        <p:spPr>
          <a:xfrm>
            <a:off x="6883266" y="3060348"/>
            <a:ext cx="1629147" cy="2000251"/>
          </a:xfrm>
          <a:prstGeom prst="arc">
            <a:avLst>
              <a:gd name="adj1" fmla="val 18632597"/>
              <a:gd name="adj2" fmla="val 52181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65FF3F5-AEE5-504F-B7CA-45ACA8A50741}"/>
              </a:ext>
            </a:extLst>
          </p:cNvPr>
          <p:cNvSpPr/>
          <p:nvPr/>
        </p:nvSpPr>
        <p:spPr>
          <a:xfrm>
            <a:off x="8388872" y="1037716"/>
            <a:ext cx="1629147" cy="2000251"/>
          </a:xfrm>
          <a:prstGeom prst="arc">
            <a:avLst>
              <a:gd name="adj1" fmla="val 538350"/>
              <a:gd name="adj2" fmla="val 70319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F982E59-0327-494F-B2C2-AAF8E3C52377}"/>
              </a:ext>
            </a:extLst>
          </p:cNvPr>
          <p:cNvSpPr/>
          <p:nvPr/>
        </p:nvSpPr>
        <p:spPr>
          <a:xfrm>
            <a:off x="8544537" y="1290490"/>
            <a:ext cx="1629147" cy="2000251"/>
          </a:xfrm>
          <a:prstGeom prst="arc">
            <a:avLst>
              <a:gd name="adj1" fmla="val 20864342"/>
              <a:gd name="adj2" fmla="val 81112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677371-846B-A74F-8397-A6BDB1B4687C}"/>
              </a:ext>
            </a:extLst>
          </p:cNvPr>
          <p:cNvSpPr txBox="1"/>
          <p:nvPr/>
        </p:nvSpPr>
        <p:spPr>
          <a:xfrm>
            <a:off x="8439300" y="4370685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Theta3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5049B2-00B7-6A41-8D04-4DD374D59AC5}"/>
              </a:ext>
            </a:extLst>
          </p:cNvPr>
          <p:cNvSpPr txBox="1"/>
          <p:nvPr/>
        </p:nvSpPr>
        <p:spPr>
          <a:xfrm>
            <a:off x="9323668" y="3276434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Theta4,phi4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C7AE2D-4907-674B-9F6B-06E063632DA2}"/>
              </a:ext>
            </a:extLst>
          </p:cNvPr>
          <p:cNvSpPr txBox="1"/>
          <p:nvPr/>
        </p:nvSpPr>
        <p:spPr>
          <a:xfrm>
            <a:off x="757234" y="642940"/>
            <a:ext cx="1287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Cartesian </a:t>
            </a:r>
            <a:endParaRPr lang="he-IL" dirty="0"/>
          </a:p>
          <a:p>
            <a:pPr marL="0" algn="ctr" defTabSz="914400" rtl="1" eaLnBrk="1" latinLnBrk="0" hangingPunct="1"/>
            <a:r>
              <a:rPr lang="en-US" dirty="0"/>
              <a:t>([0,0,0],</a:t>
            </a:r>
          </a:p>
          <a:p>
            <a:pPr marL="0" algn="ctr" defTabSz="914400" rtl="1" eaLnBrk="1" latinLnBrk="0" hangingPunct="1"/>
            <a:r>
              <a:rPr lang="en-US" dirty="0"/>
              <a:t>[0,0,3.8],</a:t>
            </a:r>
          </a:p>
          <a:p>
            <a:pPr marL="0" algn="ctr" defTabSz="914400" rtl="1" eaLnBrk="1" latinLnBrk="0" hangingPunct="1"/>
            <a:r>
              <a:rPr lang="en-US" dirty="0"/>
              <a:t>[0,y3z3],</a:t>
            </a:r>
          </a:p>
          <a:p>
            <a:pPr marL="0" algn="ctr" defTabSz="914400" rtl="1" eaLnBrk="1" latinLnBrk="0" hangingPunct="1"/>
            <a:r>
              <a:rPr lang="en-US" dirty="0"/>
              <a:t>[x4,y4,z4])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BFC60F-06F0-9A49-B1D2-916D94ADE328}"/>
              </a:ext>
            </a:extLst>
          </p:cNvPr>
          <p:cNvSpPr txBox="1"/>
          <p:nvPr/>
        </p:nvSpPr>
        <p:spPr>
          <a:xfrm>
            <a:off x="4860055" y="556888"/>
            <a:ext cx="2194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Angular </a:t>
            </a:r>
          </a:p>
          <a:p>
            <a:pPr marL="0" algn="ctr" defTabSz="914400" rtl="1" eaLnBrk="1" latinLnBrk="0" hangingPunct="1"/>
            <a:r>
              <a:rPr lang="en-US" dirty="0"/>
              <a:t>(Theta3,Theta4,Phi4)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CE9D59-3ED3-3B44-8055-60B7FD4FEE04}"/>
              </a:ext>
            </a:extLst>
          </p:cNvPr>
          <p:cNvCxnSpPr>
            <a:cxnSpLocks/>
          </p:cNvCxnSpPr>
          <p:nvPr/>
        </p:nvCxnSpPr>
        <p:spPr>
          <a:xfrm>
            <a:off x="1951465" y="1061020"/>
            <a:ext cx="75936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CDDD3B3-108D-1342-B508-1D08A73E137D}"/>
              </a:ext>
            </a:extLst>
          </p:cNvPr>
          <p:cNvSpPr txBox="1"/>
          <p:nvPr/>
        </p:nvSpPr>
        <p:spPr>
          <a:xfrm>
            <a:off x="2710829" y="633267"/>
            <a:ext cx="1629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Minimal cartesian</a:t>
            </a:r>
            <a:endParaRPr lang="he-IL" dirty="0"/>
          </a:p>
          <a:p>
            <a:pPr marL="0" algn="ctr" defTabSz="914400" rtl="1" eaLnBrk="1" latinLnBrk="0" hangingPunct="1"/>
            <a:r>
              <a:rPr lang="en-US" dirty="0"/>
              <a:t>[y3z3,x4,y4,z4])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63FF5-7C24-6747-B93A-409509774BC5}"/>
              </a:ext>
            </a:extLst>
          </p:cNvPr>
          <p:cNvCxnSpPr>
            <a:cxnSpLocks/>
          </p:cNvCxnSpPr>
          <p:nvPr/>
        </p:nvCxnSpPr>
        <p:spPr>
          <a:xfrm>
            <a:off x="4100691" y="1022411"/>
            <a:ext cx="75936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16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Ben-Sasson</dc:creator>
  <cp:lastModifiedBy>Ariel Ben-Sasson</cp:lastModifiedBy>
  <cp:revision>2</cp:revision>
  <dcterms:created xsi:type="dcterms:W3CDTF">2021-07-15T16:20:02Z</dcterms:created>
  <dcterms:modified xsi:type="dcterms:W3CDTF">2021-07-15T16:33:56Z</dcterms:modified>
</cp:coreProperties>
</file>