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9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6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36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0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88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Holographic neon on a shiny background">
            <a:extLst>
              <a:ext uri="{FF2B5EF4-FFF2-40B4-BE49-F238E27FC236}">
                <a16:creationId xmlns:a16="http://schemas.microsoft.com/office/drawing/2014/main" id="{635482E5-866C-4E00-ABED-6ACF62DD9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617" b="132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6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C07C7-B0D5-4B1A-A220-EEBF080D2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965" y="1635063"/>
            <a:ext cx="5722070" cy="200686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CA" dirty="0"/>
              <a:t>Dragnet</a:t>
            </a:r>
            <a:br>
              <a:rPr lang="en-CA" dirty="0"/>
            </a:br>
            <a:br>
              <a:rPr lang="en-CA" dirty="0"/>
            </a:br>
            <a:r>
              <a:rPr lang="en-CA" dirty="0"/>
              <a:t>Charity AI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08118-6E0F-4D66-BB19-87913627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1661581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AIDI 1002 section B</a:t>
            </a:r>
          </a:p>
          <a:p>
            <a:pPr algn="ctr"/>
            <a:r>
              <a:rPr lang="en-CA" dirty="0"/>
              <a:t>Hung-Yi Chen</a:t>
            </a:r>
          </a:p>
          <a:p>
            <a:pPr algn="ctr"/>
            <a:r>
              <a:rPr lang="en-CA" dirty="0"/>
              <a:t>2021-12-16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01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7B72-01A1-47AE-BE85-ABF3486A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FB06-D895-4EBD-A930-1FD048F9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8318591" cy="381000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charities, preventing potential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losing donations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one of the best ways to secure their financial resource.</a:t>
            </a:r>
          </a:p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donors, finding a suitable NGO with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hassle-free process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no digging in tons of charities.</a:t>
            </a:r>
          </a:p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application generates an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accurate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attempting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donation list for potential donors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implementing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 learning techniques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4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5B7B-627E-4065-8B66-F4581576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EF82-104B-47C8-9B17-BCDA893D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67" y="2375613"/>
            <a:ext cx="4878955" cy="3810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Python (AI agent) - Unsupervised learning</a:t>
            </a:r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Flask (Web framework)</a:t>
            </a:r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Bootstrap 5 (Webpage) </a:t>
            </a:r>
          </a:p>
          <a:p>
            <a:r>
              <a:rPr lang="en-C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(Version control)</a:t>
            </a:r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Kaggle (Dataset)</a:t>
            </a:r>
          </a:p>
          <a:p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BD72AB-510B-4D7E-B91C-1F8016316E2A}"/>
              </a:ext>
            </a:extLst>
          </p:cNvPr>
          <p:cNvGrpSpPr/>
          <p:nvPr/>
        </p:nvGrpSpPr>
        <p:grpSpPr>
          <a:xfrm>
            <a:off x="5582473" y="3423381"/>
            <a:ext cx="6183003" cy="2762232"/>
            <a:chOff x="5491093" y="2347296"/>
            <a:chExt cx="6183003" cy="27622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85071F-CCCC-49F3-ABFC-1B18E4B23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1094" y="2347296"/>
              <a:ext cx="1619475" cy="17911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5F0A4D-8050-496A-B010-42578A8B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2849" y="4138419"/>
              <a:ext cx="1758606" cy="97110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2CB0D4-00F8-4AAF-B27A-1384D9B43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8381" y="4272224"/>
              <a:ext cx="2525715" cy="83730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1EFB8E-8CD7-4E1E-876C-C757CA88B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7806" y="2347296"/>
              <a:ext cx="2000250" cy="10953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DB75E4-66FB-47E3-9B55-56C950E7A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53401" y="3393325"/>
              <a:ext cx="2056170" cy="74509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1520EF1-BEBA-4A6F-AF70-CC7EA9BED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91093" y="4138419"/>
              <a:ext cx="1901755" cy="97110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54D582B-1AD4-4DE5-B375-6CA2D004A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41908" y="2347296"/>
              <a:ext cx="2629114" cy="2021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30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5B7B-627E-4065-8B66-F4581576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during project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EF82-104B-47C8-9B17-BCDA893D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Find a trustworthy dataset for the topic</a:t>
            </a:r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Explore data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identify main characteristics within the data</a:t>
            </a:r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Define suitable machine learning algorithm</a:t>
            </a:r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Add text and number features in one cosine-similarity matrix</a:t>
            </a:r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Host a Cloud-based solution</a:t>
            </a:r>
          </a:p>
        </p:txBody>
      </p:sp>
    </p:spTree>
    <p:extLst>
      <p:ext uri="{BB962C8B-B14F-4D97-AF65-F5344CB8AC3E}">
        <p14:creationId xmlns:p14="http://schemas.microsoft.com/office/powerpoint/2010/main" val="73159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5B7B-627E-4065-8B66-F4581576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EF82-104B-47C8-9B17-BCDA893D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Host a Cloud-based solution</a:t>
            </a:r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Search bar can fetch in completed charity name</a:t>
            </a:r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User input can be more customized, ex: charity size, leader compensation rate, funding efficiency, support program categories, etc.</a:t>
            </a:r>
          </a:p>
          <a:p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More charity information in recommendation list, ex: Link to official website, description of that charity, categories, news, rewards, recent projects, etc.</a:t>
            </a:r>
          </a:p>
        </p:txBody>
      </p:sp>
    </p:spTree>
    <p:extLst>
      <p:ext uri="{BB962C8B-B14F-4D97-AF65-F5344CB8AC3E}">
        <p14:creationId xmlns:p14="http://schemas.microsoft.com/office/powerpoint/2010/main" val="303487660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Next Cond</vt:lpstr>
      <vt:lpstr>Trade Gothic Next Light</vt:lpstr>
      <vt:lpstr>PortalVTI</vt:lpstr>
      <vt:lpstr>Dragnet  Charity AI recommendation system</vt:lpstr>
      <vt:lpstr>business problem</vt:lpstr>
      <vt:lpstr>technology</vt:lpstr>
      <vt:lpstr>challenges during project execution</vt:lpstr>
      <vt:lpstr>potential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Dragnet  Charity AI recommendation system</dc:title>
  <dc:creator>HungYi CHEN</dc:creator>
  <cp:lastModifiedBy>HungYi CHEN</cp:lastModifiedBy>
  <cp:revision>6</cp:revision>
  <dcterms:created xsi:type="dcterms:W3CDTF">2021-12-16T23:49:33Z</dcterms:created>
  <dcterms:modified xsi:type="dcterms:W3CDTF">2021-12-17T01:24:45Z</dcterms:modified>
</cp:coreProperties>
</file>