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2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4C944C-BA64-4D2E-8524-0A8A2B113AF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53E2D-67B2-463E-A22A-92C9B512A6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Implementing%20Keyloggers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Hooking - </a:t>
            </a:r>
            <a:r>
              <a:rPr lang="en-US" dirty="0" err="1" smtClean="0"/>
              <a:t>Keyloggers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Keyboard </a:t>
            </a:r>
            <a:r>
              <a:rPr lang="en-US" b="1" dirty="0" smtClean="0"/>
              <a:t>hooks</a:t>
            </a:r>
            <a:endParaRPr lang="en-US" dirty="0"/>
          </a:p>
        </p:txBody>
      </p:sp>
      <p:pic>
        <p:nvPicPr>
          <p:cNvPr id="4" name="Content Placeholder 3" descr="C:\Users\alonak\Desktop\Figure-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31" y="2047741"/>
            <a:ext cx="5911403" cy="3515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82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Implementing </a:t>
            </a:r>
            <a:r>
              <a:rPr lang="en-US" b="1" dirty="0" err="1"/>
              <a:t>keyloggers</a:t>
            </a:r>
            <a:r>
              <a:rPr lang="en-US" b="1" dirty="0"/>
              <a:t>: the </a:t>
            </a:r>
            <a:r>
              <a:rPr lang="en-US" b="1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Implementing Keyloggers.docx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Processing data entered via the keyboard in </a:t>
            </a:r>
            <a:r>
              <a:rPr lang="en-US" b="1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the process – from a key being pressed on the keyboard to the keyboard system interrupt controller being activated and an active WM_KEYDOWN message appearing, three sources have been </a:t>
            </a:r>
            <a:r>
              <a:rPr lang="en-US" dirty="0" err="1" smtClean="0"/>
              <a:t>usedL</a:t>
            </a:r>
            <a:endParaRPr lang="en-US" dirty="0"/>
          </a:p>
          <a:p>
            <a:pPr lvl="0"/>
            <a:r>
              <a:rPr lang="en-US" dirty="0"/>
              <a:t>“</a:t>
            </a:r>
            <a:r>
              <a:rPr lang="en-US" dirty="0" err="1"/>
              <a:t>Apparatnoe</a:t>
            </a:r>
            <a:r>
              <a:rPr lang="en-US" dirty="0"/>
              <a:t> </a:t>
            </a:r>
            <a:r>
              <a:rPr lang="en-US" dirty="0" err="1"/>
              <a:t>obeshpechenie</a:t>
            </a:r>
            <a:r>
              <a:rPr lang="en-US" dirty="0"/>
              <a:t> IBM PC” by Alexander </a:t>
            </a:r>
            <a:r>
              <a:rPr lang="en-US" dirty="0" err="1"/>
              <a:t>Frolov</a:t>
            </a:r>
            <a:r>
              <a:rPr lang="en-US" dirty="0"/>
              <a:t> and </a:t>
            </a:r>
            <a:r>
              <a:rPr lang="en-US" dirty="0" err="1"/>
              <a:t>Grigory</a:t>
            </a:r>
            <a:r>
              <a:rPr lang="en-US" dirty="0"/>
              <a:t> </a:t>
            </a:r>
            <a:r>
              <a:rPr lang="en-US" dirty="0" err="1"/>
              <a:t>Frolov</a:t>
            </a:r>
            <a:r>
              <a:rPr lang="en-US" dirty="0"/>
              <a:t>, Volume 2, Book 1. Published by Dialog-MIFI, 1992. The second chapter, “The Keyboard” described how a keyboard functions, the ports used, and keyboard hardware interrupts;</a:t>
            </a:r>
          </a:p>
          <a:p>
            <a:pPr lvl="0"/>
            <a:r>
              <a:rPr lang="en-US" dirty="0"/>
              <a:t>The section related to “HID / Human Input Devices” of the MSDN library, which describes the low-level (driver) part of the process by which keyboard input is processed;</a:t>
            </a:r>
          </a:p>
          <a:p>
            <a:pPr lvl="0"/>
            <a:r>
              <a:rPr lang="en-US" dirty="0"/>
              <a:t>Jeffrey Richter’s book ‘Creating effective Win32 applications for 64-bit Windows”. Chapter 27, “A model of hardware input and the local input condition” contains a description of the high level part of the process by which keyboard input is processed (in user mode).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The keyboard as a physical device: how it </a:t>
            </a:r>
            <a:r>
              <a:rPr lang="en-US" b="1" dirty="0" smtClean="0"/>
              <a:t>works</a:t>
            </a:r>
            <a:endParaRPr lang="en-US" dirty="0"/>
          </a:p>
        </p:txBody>
      </p:sp>
      <p:pic>
        <p:nvPicPr>
          <p:cNvPr id="4" name="Content Placeholder 3" descr="C:\Users\alonak\Desktop\Figure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93" y="2266682"/>
            <a:ext cx="5672971" cy="334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65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Low-level interaction with the keyboard via the input/ output </a:t>
            </a:r>
            <a:r>
              <a:rPr lang="en-US" b="1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order to read data entered via the keyboard, one only has to be able to read the values of input/ output port 60h and 64h. However, user-level applications in Windows are unable to work with ports; this function is fulfilled by operating system drivers.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60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Driver stack for system input devices</a:t>
            </a:r>
            <a:endParaRPr lang="en-US" dirty="0"/>
          </a:p>
        </p:txBody>
      </p:sp>
      <p:pic>
        <p:nvPicPr>
          <p:cNvPr id="4" name="Content Placeholder 3" descr="C:\Users\alonak\Desktop\pic2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28" y="2279560"/>
            <a:ext cx="4909687" cy="3670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1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Driver stack for Plug and Play PS/2 </a:t>
            </a:r>
            <a:r>
              <a:rPr lang="en-US" b="1" dirty="0" smtClean="0"/>
              <a:t>keyboards</a:t>
            </a:r>
            <a:endParaRPr lang="en-US" dirty="0"/>
          </a:p>
        </p:txBody>
      </p:sp>
      <p:pic>
        <p:nvPicPr>
          <p:cNvPr id="4" name="Content Placeholder 3" descr="C:\Users\alonak\Desktop\pic3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23" y="2150773"/>
            <a:ext cx="5460642" cy="3889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37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Device stack for Plug and Play PS/2 </a:t>
            </a:r>
            <a:r>
              <a:rPr lang="en-US" b="1" dirty="0" smtClean="0"/>
              <a:t>keyboards</a:t>
            </a:r>
            <a:endParaRPr lang="en-US" dirty="0"/>
          </a:p>
        </p:txBody>
      </p:sp>
      <p:pic>
        <p:nvPicPr>
          <p:cNvPr id="4" name="Content Placeholder 3" descr="C:\Users\alonak\Desktop\Figure-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83" y="1846263"/>
            <a:ext cx="7276563" cy="44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51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Raw input thread (data received from the driver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 descr="C:\Users\alonak\Desktop\Figure-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629480"/>
            <a:ext cx="10058400" cy="2882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95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Processing keyboard input in user mode</a:t>
            </a:r>
            <a:endParaRPr lang="en-US" dirty="0"/>
          </a:p>
        </p:txBody>
      </p:sp>
      <p:pic>
        <p:nvPicPr>
          <p:cNvPr id="4" name="Content Placeholder 3" descr="C:\Users\alonak\Desktop\pic7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74" y="2034861"/>
            <a:ext cx="4765183" cy="349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121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298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Hooking - Keyloggers</vt:lpstr>
      <vt:lpstr>Processing data entered via the keyboard in Windows</vt:lpstr>
      <vt:lpstr>The keyboard as a physical device: how it works</vt:lpstr>
      <vt:lpstr>Low-level interaction with the keyboard via the input/ output port</vt:lpstr>
      <vt:lpstr>Driver stack for system input devices</vt:lpstr>
      <vt:lpstr>Driver stack for Plug and Play PS/2 keyboards</vt:lpstr>
      <vt:lpstr>Device stack for Plug and Play PS/2 keyboards</vt:lpstr>
      <vt:lpstr>Raw input thread (data received from the driver)</vt:lpstr>
      <vt:lpstr>Processing keyboard input in user mode</vt:lpstr>
      <vt:lpstr>Keyboard hooks</vt:lpstr>
      <vt:lpstr>Implementing keyloggers: the variants</vt:lpstr>
      <vt:lpstr>Python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אלונה קוציי</dc:creator>
  <cp:lastModifiedBy>אלונה קוציי</cp:lastModifiedBy>
  <cp:revision>10</cp:revision>
  <dcterms:created xsi:type="dcterms:W3CDTF">2015-11-22T07:23:00Z</dcterms:created>
  <dcterms:modified xsi:type="dcterms:W3CDTF">2015-11-22T07:37:48Z</dcterms:modified>
</cp:coreProperties>
</file>