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D290233-0DD1-4A80-BB1E-9ADC3556DB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Tommy </a:t>
            </a:r>
            <a:r>
              <a:rPr lang="en-US" dirty="0" err="1" smtClean="0"/>
              <a:t>Bednar</a:t>
            </a:r>
            <a:endParaRPr lang="en-US" dirty="0" smtClean="0"/>
          </a:p>
          <a:p>
            <a:r>
              <a:rPr lang="en-US" dirty="0" smtClean="0"/>
              <a:t>Ariella Hanna</a:t>
            </a:r>
          </a:p>
          <a:p>
            <a:r>
              <a:rPr lang="en-US" dirty="0" smtClean="0"/>
              <a:t>Alex </a:t>
            </a:r>
            <a:r>
              <a:rPr lang="en-US" dirty="0" err="1" smtClean="0"/>
              <a:t>Honeygosky</a:t>
            </a:r>
            <a:endParaRPr lang="en-US" dirty="0" smtClean="0"/>
          </a:p>
          <a:p>
            <a:r>
              <a:rPr lang="en-US" dirty="0" smtClean="0"/>
              <a:t>Gregg </a:t>
            </a:r>
            <a:r>
              <a:rPr lang="en-US" dirty="0" err="1" smtClean="0"/>
              <a:t>Karanovich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Laboon</a:t>
            </a:r>
            <a:r>
              <a:rPr lang="en-US" dirty="0" smtClean="0"/>
              <a:t> Chess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5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Chess, the old 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23119" b="23119"/>
          <a:stretch/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553" y="2104303"/>
            <a:ext cx="6350000" cy="355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77167" y="5192015"/>
            <a:ext cx="846667" cy="3263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Minimalist Design</a:t>
            </a:r>
            <a:endParaRPr lang="en-US" dirty="0"/>
          </a:p>
        </p:txBody>
      </p:sp>
      <p:pic>
        <p:nvPicPr>
          <p:cNvPr id="5" name="Picture 4" descr="matr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1964198"/>
            <a:ext cx="2874856" cy="3983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8541" y="3683000"/>
            <a:ext cx="5477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vs</a:t>
            </a:r>
            <a:endParaRPr lang="en-US" sz="3200" dirty="0"/>
          </a:p>
        </p:txBody>
      </p:sp>
      <p:pic>
        <p:nvPicPr>
          <p:cNvPr id="8" name="Picture 7" descr="minmatr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13" y="1964198"/>
            <a:ext cx="3152482" cy="3983634"/>
          </a:xfrm>
          <a:prstGeom prst="rect">
            <a:avLst/>
          </a:prstGeom>
        </p:spPr>
      </p:pic>
      <p:pic>
        <p:nvPicPr>
          <p:cNvPr id="10" name="Picture 9" descr="beyon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3" y="1964198"/>
            <a:ext cx="3693687" cy="40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9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boonCh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89" y="338668"/>
            <a:ext cx="7902221" cy="59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7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Legal moves may occasionally not be permitted</a:t>
            </a:r>
          </a:p>
          <a:p>
            <a:r>
              <a:rPr lang="en-US" dirty="0" smtClean="0"/>
              <a:t>Forces have the chance to reproduce</a:t>
            </a:r>
          </a:p>
          <a:p>
            <a:r>
              <a:rPr lang="en-US" dirty="0" smtClean="0"/>
              <a:t>Join forces with the enemy to defeat a friend</a:t>
            </a:r>
          </a:p>
        </p:txBody>
      </p:sp>
      <p:pic>
        <p:nvPicPr>
          <p:cNvPr id="5" name="Picture 4" descr="trum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66" y="3970022"/>
            <a:ext cx="2095499" cy="2095499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35001" y="4381499"/>
            <a:ext cx="4699000" cy="1684021"/>
          </a:xfrm>
          <a:prstGeom prst="wedgeEllipseCallout">
            <a:avLst>
              <a:gd name="adj1" fmla="val 73344"/>
              <a:gd name="adj2" fmla="val -598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001" y="5010666"/>
            <a:ext cx="478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Whatever happened to the element of surprise?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5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Model-View-Controller Architecture</a:t>
            </a:r>
          </a:p>
          <a:p>
            <a:r>
              <a:rPr lang="en-US" dirty="0" smtClean="0"/>
              <a:t>Continuous-</a:t>
            </a:r>
            <a:r>
              <a:rPr lang="en-US" dirty="0" err="1" smtClean="0"/>
              <a:t>esque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Divide, conquer, and reunite</a:t>
            </a:r>
            <a:endParaRPr lang="en-US" dirty="0"/>
          </a:p>
        </p:txBody>
      </p:sp>
      <p:pic>
        <p:nvPicPr>
          <p:cNvPr id="4" name="Picture 3" descr="tat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6" y="3810091"/>
            <a:ext cx="4487333" cy="25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2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</a:p>
          <a:p>
            <a:r>
              <a:rPr lang="en-US" dirty="0" smtClean="0"/>
              <a:t>Integrating AI</a:t>
            </a:r>
          </a:p>
          <a:p>
            <a:r>
              <a:rPr lang="en-US" dirty="0" smtClean="0"/>
              <a:t>Check and castling</a:t>
            </a:r>
          </a:p>
          <a:p>
            <a:r>
              <a:rPr lang="en-US" dirty="0" smtClean="0"/>
              <a:t>OS differences</a:t>
            </a:r>
          </a:p>
          <a:p>
            <a:r>
              <a:rPr lang="en-US" dirty="0" smtClean="0"/>
              <a:t>Kibitzer</a:t>
            </a:r>
          </a:p>
          <a:p>
            <a:r>
              <a:rPr lang="en-US" dirty="0" smtClean="0"/>
              <a:t>Not having the ability to manipulate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5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And now, here’s an exciting demo for </a:t>
            </a:r>
            <a:r>
              <a:rPr lang="en-US" sz="3600" dirty="0" err="1" smtClean="0"/>
              <a:t>Laboon</a:t>
            </a:r>
            <a:r>
              <a:rPr lang="en-US" sz="3600" dirty="0" smtClean="0"/>
              <a:t> Chess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935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101</TotalTime>
  <Words>97</Words>
  <Application>Microsoft Macintosh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Laboon Chess</vt:lpstr>
      <vt:lpstr>Chess, the old way</vt:lpstr>
      <vt:lpstr>Minimalist Design</vt:lpstr>
      <vt:lpstr>PowerPoint Presentation</vt:lpstr>
      <vt:lpstr>New Gameplay</vt:lpstr>
      <vt:lpstr>Choices</vt:lpstr>
      <vt:lpstr>Challenges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Laboon Chess</dc:title>
  <dc:creator>Ariella Diamond</dc:creator>
  <cp:lastModifiedBy>Ariella Diamond</cp:lastModifiedBy>
  <cp:revision>8</cp:revision>
  <dcterms:created xsi:type="dcterms:W3CDTF">2016-12-05T17:24:14Z</dcterms:created>
  <dcterms:modified xsi:type="dcterms:W3CDTF">2016-12-05T19:05:34Z</dcterms:modified>
</cp:coreProperties>
</file>