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2"/>
  </p:notesMasterIdLst>
  <p:handoutMasterIdLst>
    <p:handoutMasterId r:id="rId23"/>
  </p:handoutMasterIdLst>
  <p:sldIdLst>
    <p:sldId id="452" r:id="rId5"/>
    <p:sldId id="773" r:id="rId6"/>
    <p:sldId id="774" r:id="rId7"/>
    <p:sldId id="775" r:id="rId8"/>
    <p:sldId id="776" r:id="rId9"/>
    <p:sldId id="777" r:id="rId10"/>
    <p:sldId id="778" r:id="rId11"/>
    <p:sldId id="780" r:id="rId12"/>
    <p:sldId id="779" r:id="rId13"/>
    <p:sldId id="781" r:id="rId14"/>
    <p:sldId id="782" r:id="rId15"/>
    <p:sldId id="783" r:id="rId16"/>
    <p:sldId id="787" r:id="rId17"/>
    <p:sldId id="786" r:id="rId18"/>
    <p:sldId id="784" r:id="rId19"/>
    <p:sldId id="785" r:id="rId20"/>
    <p:sldId id="7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5E4A"/>
    <a:srgbClr val="999999"/>
    <a:srgbClr val="666666"/>
    <a:srgbClr val="A86ED4"/>
    <a:srgbClr val="242C65"/>
    <a:srgbClr val="2FBDD5"/>
    <a:srgbClr val="4F5683"/>
    <a:srgbClr val="88DAE7"/>
    <a:srgbClr val="CDD0D1"/>
    <a:srgbClr val="C9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8" autoAdjust="0"/>
    <p:restoredTop sz="96087" autoAdjust="0"/>
  </p:normalViewPr>
  <p:slideViewPr>
    <p:cSldViewPr snapToGrid="0">
      <p:cViewPr varScale="1">
        <p:scale>
          <a:sx n="154" d="100"/>
          <a:sy n="154" d="100"/>
        </p:scale>
        <p:origin x="1830" y="69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/>
          </a:p>
          <a:p>
            <a:r>
              <a:rPr lang="en-US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434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31825" y="4457971"/>
            <a:ext cx="5420586" cy="360099"/>
          </a:xfrm>
          <a:solidFill>
            <a:srgbClr val="00B050"/>
          </a:solidFill>
        </p:spPr>
        <p:txBody>
          <a:bodyPr/>
          <a:lstStyle/>
          <a:p>
            <a:r>
              <a:rPr lang="en-US"/>
              <a:t>Laszlo Sallo &amp; SZILVESZTER MOLNAR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1825" y="2742775"/>
            <a:ext cx="8194675" cy="1875963"/>
          </a:xfrm>
        </p:spPr>
        <p:txBody>
          <a:bodyPr/>
          <a:lstStyle/>
          <a:p>
            <a:r>
              <a:rPr lang="en-US" sz="3600" dirty="0"/>
              <a:t>DIFFERENT SHAPES OF DATA</a:t>
            </a:r>
          </a:p>
          <a:p>
            <a:endParaRPr lang="en-US" sz="3600" dirty="0"/>
          </a:p>
          <a:p>
            <a:r>
              <a:rPr lang="en-US" sz="3600" dirty="0"/>
              <a:t>SEMINAR 3 – SQL part 3</a:t>
            </a:r>
          </a:p>
          <a:p>
            <a:endParaRPr lang="en-US" sz="3600" dirty="0"/>
          </a:p>
        </p:txBody>
      </p:sp>
      <p:pic>
        <p:nvPicPr>
          <p:cNvPr id="1026" name="Picture 2" descr="https://www.ceu.edu/sites/default/files/media/user-5/ceulogo_0_1.jpg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b="17355"/>
          <a:stretch>
            <a:fillRect/>
          </a:stretch>
        </p:blipFill>
        <p:spPr bwMode="auto">
          <a:xfrm>
            <a:off x="350023" y="512559"/>
            <a:ext cx="3337873" cy="10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LEFT JOIN 1:1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E7F9-B899-45EC-BA32-6E0EAB41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92" y="1148617"/>
            <a:ext cx="4829431" cy="55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LEFT JOIN </a:t>
            </a:r>
            <a:r>
              <a:rPr lang="en-US" dirty="0" err="1"/>
              <a:t>1:N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64555-173F-4001-BE5A-1B6EF386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3" y="1291201"/>
            <a:ext cx="3987732" cy="54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LEFT JOIN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7CB4D-F4E8-465C-9673-9AA26456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63" y="1952862"/>
            <a:ext cx="3091458" cy="28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88CD7-205C-4386-AF3A-78A98D65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8" y="1241608"/>
            <a:ext cx="44641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RIGHT JOIN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D3E6B-1706-478A-9C9B-133F71B42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"/>
          <a:stretch/>
        </p:blipFill>
        <p:spPr>
          <a:xfrm>
            <a:off x="3268887" y="2323737"/>
            <a:ext cx="2820055" cy="2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0C96A-58BC-45A3-818A-A3D6A447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4" y="1377993"/>
            <a:ext cx="79593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D6972-EA2D-49E3-B40E-11BABC4D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40" y="1105223"/>
            <a:ext cx="3718920" cy="56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JOIN FORM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370C30-6C0E-46EF-B68F-0DB1E1EB2791}"/>
              </a:ext>
            </a:extLst>
          </p:cNvPr>
          <p:cNvGrpSpPr/>
          <p:nvPr/>
        </p:nvGrpSpPr>
        <p:grpSpPr>
          <a:xfrm>
            <a:off x="1141049" y="2397313"/>
            <a:ext cx="5471780" cy="2794895"/>
            <a:chOff x="836261" y="747841"/>
            <a:chExt cx="7295707" cy="3726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70500D-FB6C-4B63-B7DB-9D51E16A4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062" y="1338262"/>
              <a:ext cx="6107906" cy="313610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7082F7-9C26-4466-B834-0F341679E7D9}"/>
                </a:ext>
              </a:extLst>
            </p:cNvPr>
            <p:cNvSpPr/>
            <p:nvPr/>
          </p:nvSpPr>
          <p:spPr>
            <a:xfrm>
              <a:off x="836261" y="747841"/>
              <a:ext cx="3354065" cy="1623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359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SEMINAR EXERCISES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045" y="1617993"/>
            <a:ext cx="7888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spc="-20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SITE: </a:t>
            </a:r>
            <a:r>
              <a:rPr lang="en-US" sz="2800" spc="-200">
                <a:solidFill>
                  <a:srgbClr val="00B050"/>
                </a:solidFill>
                <a:latin typeface="Arial Black" panose="020B0A04020102020204" pitchFamily="34" charset="0"/>
              </a:rPr>
              <a:t>https://b.socrative.com/login/student/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spc="-20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ROOM NAME: </a:t>
            </a:r>
            <a:r>
              <a:rPr lang="en-US" sz="3200" spc="-20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	</a:t>
            </a:r>
            <a:endParaRPr lang="en-US" sz="3200" spc="-20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lvl="0">
              <a:lnSpc>
                <a:spcPct val="200000"/>
              </a:lnSpc>
              <a:buClrTx/>
            </a:pPr>
            <a:endParaRPr lang="en-US" sz="2000" spc="-20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887915" y="2945364"/>
            <a:ext cx="2113143" cy="360099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CEUDSD</a:t>
            </a:r>
          </a:p>
        </p:txBody>
      </p:sp>
    </p:spTree>
    <p:extLst>
      <p:ext uri="{BB962C8B-B14F-4D97-AF65-F5344CB8AC3E}">
        <p14:creationId xmlns:p14="http://schemas.microsoft.com/office/powerpoint/2010/main" val="391593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D437-67A3-4DC1-9951-2CE2DDDE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17" y="1388934"/>
            <a:ext cx="7378816" cy="50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D388-04F7-45C4-8380-6F1AD1BC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8" y="1427045"/>
            <a:ext cx="7543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D89CD-0472-40CF-AC94-85B0285E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1" y="857250"/>
            <a:ext cx="78940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 1:1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6F1BF-CA08-48FD-9EC4-B3D8FE3D8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27"/>
          <a:stretch/>
        </p:blipFill>
        <p:spPr>
          <a:xfrm>
            <a:off x="1255970" y="1117622"/>
            <a:ext cx="6505581" cy="50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en-US" dirty="0" err="1"/>
              <a:t>1:N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A5F860-F226-4F96-85E1-DC4EECDA2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67200"/>
              </p:ext>
            </p:extLst>
          </p:nvPr>
        </p:nvGraphicFramePr>
        <p:xfrm>
          <a:off x="2668760" y="1560889"/>
          <a:ext cx="3945916" cy="537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21523680" imgH="29295000" progId="">
                  <p:embed/>
                </p:oleObj>
              </mc:Choice>
              <mc:Fallback>
                <p:oleObj r:id="rId3" imgW="21523680" imgH="2929500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86A6D79-933B-412B-9D25-EFE8203F2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760" y="1560889"/>
                        <a:ext cx="3945916" cy="537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INNER JOIN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89B6A-72E7-492F-9541-91B5FCC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09" y="2072616"/>
            <a:ext cx="3423642" cy="31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AD279-ABB4-494D-9343-A824E3BB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147-6019-482C-89B8-8F5BAE2DB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00B55-8410-485D-98B7-F5B7C5BF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93" y="1368879"/>
            <a:ext cx="79940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9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29089</TotalTime>
  <Words>79</Words>
  <Application>Microsoft Office PowerPoint</Application>
  <PresentationFormat>On-screen Show (4:3)</PresentationFormat>
  <Paragraphs>25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Laszlo Sallo</cp:lastModifiedBy>
  <cp:revision>1764</cp:revision>
  <cp:lastPrinted>2014-07-09T13:30:36Z</cp:lastPrinted>
  <dcterms:created xsi:type="dcterms:W3CDTF">2014-07-08T13:27:24Z</dcterms:created>
  <dcterms:modified xsi:type="dcterms:W3CDTF">2018-09-30T16:48:33Z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