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8404800" cx="329184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0368">
          <p15:clr>
            <a:srgbClr val="A4A3A4"/>
          </p15:clr>
        </p15:guide>
      </p15:sldGuideLst>
    </p:ext>
    <p:ext uri="http://customooxmlschemas.google.com/">
      <go:slidesCustomData xmlns:go="http://customooxmlschemas.google.com/" r:id="rId7" roundtripDataSignature="AMtx7mhvcKTb97LBC2W6s390rxdtsZA2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5440363" y="0"/>
            <a:ext cx="4160837"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1588" y="0"/>
            <a:ext cx="416083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3624263" y="549275"/>
            <a:ext cx="2352675" cy="27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60438" y="3475038"/>
            <a:ext cx="7680325" cy="3290887"/>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5440363" y="6948488"/>
            <a:ext cx="416083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1588" y="6948488"/>
            <a:ext cx="4160837"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w-IL"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624263" y="549275"/>
            <a:ext cx="235267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60438" y="3475038"/>
            <a:ext cx="7680325" cy="3290887"/>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1588" y="6948488"/>
            <a:ext cx="4160837" cy="3651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iw-IL"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4937125" y="8626474"/>
            <a:ext cx="23044149" cy="27978101"/>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1590492" y="15279385"/>
            <a:ext cx="30722357" cy="6994071"/>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2464327" y="8349267"/>
            <a:ext cx="30722357" cy="20854307"/>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468337" y="11931121"/>
            <a:ext cx="27981729" cy="8230658"/>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
          <p:cNvSpPr txBox="1"/>
          <p:nvPr>
            <p:ph idx="1" type="subTitle"/>
          </p:nvPr>
        </p:nvSpPr>
        <p:spPr>
          <a:xfrm>
            <a:off x="4938034" y="21761980"/>
            <a:ext cx="23042336" cy="9816042"/>
          </a:xfrm>
          <a:prstGeom prst="rect">
            <a:avLst/>
          </a:prstGeom>
          <a:noFill/>
          <a:ln>
            <a:noFill/>
          </a:ln>
        </p:spPr>
        <p:txBody>
          <a:bodyPr anchorCtr="0" anchor="t" bIns="201150" lIns="0" spcFirstLastPara="1" rIns="0" wrap="square" tIns="201150">
            <a:noAutofit/>
          </a:bodyPr>
          <a:lstStyle>
            <a:lvl1pPr lvl="0" algn="ctr">
              <a:lnSpc>
                <a:spcPct val="100000"/>
              </a:lnSpc>
              <a:spcBef>
                <a:spcPts val="2820"/>
              </a:spcBef>
              <a:spcAft>
                <a:spcPts val="0"/>
              </a:spcAft>
              <a:buClr>
                <a:schemeClr val="dk1"/>
              </a:buClr>
              <a:buSzPts val="14100"/>
              <a:buFont typeface="Times"/>
              <a:buNone/>
              <a:defRPr/>
            </a:lvl1pPr>
            <a:lvl2pPr lvl="1" algn="ctr">
              <a:lnSpc>
                <a:spcPct val="100000"/>
              </a:lnSpc>
              <a:spcBef>
                <a:spcPts val="2460"/>
              </a:spcBef>
              <a:spcAft>
                <a:spcPts val="0"/>
              </a:spcAft>
              <a:buClr>
                <a:schemeClr val="dk1"/>
              </a:buClr>
              <a:buSzPts val="12300"/>
              <a:buFont typeface="Times"/>
              <a:buNone/>
              <a:defRPr/>
            </a:lvl2pPr>
            <a:lvl3pPr lvl="2" algn="ctr">
              <a:lnSpc>
                <a:spcPct val="100000"/>
              </a:lnSpc>
              <a:spcBef>
                <a:spcPts val="2120"/>
              </a:spcBef>
              <a:spcAft>
                <a:spcPts val="0"/>
              </a:spcAft>
              <a:buClr>
                <a:schemeClr val="dk1"/>
              </a:buClr>
              <a:buSzPts val="10600"/>
              <a:buFont typeface="Times"/>
              <a:buNone/>
              <a:defRPr/>
            </a:lvl3pPr>
            <a:lvl4pPr lvl="3" algn="ctr">
              <a:lnSpc>
                <a:spcPct val="100000"/>
              </a:lnSpc>
              <a:spcBef>
                <a:spcPts val="1760"/>
              </a:spcBef>
              <a:spcAft>
                <a:spcPts val="0"/>
              </a:spcAft>
              <a:buClr>
                <a:schemeClr val="dk1"/>
              </a:buClr>
              <a:buSzPts val="8800"/>
              <a:buFont typeface="Times"/>
              <a:buNone/>
              <a:defRPr/>
            </a:lvl4pPr>
            <a:lvl5pPr lvl="4" algn="ctr">
              <a:lnSpc>
                <a:spcPct val="100000"/>
              </a:lnSpc>
              <a:spcBef>
                <a:spcPts val="1760"/>
              </a:spcBef>
              <a:spcAft>
                <a:spcPts val="0"/>
              </a:spcAft>
              <a:buClr>
                <a:schemeClr val="dk1"/>
              </a:buClr>
              <a:buSzPts val="8800"/>
              <a:buFont typeface="Times"/>
              <a:buNone/>
              <a:defRPr/>
            </a:lvl5pPr>
            <a:lvl6pPr lvl="5" algn="ctr">
              <a:lnSpc>
                <a:spcPct val="100000"/>
              </a:lnSpc>
              <a:spcBef>
                <a:spcPts val="1760"/>
              </a:spcBef>
              <a:spcAft>
                <a:spcPts val="0"/>
              </a:spcAft>
              <a:buClr>
                <a:schemeClr val="dk1"/>
              </a:buClr>
              <a:buSzPts val="8800"/>
              <a:buFont typeface="Times"/>
              <a:buNone/>
              <a:defRPr/>
            </a:lvl6pPr>
            <a:lvl7pPr lvl="6" algn="ctr">
              <a:lnSpc>
                <a:spcPct val="100000"/>
              </a:lnSpc>
              <a:spcBef>
                <a:spcPts val="1760"/>
              </a:spcBef>
              <a:spcAft>
                <a:spcPts val="0"/>
              </a:spcAft>
              <a:buClr>
                <a:schemeClr val="dk1"/>
              </a:buClr>
              <a:buSzPts val="8800"/>
              <a:buFont typeface="Times"/>
              <a:buNone/>
              <a:defRPr/>
            </a:lvl7pPr>
            <a:lvl8pPr lvl="7" algn="ctr">
              <a:lnSpc>
                <a:spcPct val="100000"/>
              </a:lnSpc>
              <a:spcBef>
                <a:spcPts val="1760"/>
              </a:spcBef>
              <a:spcAft>
                <a:spcPts val="0"/>
              </a:spcAft>
              <a:buClr>
                <a:schemeClr val="dk1"/>
              </a:buClr>
              <a:buSzPts val="8800"/>
              <a:buFont typeface="Times"/>
              <a:buNone/>
              <a:defRPr/>
            </a:lvl8pPr>
            <a:lvl9pPr lvl="8" algn="ctr">
              <a:lnSpc>
                <a:spcPct val="100000"/>
              </a:lnSpc>
              <a:spcBef>
                <a:spcPts val="1760"/>
              </a:spcBef>
              <a:spcAft>
                <a:spcPts val="0"/>
              </a:spcAft>
              <a:buClr>
                <a:schemeClr val="dk1"/>
              </a:buClr>
              <a:buSzPts val="8800"/>
              <a:buFont typeface="Times"/>
              <a:buNone/>
              <a:defRPr/>
            </a:lvl9pPr>
          </a:lstStyle>
          <a:p/>
        </p:txBody>
      </p:sp>
      <p:sp>
        <p:nvSpPr>
          <p:cNvPr id="22" name="Google Shape;22;p4"/>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a:off x="2470150" y="11093450"/>
            <a:ext cx="27978101" cy="23044149"/>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00327" y="24679013"/>
            <a:ext cx="27980367" cy="7626879"/>
          </a:xfrm>
          <a:prstGeom prst="rect">
            <a:avLst/>
          </a:prstGeom>
          <a:noFill/>
          <a:ln>
            <a:noFill/>
          </a:ln>
        </p:spPr>
        <p:txBody>
          <a:bodyPr anchorCtr="0" anchor="t" bIns="201150" lIns="0" spcFirstLastPara="1" rIns="0" wrap="square" tIns="201150">
            <a:noAutofit/>
          </a:bodyPr>
          <a:lstStyle>
            <a:lvl1pPr lvl="0" algn="r">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
          <p:cNvSpPr txBox="1"/>
          <p:nvPr>
            <p:ph idx="1" type="body"/>
          </p:nvPr>
        </p:nvSpPr>
        <p:spPr>
          <a:xfrm>
            <a:off x="2600327" y="16277961"/>
            <a:ext cx="27980367" cy="8401050"/>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00"/>
              </a:spcBef>
              <a:spcAft>
                <a:spcPts val="0"/>
              </a:spcAft>
              <a:buClr>
                <a:schemeClr val="dk1"/>
              </a:buClr>
              <a:buSzPts val="2000"/>
              <a:buFont typeface="Times"/>
              <a:buNone/>
              <a:defRPr sz="2000"/>
            </a:lvl1pPr>
            <a:lvl2pPr indent="-228600" lvl="1" marL="914400" algn="l">
              <a:lnSpc>
                <a:spcPct val="100000"/>
              </a:lnSpc>
              <a:spcBef>
                <a:spcPts val="360"/>
              </a:spcBef>
              <a:spcAft>
                <a:spcPts val="0"/>
              </a:spcAft>
              <a:buClr>
                <a:schemeClr val="dk1"/>
              </a:buClr>
              <a:buSzPts val="1800"/>
              <a:buFont typeface="Times"/>
              <a:buNone/>
              <a:defRPr sz="1800"/>
            </a:lvl2pPr>
            <a:lvl3pPr indent="-228600" lvl="2" marL="1371600" algn="l">
              <a:lnSpc>
                <a:spcPct val="100000"/>
              </a:lnSpc>
              <a:spcBef>
                <a:spcPts val="320"/>
              </a:spcBef>
              <a:spcAft>
                <a:spcPts val="0"/>
              </a:spcAft>
              <a:buClr>
                <a:schemeClr val="dk1"/>
              </a:buClr>
              <a:buSzPts val="1600"/>
              <a:buFont typeface="Times"/>
              <a:buNone/>
              <a:defRPr sz="1600"/>
            </a:lvl3pPr>
            <a:lvl4pPr indent="-228600" lvl="3" marL="1828800" algn="l">
              <a:lnSpc>
                <a:spcPct val="100000"/>
              </a:lnSpc>
              <a:spcBef>
                <a:spcPts val="280"/>
              </a:spcBef>
              <a:spcAft>
                <a:spcPts val="0"/>
              </a:spcAft>
              <a:buClr>
                <a:schemeClr val="dk1"/>
              </a:buClr>
              <a:buSzPts val="1400"/>
              <a:buFont typeface="Times"/>
              <a:buNone/>
              <a:defRPr sz="1400"/>
            </a:lvl4pPr>
            <a:lvl5pPr indent="-228600" lvl="4" marL="2286000" algn="l">
              <a:lnSpc>
                <a:spcPct val="100000"/>
              </a:lnSpc>
              <a:spcBef>
                <a:spcPts val="280"/>
              </a:spcBef>
              <a:spcAft>
                <a:spcPts val="0"/>
              </a:spcAft>
              <a:buClr>
                <a:schemeClr val="dk1"/>
              </a:buClr>
              <a:buSzPts val="1400"/>
              <a:buFont typeface="Times"/>
              <a:buNone/>
              <a:defRPr sz="1400"/>
            </a:lvl5pPr>
            <a:lvl6pPr indent="-228600" lvl="5" marL="2743200" algn="l">
              <a:lnSpc>
                <a:spcPct val="100000"/>
              </a:lnSpc>
              <a:spcBef>
                <a:spcPts val="280"/>
              </a:spcBef>
              <a:spcAft>
                <a:spcPts val="0"/>
              </a:spcAft>
              <a:buClr>
                <a:schemeClr val="dk1"/>
              </a:buClr>
              <a:buSzPts val="1400"/>
              <a:buFont typeface="Times"/>
              <a:buNone/>
              <a:defRPr sz="1400"/>
            </a:lvl6pPr>
            <a:lvl7pPr indent="-228600" lvl="6" marL="3200400" algn="l">
              <a:lnSpc>
                <a:spcPct val="100000"/>
              </a:lnSpc>
              <a:spcBef>
                <a:spcPts val="280"/>
              </a:spcBef>
              <a:spcAft>
                <a:spcPts val="0"/>
              </a:spcAft>
              <a:buClr>
                <a:schemeClr val="dk1"/>
              </a:buClr>
              <a:buSzPts val="1400"/>
              <a:buFont typeface="Times"/>
              <a:buNone/>
              <a:defRPr sz="1400"/>
            </a:lvl7pPr>
            <a:lvl8pPr indent="-228600" lvl="7" marL="3657600" algn="l">
              <a:lnSpc>
                <a:spcPct val="100000"/>
              </a:lnSpc>
              <a:spcBef>
                <a:spcPts val="280"/>
              </a:spcBef>
              <a:spcAft>
                <a:spcPts val="0"/>
              </a:spcAft>
              <a:buClr>
                <a:schemeClr val="dk1"/>
              </a:buClr>
              <a:buSzPts val="1400"/>
              <a:buFont typeface="Times"/>
              <a:buNone/>
              <a:defRPr sz="1400"/>
            </a:lvl8pPr>
            <a:lvl9pPr indent="-228600" lvl="8" marL="4114800" algn="l">
              <a:lnSpc>
                <a:spcPct val="100000"/>
              </a:lnSpc>
              <a:spcBef>
                <a:spcPts val="280"/>
              </a:spcBef>
              <a:spcAft>
                <a:spcPts val="0"/>
              </a:spcAft>
              <a:buClr>
                <a:schemeClr val="dk1"/>
              </a:buClr>
              <a:buSzPts val="1400"/>
              <a:buFont typeface="Times"/>
              <a:buNone/>
              <a:defRPr sz="1400"/>
            </a:lvl9pPr>
          </a:lstStyle>
          <a:p/>
        </p:txBody>
      </p:sp>
      <p:sp>
        <p:nvSpPr>
          <p:cNvPr id="34" name="Google Shape;34;p6"/>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7"/>
          <p:cNvSpPr txBox="1"/>
          <p:nvPr>
            <p:ph idx="1" type="body"/>
          </p:nvPr>
        </p:nvSpPr>
        <p:spPr>
          <a:xfrm>
            <a:off x="2469698" y="11093981"/>
            <a:ext cx="13924190" cy="23043622"/>
          </a:xfrm>
          <a:prstGeom prst="rect">
            <a:avLst/>
          </a:prstGeom>
          <a:noFill/>
          <a:ln>
            <a:noFill/>
          </a:ln>
        </p:spPr>
        <p:txBody>
          <a:bodyPr anchorCtr="0" anchor="t" bIns="201150" lIns="0" spcFirstLastPara="1" rIns="0" wrap="square" tIns="20115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40" name="Google Shape;40;p7"/>
          <p:cNvSpPr txBox="1"/>
          <p:nvPr>
            <p:ph idx="2" type="body"/>
          </p:nvPr>
        </p:nvSpPr>
        <p:spPr>
          <a:xfrm>
            <a:off x="16524514" y="11093981"/>
            <a:ext cx="13924190" cy="23043622"/>
          </a:xfrm>
          <a:prstGeom prst="rect">
            <a:avLst/>
          </a:prstGeom>
          <a:noFill/>
          <a:ln>
            <a:noFill/>
          </a:ln>
        </p:spPr>
        <p:txBody>
          <a:bodyPr anchorCtr="0" anchor="t" bIns="201150" lIns="0" spcFirstLastPara="1" rIns="0" wrap="square" tIns="20115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41" name="Google Shape;41;p7"/>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1646465" y="1537229"/>
            <a:ext cx="29625472"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8"/>
          <p:cNvSpPr txBox="1"/>
          <p:nvPr>
            <p:ph idx="1" type="body"/>
          </p:nvPr>
        </p:nvSpPr>
        <p:spPr>
          <a:xfrm>
            <a:off x="1646465" y="8597373"/>
            <a:ext cx="14544675" cy="3581929"/>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47" name="Google Shape;47;p8"/>
          <p:cNvSpPr txBox="1"/>
          <p:nvPr>
            <p:ph idx="2" type="body"/>
          </p:nvPr>
        </p:nvSpPr>
        <p:spPr>
          <a:xfrm>
            <a:off x="1646465" y="12179302"/>
            <a:ext cx="14544675" cy="22126840"/>
          </a:xfrm>
          <a:prstGeom prst="rect">
            <a:avLst/>
          </a:prstGeom>
          <a:noFill/>
          <a:ln>
            <a:noFill/>
          </a:ln>
        </p:spPr>
        <p:txBody>
          <a:bodyPr anchorCtr="0" anchor="t" bIns="201150" lIns="0" spcFirstLastPara="1" rIns="0" wrap="square" tIns="20115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48" name="Google Shape;48;p8"/>
          <p:cNvSpPr txBox="1"/>
          <p:nvPr>
            <p:ph idx="3" type="body"/>
          </p:nvPr>
        </p:nvSpPr>
        <p:spPr>
          <a:xfrm>
            <a:off x="16721820" y="8597373"/>
            <a:ext cx="14550117" cy="3581929"/>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49" name="Google Shape;49;p8"/>
          <p:cNvSpPr txBox="1"/>
          <p:nvPr>
            <p:ph idx="4" type="body"/>
          </p:nvPr>
        </p:nvSpPr>
        <p:spPr>
          <a:xfrm>
            <a:off x="16721820" y="12179302"/>
            <a:ext cx="14550117" cy="22126840"/>
          </a:xfrm>
          <a:prstGeom prst="rect">
            <a:avLst/>
          </a:prstGeom>
          <a:noFill/>
          <a:ln>
            <a:noFill/>
          </a:ln>
        </p:spPr>
        <p:txBody>
          <a:bodyPr anchorCtr="0" anchor="t" bIns="201150" lIns="0" spcFirstLastPara="1" rIns="0" wrap="square" tIns="20115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50" name="Google Shape;50;p8"/>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9"/>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646466" y="1529821"/>
            <a:ext cx="10829925" cy="6506369"/>
          </a:xfrm>
          <a:prstGeom prst="rect">
            <a:avLst/>
          </a:prstGeom>
          <a:noFill/>
          <a:ln>
            <a:noFill/>
          </a:ln>
        </p:spPr>
        <p:txBody>
          <a:bodyPr anchorCtr="0" anchor="b" bIns="201150" lIns="0" spcFirstLastPara="1" rIns="0" wrap="square" tIns="201150">
            <a:noAutofit/>
          </a:bodyPr>
          <a:lstStyle>
            <a:lvl1pPr lvl="0" algn="r">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0"/>
          <p:cNvSpPr txBox="1"/>
          <p:nvPr>
            <p:ph idx="1" type="body"/>
          </p:nvPr>
        </p:nvSpPr>
        <p:spPr>
          <a:xfrm>
            <a:off x="12869636" y="1529821"/>
            <a:ext cx="18402300" cy="32776320"/>
          </a:xfrm>
          <a:prstGeom prst="rect">
            <a:avLst/>
          </a:prstGeom>
          <a:noFill/>
          <a:ln>
            <a:noFill/>
          </a:ln>
        </p:spPr>
        <p:txBody>
          <a:bodyPr anchorCtr="0" anchor="t" bIns="201150" lIns="0" spcFirstLastPara="1" rIns="0" wrap="square" tIns="201150">
            <a:noAutofit/>
          </a:bodyPr>
          <a:lstStyle>
            <a:lvl1pPr indent="-431800" lvl="0" marL="457200" algn="l">
              <a:lnSpc>
                <a:spcPct val="100000"/>
              </a:lnSpc>
              <a:spcBef>
                <a:spcPts val="640"/>
              </a:spcBef>
              <a:spcAft>
                <a:spcPts val="0"/>
              </a:spcAft>
              <a:buClr>
                <a:schemeClr val="dk1"/>
              </a:buClr>
              <a:buSzPts val="3200"/>
              <a:buFont typeface="Times"/>
              <a:buChar char="•"/>
              <a:defRPr sz="3200"/>
            </a:lvl1pPr>
            <a:lvl2pPr indent="-406400" lvl="1" marL="914400" algn="l">
              <a:lnSpc>
                <a:spcPct val="100000"/>
              </a:lnSpc>
              <a:spcBef>
                <a:spcPts val="560"/>
              </a:spcBef>
              <a:spcAft>
                <a:spcPts val="0"/>
              </a:spcAft>
              <a:buClr>
                <a:schemeClr val="dk1"/>
              </a:buClr>
              <a:buSzPts val="2800"/>
              <a:buFont typeface="Times"/>
              <a:buChar char="–"/>
              <a:defRPr sz="2800"/>
            </a:lvl2pPr>
            <a:lvl3pPr indent="-381000" lvl="2" marL="1371600" algn="l">
              <a:lnSpc>
                <a:spcPct val="100000"/>
              </a:lnSpc>
              <a:spcBef>
                <a:spcPts val="480"/>
              </a:spcBef>
              <a:spcAft>
                <a:spcPts val="0"/>
              </a:spcAft>
              <a:buClr>
                <a:schemeClr val="dk1"/>
              </a:buClr>
              <a:buSzPts val="2400"/>
              <a:buFont typeface="Times"/>
              <a:buChar char="•"/>
              <a:defRPr sz="2400"/>
            </a:lvl3pPr>
            <a:lvl4pPr indent="-355600" lvl="3" marL="1828800" algn="l">
              <a:lnSpc>
                <a:spcPct val="100000"/>
              </a:lnSpc>
              <a:spcBef>
                <a:spcPts val="400"/>
              </a:spcBef>
              <a:spcAft>
                <a:spcPts val="0"/>
              </a:spcAft>
              <a:buClr>
                <a:schemeClr val="dk1"/>
              </a:buClr>
              <a:buSzPts val="2000"/>
              <a:buFont typeface="Times"/>
              <a:buChar char="–"/>
              <a:defRPr sz="2000"/>
            </a:lvl4pPr>
            <a:lvl5pPr indent="-355600" lvl="4" marL="2286000" algn="l">
              <a:lnSpc>
                <a:spcPct val="100000"/>
              </a:lnSpc>
              <a:spcBef>
                <a:spcPts val="400"/>
              </a:spcBef>
              <a:spcAft>
                <a:spcPts val="0"/>
              </a:spcAft>
              <a:buClr>
                <a:schemeClr val="dk1"/>
              </a:buClr>
              <a:buSzPts val="2000"/>
              <a:buFont typeface="Times"/>
              <a:buChar char="»"/>
              <a:defRPr sz="2000"/>
            </a:lvl5pPr>
            <a:lvl6pPr indent="-355600" lvl="5" marL="2743200" algn="l">
              <a:lnSpc>
                <a:spcPct val="100000"/>
              </a:lnSpc>
              <a:spcBef>
                <a:spcPts val="400"/>
              </a:spcBef>
              <a:spcAft>
                <a:spcPts val="0"/>
              </a:spcAft>
              <a:buClr>
                <a:schemeClr val="dk1"/>
              </a:buClr>
              <a:buSzPts val="2000"/>
              <a:buFont typeface="Times"/>
              <a:buChar char="»"/>
              <a:defRPr sz="2000"/>
            </a:lvl6pPr>
            <a:lvl7pPr indent="-355600" lvl="6" marL="3200400" algn="l">
              <a:lnSpc>
                <a:spcPct val="100000"/>
              </a:lnSpc>
              <a:spcBef>
                <a:spcPts val="400"/>
              </a:spcBef>
              <a:spcAft>
                <a:spcPts val="0"/>
              </a:spcAft>
              <a:buClr>
                <a:schemeClr val="dk1"/>
              </a:buClr>
              <a:buSzPts val="2000"/>
              <a:buFont typeface="Times"/>
              <a:buChar char="»"/>
              <a:defRPr sz="2000"/>
            </a:lvl7pPr>
            <a:lvl8pPr indent="-355600" lvl="7" marL="3657600" algn="l">
              <a:lnSpc>
                <a:spcPct val="100000"/>
              </a:lnSpc>
              <a:spcBef>
                <a:spcPts val="400"/>
              </a:spcBef>
              <a:spcAft>
                <a:spcPts val="0"/>
              </a:spcAft>
              <a:buClr>
                <a:schemeClr val="dk1"/>
              </a:buClr>
              <a:buSzPts val="2000"/>
              <a:buFont typeface="Times"/>
              <a:buChar char="»"/>
              <a:defRPr sz="2000"/>
            </a:lvl8pPr>
            <a:lvl9pPr indent="-355600" lvl="8" marL="4114800" algn="l">
              <a:lnSpc>
                <a:spcPct val="100000"/>
              </a:lnSpc>
              <a:spcBef>
                <a:spcPts val="400"/>
              </a:spcBef>
              <a:spcAft>
                <a:spcPts val="0"/>
              </a:spcAft>
              <a:buClr>
                <a:schemeClr val="dk1"/>
              </a:buClr>
              <a:buSzPts val="2000"/>
              <a:buFont typeface="Times"/>
              <a:buChar char="»"/>
              <a:defRPr sz="2000"/>
            </a:lvl9pPr>
          </a:lstStyle>
          <a:p/>
        </p:txBody>
      </p:sp>
      <p:sp>
        <p:nvSpPr>
          <p:cNvPr id="61" name="Google Shape;61;p10"/>
          <p:cNvSpPr txBox="1"/>
          <p:nvPr>
            <p:ph idx="2" type="body"/>
          </p:nvPr>
        </p:nvSpPr>
        <p:spPr>
          <a:xfrm>
            <a:off x="1646466" y="8036190"/>
            <a:ext cx="10829925" cy="26269950"/>
          </a:xfrm>
          <a:prstGeom prst="rect">
            <a:avLst/>
          </a:prstGeom>
          <a:noFill/>
          <a:ln>
            <a:noFill/>
          </a:ln>
        </p:spPr>
        <p:txBody>
          <a:bodyPr anchorCtr="0" anchor="t" bIns="201150" lIns="0" spcFirstLastPara="1" rIns="0" wrap="square" tIns="20115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62" name="Google Shape;62;p10"/>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452509" y="26882991"/>
            <a:ext cx="19750769" cy="3174471"/>
          </a:xfrm>
          <a:prstGeom prst="rect">
            <a:avLst/>
          </a:prstGeom>
          <a:noFill/>
          <a:ln>
            <a:noFill/>
          </a:ln>
        </p:spPr>
        <p:txBody>
          <a:bodyPr anchorCtr="0" anchor="b" bIns="201150" lIns="0" spcFirstLastPara="1" rIns="0" wrap="square" tIns="201150">
            <a:noAutofit/>
          </a:bodyPr>
          <a:lstStyle>
            <a:lvl1pPr lvl="0" algn="r">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1"/>
          <p:cNvSpPr/>
          <p:nvPr>
            <p:ph idx="2" type="pic"/>
          </p:nvPr>
        </p:nvSpPr>
        <p:spPr>
          <a:xfrm>
            <a:off x="6452509" y="3431913"/>
            <a:ext cx="19750769" cy="23041768"/>
          </a:xfrm>
          <a:prstGeom prst="rect">
            <a:avLst/>
          </a:prstGeom>
          <a:noFill/>
          <a:ln>
            <a:noFill/>
          </a:ln>
        </p:spPr>
        <p:txBody>
          <a:bodyPr anchorCtr="0" anchor="t" bIns="201150" lIns="0" spcFirstLastPara="1" rIns="0" wrap="square" tIns="201150">
            <a:noAutofit/>
          </a:bodyPr>
          <a:lstStyle>
            <a:lvl1pPr lvl="0" marR="0" rtl="0" algn="l">
              <a:lnSpc>
                <a:spcPct val="100000"/>
              </a:lnSpc>
              <a:spcBef>
                <a:spcPts val="640"/>
              </a:spcBef>
              <a:spcAft>
                <a:spcPts val="0"/>
              </a:spcAft>
              <a:buClr>
                <a:schemeClr val="dk1"/>
              </a:buClr>
              <a:buSzPts val="3200"/>
              <a:buFont typeface="Times"/>
              <a:buNone/>
              <a:defRPr b="0" i="0" sz="3200" u="none" cap="none" strike="noStrike">
                <a:solidFill>
                  <a:schemeClr val="dk1"/>
                </a:solidFill>
                <a:latin typeface="Times"/>
                <a:ea typeface="Times"/>
                <a:cs typeface="Times"/>
                <a:sym typeface="Times"/>
              </a:defRPr>
            </a:lvl1pPr>
            <a:lvl2pPr lvl="1" marR="0" rtl="0" algn="l">
              <a:lnSpc>
                <a:spcPct val="100000"/>
              </a:lnSpc>
              <a:spcBef>
                <a:spcPts val="560"/>
              </a:spcBef>
              <a:spcAft>
                <a:spcPts val="0"/>
              </a:spcAft>
              <a:buClr>
                <a:schemeClr val="dk1"/>
              </a:buClr>
              <a:buSzPts val="2800"/>
              <a:buFont typeface="Times"/>
              <a:buNone/>
              <a:defRPr b="0" i="0" sz="2800" u="none" cap="none" strike="noStrike">
                <a:solidFill>
                  <a:schemeClr val="dk1"/>
                </a:solidFill>
                <a:latin typeface="Times"/>
                <a:ea typeface="Times"/>
                <a:cs typeface="Times"/>
                <a:sym typeface="Times"/>
              </a:defRPr>
            </a:lvl2pPr>
            <a:lvl3pPr lvl="2" marR="0" rtl="0" algn="l">
              <a:lnSpc>
                <a:spcPct val="100000"/>
              </a:lnSpc>
              <a:spcBef>
                <a:spcPts val="480"/>
              </a:spcBef>
              <a:spcAft>
                <a:spcPts val="0"/>
              </a:spcAft>
              <a:buClr>
                <a:schemeClr val="dk1"/>
              </a:buClr>
              <a:buSzPts val="2400"/>
              <a:buFont typeface="Times"/>
              <a:buNone/>
              <a:defRPr b="0" i="0" sz="2400" u="none" cap="none" strike="noStrike">
                <a:solidFill>
                  <a:schemeClr val="dk1"/>
                </a:solidFill>
                <a:latin typeface="Times"/>
                <a:ea typeface="Times"/>
                <a:cs typeface="Times"/>
                <a:sym typeface="Times"/>
              </a:defRPr>
            </a:lvl3pPr>
            <a:lvl4pPr lvl="3"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68" name="Google Shape;68;p11"/>
          <p:cNvSpPr txBox="1"/>
          <p:nvPr>
            <p:ph idx="1" type="body"/>
          </p:nvPr>
        </p:nvSpPr>
        <p:spPr>
          <a:xfrm>
            <a:off x="6452509" y="30057463"/>
            <a:ext cx="19750769" cy="4506118"/>
          </a:xfrm>
          <a:prstGeom prst="rect">
            <a:avLst/>
          </a:prstGeom>
          <a:noFill/>
          <a:ln>
            <a:noFill/>
          </a:ln>
        </p:spPr>
        <p:txBody>
          <a:bodyPr anchorCtr="0" anchor="t" bIns="201150" lIns="0" spcFirstLastPara="1" rIns="0" wrap="square" tIns="20115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69" name="Google Shape;69;p11"/>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5pPr>
            <a:lvl6pPr lvl="5"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6pPr>
            <a:lvl7pPr lvl="6"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7pPr>
            <a:lvl8pPr lvl="7"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8pPr>
            <a:lvl9pPr lvl="8"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9pPr>
          </a:lstStyle>
          <a:p/>
        </p:txBody>
      </p:sp>
      <p:sp>
        <p:nvSpPr>
          <p:cNvPr id="11" name="Google Shape;11;p2"/>
          <p:cNvSpPr txBox="1"/>
          <p:nvPr>
            <p:ph idx="1" type="body"/>
          </p:nvPr>
        </p:nvSpPr>
        <p:spPr>
          <a:xfrm>
            <a:off x="2470150" y="11093450"/>
            <a:ext cx="27978101" cy="23044149"/>
          </a:xfrm>
          <a:prstGeom prst="rect">
            <a:avLst/>
          </a:prstGeom>
          <a:noFill/>
          <a:ln>
            <a:noFill/>
          </a:ln>
        </p:spPr>
        <p:txBody>
          <a:bodyPr anchorCtr="0" anchor="t" bIns="201150" lIns="0" spcFirstLastPara="1" rIns="0" wrap="square" tIns="201150">
            <a:noAutofit/>
          </a:bodyPr>
          <a:lstStyle>
            <a:lvl1pPr indent="-1123950" lvl="0" marL="457200" marR="0" rtl="0" algn="l">
              <a:lnSpc>
                <a:spcPct val="100000"/>
              </a:lnSpc>
              <a:spcBef>
                <a:spcPts val="2820"/>
              </a:spcBef>
              <a:spcAft>
                <a:spcPts val="0"/>
              </a:spcAft>
              <a:buClr>
                <a:schemeClr val="dk1"/>
              </a:buClr>
              <a:buSzPts val="14100"/>
              <a:buFont typeface="Times"/>
              <a:buChar char="•"/>
              <a:defRPr b="0" i="0" sz="14100" u="none" cap="none" strike="noStrike">
                <a:solidFill>
                  <a:schemeClr val="dk1"/>
                </a:solidFill>
                <a:latin typeface="Times"/>
                <a:ea typeface="Times"/>
                <a:cs typeface="Times"/>
                <a:sym typeface="Times"/>
              </a:defRPr>
            </a:lvl1pPr>
            <a:lvl2pPr indent="-1009650" lvl="1" marL="914400" marR="0" rtl="0" algn="l">
              <a:lnSpc>
                <a:spcPct val="100000"/>
              </a:lnSpc>
              <a:spcBef>
                <a:spcPts val="2460"/>
              </a:spcBef>
              <a:spcAft>
                <a:spcPts val="0"/>
              </a:spcAft>
              <a:buClr>
                <a:schemeClr val="dk1"/>
              </a:buClr>
              <a:buSzPts val="12300"/>
              <a:buFont typeface="Times"/>
              <a:buChar char="–"/>
              <a:defRPr b="0" i="0" sz="12300" u="none" cap="none" strike="noStrike">
                <a:solidFill>
                  <a:schemeClr val="dk1"/>
                </a:solidFill>
                <a:latin typeface="Times"/>
                <a:ea typeface="Times"/>
                <a:cs typeface="Times"/>
                <a:sym typeface="Times"/>
              </a:defRPr>
            </a:lvl2pPr>
            <a:lvl3pPr indent="-901700" lvl="2" marL="1371600" marR="0" rtl="0" algn="l">
              <a:lnSpc>
                <a:spcPct val="100000"/>
              </a:lnSpc>
              <a:spcBef>
                <a:spcPts val="2120"/>
              </a:spcBef>
              <a:spcAft>
                <a:spcPts val="0"/>
              </a:spcAft>
              <a:buClr>
                <a:schemeClr val="dk1"/>
              </a:buClr>
              <a:buSzPts val="10600"/>
              <a:buFont typeface="Times"/>
              <a:buChar char="•"/>
              <a:defRPr b="0" i="0" sz="10600" u="none" cap="none" strike="noStrike">
                <a:solidFill>
                  <a:schemeClr val="dk1"/>
                </a:solidFill>
                <a:latin typeface="Times"/>
                <a:ea typeface="Times"/>
                <a:cs typeface="Times"/>
                <a:sym typeface="Times"/>
              </a:defRPr>
            </a:lvl3pPr>
            <a:lvl4pPr indent="-787400" lvl="3" marL="18288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4pPr>
            <a:lvl5pPr indent="-787400" lvl="4" marL="22860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5pPr>
            <a:lvl6pPr indent="-787400" lvl="5" marL="27432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6pPr>
            <a:lvl7pPr indent="-787400" lvl="6" marL="32004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7pPr>
            <a:lvl8pPr indent="-787400" lvl="7" marL="36576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8pPr>
            <a:lvl9pPr indent="-787400" lvl="8" marL="41148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9pPr>
          </a:lstStyle>
          <a:p/>
        </p:txBody>
      </p:sp>
      <p:sp>
        <p:nvSpPr>
          <p:cNvPr id="12" name="Google Shape;12;p2"/>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marR="0" rtl="0" algn="l">
              <a:lnSpc>
                <a:spcPct val="100000"/>
              </a:lnSpc>
              <a:spcBef>
                <a:spcPts val="0"/>
              </a:spcBef>
              <a:spcAft>
                <a:spcPts val="0"/>
              </a:spcAft>
              <a:buClr>
                <a:srgbClr val="000000"/>
              </a:buClr>
              <a:buSzPts val="1400"/>
              <a:buFont typeface="Arial"/>
              <a:buNone/>
              <a:defRPr b="0" i="0" sz="6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3" name="Google Shape;13;p2"/>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marR="0" rtl="0" algn="ctr">
              <a:lnSpc>
                <a:spcPct val="100000"/>
              </a:lnSpc>
              <a:spcBef>
                <a:spcPts val="0"/>
              </a:spcBef>
              <a:spcAft>
                <a:spcPts val="0"/>
              </a:spcAft>
              <a:buClr>
                <a:srgbClr val="000000"/>
              </a:buClr>
              <a:buSzPts val="1400"/>
              <a:buFont typeface="Arial"/>
              <a:buNone/>
              <a:defRPr b="0" i="0" sz="6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4" name="Google Shape;14;p2"/>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png"/><Relationship Id="rId13" Type="http://schemas.openxmlformats.org/officeDocument/2006/relationships/image" Target="../media/image10.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airpi.github.io/gitProject/start.html" TargetMode="External"/><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1005924" y="36283975"/>
            <a:ext cx="31037659" cy="1709732"/>
          </a:xfrm>
          <a:prstGeom prst="rect">
            <a:avLst/>
          </a:prstGeom>
          <a:solidFill>
            <a:srgbClr val="A94184">
              <a:alpha val="15294"/>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1" lang="iw-IL" sz="9600" u="sng" cap="none" strike="noStrike">
                <a:solidFill>
                  <a:schemeClr val="hlink"/>
                </a:solidFill>
                <a:latin typeface="Times"/>
                <a:ea typeface="Times"/>
                <a:cs typeface="Times"/>
                <a:sym typeface="Times"/>
                <a:hlinkClick r:id="rId3"/>
              </a:rPr>
              <a:t>AnimalSitter</a:t>
            </a:r>
            <a:endParaRPr b="1" i="1" sz="9600" u="none" cap="none" strike="noStrike">
              <a:solidFill>
                <a:schemeClr val="dk2"/>
              </a:solidFill>
              <a:latin typeface="Times"/>
              <a:ea typeface="Times"/>
              <a:cs typeface="Times"/>
              <a:sym typeface="Times"/>
            </a:endParaRPr>
          </a:p>
        </p:txBody>
      </p:sp>
      <p:sp>
        <p:nvSpPr>
          <p:cNvPr id="90" name="Google Shape;90;p1"/>
          <p:cNvSpPr txBox="1"/>
          <p:nvPr/>
        </p:nvSpPr>
        <p:spPr>
          <a:xfrm>
            <a:off x="16116300" y="8056540"/>
            <a:ext cx="15987712" cy="6247864"/>
          </a:xfrm>
          <a:prstGeom prst="rect">
            <a:avLst/>
          </a:prstGeom>
          <a:solidFill>
            <a:srgbClr val="A94184">
              <a:alpha val="15294"/>
            </a:srgbClr>
          </a:solid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457200" lvl="0" marL="457200" marR="0" rtl="1" algn="r">
              <a:lnSpc>
                <a:spcPct val="100000"/>
              </a:lnSpc>
              <a:spcBef>
                <a:spcPts val="0"/>
              </a:spcBef>
              <a:spcAft>
                <a:spcPts val="0"/>
              </a:spcAft>
              <a:buClr>
                <a:schemeClr val="dk1"/>
              </a:buClr>
              <a:buSzPts val="3960"/>
              <a:buFont typeface="Gisha"/>
              <a:buChar char="✔"/>
            </a:pPr>
            <a:r>
              <a:rPr b="1" i="0" lang="iw-IL" sz="3600" u="sng" cap="none" strike="noStrike">
                <a:solidFill>
                  <a:schemeClr val="dk1"/>
                </a:solidFill>
                <a:latin typeface="Gisha"/>
                <a:ea typeface="Gisha"/>
                <a:cs typeface="Gisha"/>
                <a:sym typeface="Gisha"/>
              </a:rPr>
              <a:t>רקע:</a:t>
            </a:r>
            <a:endParaRPr b="0" i="0" sz="3600" u="none" cap="none" strike="noStrike">
              <a:solidFill>
                <a:schemeClr val="dk1"/>
              </a:solidFill>
              <a:latin typeface="Gisha"/>
              <a:ea typeface="Gisha"/>
              <a:cs typeface="Gisha"/>
              <a:sym typeface="Gisha"/>
            </a:endParaRPr>
          </a:p>
          <a:p>
            <a:pPr indent="-571500" lvl="1" marL="857250" marR="0" rtl="1" algn="r">
              <a:lnSpc>
                <a:spcPct val="100000"/>
              </a:lnSpc>
              <a:spcBef>
                <a:spcPts val="1200"/>
              </a:spcBef>
              <a:spcAft>
                <a:spcPts val="0"/>
              </a:spcAft>
              <a:buClr>
                <a:schemeClr val="dk1"/>
              </a:buClr>
              <a:buSzPts val="3600"/>
              <a:buFont typeface="Arial"/>
              <a:buChar char="•"/>
            </a:pPr>
            <a:r>
              <a:rPr b="0" i="0" lang="iw-IL" sz="3600" u="none" cap="none" strike="noStrike">
                <a:solidFill>
                  <a:schemeClr val="dk1"/>
                </a:solidFill>
                <a:latin typeface="Arial"/>
                <a:ea typeface="Arial"/>
                <a:cs typeface="Arial"/>
                <a:sym typeface="Arial"/>
              </a:rPr>
              <a:t>כיום יש המון אנשים אשר מחזיקים ובעלים של בעלי חיים היקרים להם מאוד ורוצים שיהיה להם בצורה זמינה והנוחה ביותר בייביסיטר ליקיריהם אם זה בזמן חופשה או בזמן יום עבודה אפילו, שלא ישכחו בבית.</a:t>
            </a:r>
            <a:endParaRPr b="0" i="0" sz="1400" u="none" cap="none" strike="noStrike">
              <a:solidFill>
                <a:srgbClr val="000000"/>
              </a:solidFill>
              <a:latin typeface="Arial"/>
              <a:ea typeface="Arial"/>
              <a:cs typeface="Arial"/>
              <a:sym typeface="Arial"/>
            </a:endParaRPr>
          </a:p>
          <a:p>
            <a:pPr indent="-457200" lvl="1" marL="457200" marR="0" rtl="1" algn="r">
              <a:lnSpc>
                <a:spcPct val="100000"/>
              </a:lnSpc>
              <a:spcBef>
                <a:spcPts val="0"/>
              </a:spcBef>
              <a:spcAft>
                <a:spcPts val="0"/>
              </a:spcAft>
              <a:buClr>
                <a:schemeClr val="dk1"/>
              </a:buClr>
              <a:buSzPts val="3960"/>
              <a:buFont typeface="Gisha"/>
              <a:buChar char="✔"/>
            </a:pPr>
            <a:r>
              <a:rPr b="1" i="0" lang="iw-IL" sz="3600" u="sng" cap="none" strike="noStrike">
                <a:solidFill>
                  <a:schemeClr val="dk1"/>
                </a:solidFill>
                <a:latin typeface="Gisha"/>
                <a:ea typeface="Gisha"/>
                <a:cs typeface="Gisha"/>
                <a:sym typeface="Gisha"/>
              </a:rPr>
              <a:t>מטרת הפרויקט:</a:t>
            </a:r>
            <a:endParaRPr b="0" i="0" sz="1400" u="none" cap="none" strike="noStrike">
              <a:solidFill>
                <a:srgbClr val="000000"/>
              </a:solidFill>
              <a:latin typeface="Gisha"/>
              <a:ea typeface="Gisha"/>
              <a:cs typeface="Gisha"/>
              <a:sym typeface="Gisha"/>
            </a:endParaRPr>
          </a:p>
          <a:p>
            <a:pPr indent="-492125" lvl="1" marL="1200150" marR="0" rtl="1" algn="r">
              <a:lnSpc>
                <a:spcPct val="100000"/>
              </a:lnSpc>
              <a:spcBef>
                <a:spcPts val="1200"/>
              </a:spcBef>
              <a:spcAft>
                <a:spcPts val="0"/>
              </a:spcAft>
              <a:buClr>
                <a:schemeClr val="dk1"/>
              </a:buClr>
              <a:buSzPts val="2880"/>
              <a:buFont typeface="Noto Sans Symbols"/>
              <a:buChar char="▪"/>
            </a:pPr>
            <a:r>
              <a:rPr b="0" i="0" lang="iw-IL" sz="3600" u="none" cap="none" strike="noStrike">
                <a:solidFill>
                  <a:schemeClr val="dk1"/>
                </a:solidFill>
                <a:latin typeface="Arial"/>
                <a:ea typeface="Arial"/>
                <a:cs typeface="Arial"/>
                <a:sym typeface="Arial"/>
              </a:rPr>
              <a:t>פיתוח פלטפורמה אשר מאגדת את כל המידע הרלוונטי על אנשים בסביבה הקרובה שעושים בייביסיטר לבעלי חיים, העדפות שלהם וכמובן זמינותם.</a:t>
            </a:r>
            <a:endParaRPr b="0" i="0" sz="1400" u="none" cap="none" strike="noStrike">
              <a:solidFill>
                <a:srgbClr val="000000"/>
              </a:solidFill>
              <a:latin typeface="Arial"/>
              <a:ea typeface="Arial"/>
              <a:cs typeface="Arial"/>
              <a:sym typeface="Arial"/>
            </a:endParaRPr>
          </a:p>
          <a:p>
            <a:pPr indent="-492125" lvl="1" marL="1200150" marR="0" rtl="1" algn="r">
              <a:lnSpc>
                <a:spcPct val="100000"/>
              </a:lnSpc>
              <a:spcBef>
                <a:spcPts val="1200"/>
              </a:spcBef>
              <a:spcAft>
                <a:spcPts val="0"/>
              </a:spcAft>
              <a:buClr>
                <a:schemeClr val="dk1"/>
              </a:buClr>
              <a:buSzPts val="2880"/>
              <a:buFont typeface="Noto Sans Symbols"/>
              <a:buChar char="▪"/>
            </a:pPr>
            <a:r>
              <a:rPr b="0" i="0" lang="iw-IL" sz="3600" u="none" cap="none" strike="noStrike">
                <a:solidFill>
                  <a:schemeClr val="dk1"/>
                </a:solidFill>
                <a:latin typeface="Arial"/>
                <a:ea typeface="Arial"/>
                <a:cs typeface="Arial"/>
                <a:sym typeface="Arial"/>
              </a:rPr>
              <a:t>אנו רוצים לעודד את הסובבים אותנו להבין שכל אחד אשר יכול לעשות בייביסיטר או צריך בייביסיטר לחיות הוא יוכל לעשות זאת ועוד בדרך הנוחה ביותר.</a:t>
            </a:r>
            <a:endParaRPr b="0" i="0" sz="1400" u="none" cap="none" strike="noStrike">
              <a:solidFill>
                <a:srgbClr val="000000"/>
              </a:solidFill>
              <a:latin typeface="Arial"/>
              <a:ea typeface="Arial"/>
              <a:cs typeface="Arial"/>
              <a:sym typeface="Arial"/>
            </a:endParaRPr>
          </a:p>
          <a:p>
            <a:pPr indent="-309244" lvl="1" marL="1200150" marR="0" rtl="1" algn="r">
              <a:lnSpc>
                <a:spcPct val="100000"/>
              </a:lnSpc>
              <a:spcBef>
                <a:spcPts val="1200"/>
              </a:spcBef>
              <a:spcAft>
                <a:spcPts val="0"/>
              </a:spcAft>
              <a:buClr>
                <a:schemeClr val="dk1"/>
              </a:buClr>
              <a:buSzPts val="2880"/>
              <a:buFont typeface="Noto Sans Symbols"/>
              <a:buNone/>
            </a:pPr>
            <a:r>
              <a:t/>
            </a:r>
            <a:endParaRPr b="0" i="0" sz="3600" u="none" cap="none" strike="noStrike">
              <a:solidFill>
                <a:schemeClr val="dk1"/>
              </a:solidFill>
              <a:latin typeface="Arial"/>
              <a:ea typeface="Arial"/>
              <a:cs typeface="Arial"/>
              <a:sym typeface="Arial"/>
            </a:endParaRPr>
          </a:p>
        </p:txBody>
      </p:sp>
      <p:sp>
        <p:nvSpPr>
          <p:cNvPr id="91" name="Google Shape;91;p1"/>
          <p:cNvSpPr/>
          <p:nvPr/>
        </p:nvSpPr>
        <p:spPr>
          <a:xfrm>
            <a:off x="11150487" y="15981770"/>
            <a:ext cx="20953526" cy="14239343"/>
          </a:xfrm>
          <a:prstGeom prst="rect">
            <a:avLst/>
          </a:prstGeom>
          <a:solidFill>
            <a:srgbClr val="A94184">
              <a:alpha val="15294"/>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92" name="Google Shape;92;p1"/>
          <p:cNvSpPr/>
          <p:nvPr/>
        </p:nvSpPr>
        <p:spPr>
          <a:xfrm>
            <a:off x="1017590" y="8056539"/>
            <a:ext cx="14527212" cy="6165903"/>
          </a:xfrm>
          <a:prstGeom prst="rect">
            <a:avLst/>
          </a:prstGeom>
          <a:solidFill>
            <a:srgbClr val="A94184">
              <a:alpha val="15294"/>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93" name="Google Shape;93;p1"/>
          <p:cNvSpPr/>
          <p:nvPr/>
        </p:nvSpPr>
        <p:spPr>
          <a:xfrm>
            <a:off x="0" y="2590800"/>
            <a:ext cx="32918401" cy="3608440"/>
          </a:xfrm>
          <a:prstGeom prst="rect">
            <a:avLst/>
          </a:prstGeom>
          <a:noFill/>
          <a:ln>
            <a:noFill/>
          </a:ln>
        </p:spPr>
        <p:txBody>
          <a:bodyPr anchorCtr="0" anchor="ctr" bIns="199475" lIns="0" spcFirstLastPara="1" rIns="0" wrap="square" tIns="199475">
            <a:noAutofit/>
          </a:bodyPr>
          <a:lstStyle/>
          <a:p>
            <a:pPr indent="0" lvl="0" marL="0" marR="0" rtl="0" algn="ctr">
              <a:lnSpc>
                <a:spcPct val="100000"/>
              </a:lnSpc>
              <a:spcBef>
                <a:spcPts val="0"/>
              </a:spcBef>
              <a:spcAft>
                <a:spcPts val="0"/>
              </a:spcAft>
              <a:buClr>
                <a:srgbClr val="000000"/>
              </a:buClr>
              <a:buSzPts val="5900"/>
              <a:buFont typeface="Arial"/>
              <a:buNone/>
            </a:pPr>
            <a:r>
              <a:rPr b="1" i="0" lang="iw-IL" sz="5900" u="none" cap="none" strike="noStrike">
                <a:solidFill>
                  <a:schemeClr val="dk1"/>
                </a:solidFill>
                <a:latin typeface="Gisha"/>
                <a:ea typeface="Gisha"/>
                <a:cs typeface="Gisha"/>
                <a:sym typeface="Gisha"/>
              </a:rPr>
              <a:t>המחלקה למדעי המחשב, תש"פ</a:t>
            </a:r>
            <a:endParaRPr b="1" i="0" sz="1300" u="none" cap="none" strike="noStrike">
              <a:solidFill>
                <a:srgbClr val="000000"/>
              </a:solidFill>
              <a:latin typeface="Gisha"/>
              <a:ea typeface="Gisha"/>
              <a:cs typeface="Gisha"/>
              <a:sym typeface="Gisha"/>
            </a:endParaRPr>
          </a:p>
        </p:txBody>
      </p:sp>
      <p:cxnSp>
        <p:nvCxnSpPr>
          <p:cNvPr id="94" name="Google Shape;94;p1"/>
          <p:cNvCxnSpPr/>
          <p:nvPr/>
        </p:nvCxnSpPr>
        <p:spPr>
          <a:xfrm>
            <a:off x="0" y="6199240"/>
            <a:ext cx="32918401" cy="0"/>
          </a:xfrm>
          <a:prstGeom prst="straightConnector1">
            <a:avLst/>
          </a:prstGeom>
          <a:noFill/>
          <a:ln cap="flat" cmpd="sng" w="38100">
            <a:solidFill>
              <a:schemeClr val="dk1"/>
            </a:solidFill>
            <a:prstDash val="solid"/>
            <a:round/>
            <a:headEnd len="sm" w="sm" type="none"/>
            <a:tailEnd len="sm" w="sm" type="none"/>
          </a:ln>
        </p:spPr>
      </p:cxnSp>
      <p:sp>
        <p:nvSpPr>
          <p:cNvPr id="95" name="Google Shape;95;p1"/>
          <p:cNvSpPr/>
          <p:nvPr/>
        </p:nvSpPr>
        <p:spPr>
          <a:xfrm>
            <a:off x="0" y="0"/>
            <a:ext cx="32918401" cy="2667000"/>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200"/>
              <a:buFont typeface="Times"/>
              <a:buNone/>
            </a:pPr>
            <a:r>
              <a:rPr b="1" i="0" lang="iw-IL" sz="11200" u="none" cap="none" strike="noStrike">
                <a:solidFill>
                  <a:schemeClr val="lt1"/>
                </a:solidFill>
                <a:latin typeface="Times"/>
                <a:ea typeface="Times"/>
                <a:cs typeface="Times"/>
                <a:sym typeface="Times"/>
              </a:rPr>
              <a:t>AnimalSitter</a:t>
            </a:r>
            <a:endParaRPr b="1" i="0" sz="11200" u="none" cap="none" strike="noStrike">
              <a:solidFill>
                <a:schemeClr val="lt1"/>
              </a:solidFill>
              <a:latin typeface="Times"/>
              <a:ea typeface="Times"/>
              <a:cs typeface="Times"/>
              <a:sym typeface="Times"/>
            </a:endParaRPr>
          </a:p>
        </p:txBody>
      </p:sp>
      <p:sp>
        <p:nvSpPr>
          <p:cNvPr id="96" name="Google Shape;96;p1"/>
          <p:cNvSpPr/>
          <p:nvPr/>
        </p:nvSpPr>
        <p:spPr>
          <a:xfrm>
            <a:off x="16116300" y="6732565"/>
            <a:ext cx="16012097" cy="1155700"/>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Gisha"/>
                <a:ea typeface="Gisha"/>
                <a:cs typeface="Gisha"/>
                <a:sym typeface="Gisha"/>
              </a:rPr>
              <a:t>מהות הפרויקט</a:t>
            </a:r>
            <a:endParaRPr b="1" i="0" sz="5400" u="none" cap="none" strike="noStrike">
              <a:solidFill>
                <a:schemeClr val="dk2"/>
              </a:solidFill>
              <a:latin typeface="Gisha"/>
              <a:ea typeface="Gisha"/>
              <a:cs typeface="Gisha"/>
              <a:sym typeface="Gisha"/>
            </a:endParaRPr>
          </a:p>
        </p:txBody>
      </p:sp>
      <p:sp>
        <p:nvSpPr>
          <p:cNvPr id="97" name="Google Shape;97;p1"/>
          <p:cNvSpPr/>
          <p:nvPr/>
        </p:nvSpPr>
        <p:spPr>
          <a:xfrm>
            <a:off x="1017589" y="6732565"/>
            <a:ext cx="14527212" cy="1155700"/>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Gisha"/>
                <a:ea typeface="Gisha"/>
                <a:cs typeface="Gisha"/>
                <a:sym typeface="Gisha"/>
              </a:rPr>
              <a:t>מסקנות הפרויקט</a:t>
            </a:r>
            <a:endParaRPr b="1" i="0" sz="5000" u="none" cap="none" strike="noStrike">
              <a:solidFill>
                <a:schemeClr val="lt1"/>
              </a:solidFill>
              <a:latin typeface="Gisha"/>
              <a:ea typeface="Gisha"/>
              <a:cs typeface="Gisha"/>
              <a:sym typeface="Gisha"/>
            </a:endParaRPr>
          </a:p>
        </p:txBody>
      </p:sp>
      <p:sp>
        <p:nvSpPr>
          <p:cNvPr id="98" name="Google Shape;98;p1"/>
          <p:cNvSpPr/>
          <p:nvPr/>
        </p:nvSpPr>
        <p:spPr>
          <a:xfrm>
            <a:off x="11150487" y="14551784"/>
            <a:ext cx="20977910" cy="1191259"/>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Gisha"/>
                <a:ea typeface="Gisha"/>
                <a:cs typeface="Gisha"/>
                <a:sym typeface="Gisha"/>
              </a:rPr>
              <a:t>מסכי היישום</a:t>
            </a:r>
            <a:endParaRPr b="1" i="0" sz="5400" u="none" cap="none" strike="noStrike">
              <a:solidFill>
                <a:schemeClr val="dk2"/>
              </a:solidFill>
              <a:latin typeface="Gisha"/>
              <a:ea typeface="Gisha"/>
              <a:cs typeface="Gisha"/>
              <a:sym typeface="Gisha"/>
            </a:endParaRPr>
          </a:p>
        </p:txBody>
      </p:sp>
      <p:sp>
        <p:nvSpPr>
          <p:cNvPr id="99" name="Google Shape;99;p1"/>
          <p:cNvSpPr/>
          <p:nvPr/>
        </p:nvSpPr>
        <p:spPr>
          <a:xfrm>
            <a:off x="1041973" y="14551784"/>
            <a:ext cx="9650854" cy="1079390"/>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Gisha"/>
                <a:ea typeface="Gisha"/>
                <a:cs typeface="Gisha"/>
                <a:sym typeface="Gisha"/>
              </a:rPr>
              <a:t>תרשים זרימה</a:t>
            </a:r>
            <a:endParaRPr b="1" i="0" sz="5000" u="none" cap="none" strike="noStrike">
              <a:solidFill>
                <a:schemeClr val="lt1"/>
              </a:solidFill>
              <a:latin typeface="Gisha"/>
              <a:ea typeface="Gisha"/>
              <a:cs typeface="Gisha"/>
              <a:sym typeface="Gisha"/>
            </a:endParaRPr>
          </a:p>
        </p:txBody>
      </p:sp>
      <p:pic>
        <p:nvPicPr>
          <p:cNvPr id="100" name="Google Shape;100;p1"/>
          <p:cNvPicPr preferRelativeResize="0"/>
          <p:nvPr/>
        </p:nvPicPr>
        <p:blipFill rotWithShape="1">
          <a:blip r:embed="rId4">
            <a:alphaModFix/>
          </a:blip>
          <a:srcRect b="0" l="0" r="0" t="0"/>
          <a:stretch/>
        </p:blipFill>
        <p:spPr>
          <a:xfrm>
            <a:off x="29399956" y="304707"/>
            <a:ext cx="3200400" cy="2111375"/>
          </a:xfrm>
          <a:prstGeom prst="rect">
            <a:avLst/>
          </a:prstGeom>
          <a:noFill/>
          <a:ln>
            <a:noFill/>
          </a:ln>
        </p:spPr>
      </p:pic>
      <p:sp>
        <p:nvSpPr>
          <p:cNvPr id="101" name="Google Shape;101;p1"/>
          <p:cNvSpPr txBox="1"/>
          <p:nvPr/>
        </p:nvSpPr>
        <p:spPr>
          <a:xfrm flipH="1">
            <a:off x="20447874" y="1244089"/>
            <a:ext cx="8744973" cy="1371563"/>
          </a:xfrm>
          <a:prstGeom prst="rect">
            <a:avLst/>
          </a:prstGeom>
          <a:noFill/>
          <a:ln>
            <a:noFill/>
          </a:ln>
        </p:spPr>
        <p:txBody>
          <a:bodyPr anchorCtr="0" anchor="t" bIns="45700" lIns="91425" spcFirstLastPara="1" rIns="91425" wrap="square" tIns="45700">
            <a:noAutofit/>
          </a:bodyPr>
          <a:lstStyle/>
          <a:p>
            <a:pPr indent="0" lvl="0" marL="0" marR="0" rtl="1" algn="r">
              <a:lnSpc>
                <a:spcPct val="112500"/>
              </a:lnSpc>
              <a:spcBef>
                <a:spcPts val="0"/>
              </a:spcBef>
              <a:spcAft>
                <a:spcPts val="0"/>
              </a:spcAft>
              <a:buClr>
                <a:schemeClr val="lt1"/>
              </a:buClr>
              <a:buSzPts val="4000"/>
              <a:buFont typeface="Calibri"/>
              <a:buNone/>
            </a:pPr>
            <a:r>
              <a:rPr b="1" i="0" lang="iw-IL" sz="3800" u="none" cap="none" strike="noStrike">
                <a:solidFill>
                  <a:schemeClr val="lt1"/>
                </a:solidFill>
                <a:latin typeface="Gisha"/>
                <a:ea typeface="Gisha"/>
                <a:cs typeface="Gisha"/>
                <a:sym typeface="Gisha"/>
              </a:rPr>
              <a:t>הפקולטה למדעים</a:t>
            </a:r>
            <a:endParaRPr b="1" i="0" sz="850" u="none" cap="none" strike="noStrike">
              <a:solidFill>
                <a:schemeClr val="lt1"/>
              </a:solidFill>
              <a:latin typeface="Gisha"/>
              <a:ea typeface="Gisha"/>
              <a:cs typeface="Gisha"/>
              <a:sym typeface="Gisha"/>
            </a:endParaRPr>
          </a:p>
          <a:p>
            <a:pPr indent="0" lvl="0" marL="0" marR="0" rtl="1" algn="r">
              <a:lnSpc>
                <a:spcPct val="140625"/>
              </a:lnSpc>
              <a:spcBef>
                <a:spcPts val="0"/>
              </a:spcBef>
              <a:spcAft>
                <a:spcPts val="0"/>
              </a:spcAft>
              <a:buClr>
                <a:schemeClr val="lt1"/>
              </a:buClr>
              <a:buSzPts val="3200"/>
              <a:buFont typeface="Calibri"/>
              <a:buNone/>
            </a:pPr>
            <a:r>
              <a:rPr b="1" i="0" lang="iw-IL" sz="3000" u="none" cap="none" strike="noStrike">
                <a:solidFill>
                  <a:schemeClr val="lt1"/>
                </a:solidFill>
                <a:latin typeface="Gisha"/>
                <a:ea typeface="Gisha"/>
                <a:cs typeface="Gisha"/>
                <a:sym typeface="Gisha"/>
              </a:rPr>
              <a:t>מערך פרויקטים ושיתוף פעולה עם התעשייה</a:t>
            </a:r>
            <a:endParaRPr b="1" i="0" sz="3000" u="none" cap="none" strike="noStrike">
              <a:solidFill>
                <a:schemeClr val="lt1"/>
              </a:solidFill>
              <a:latin typeface="Gisha"/>
              <a:ea typeface="Gisha"/>
              <a:cs typeface="Gisha"/>
              <a:sym typeface="Gisha"/>
            </a:endParaRPr>
          </a:p>
        </p:txBody>
      </p:sp>
      <p:cxnSp>
        <p:nvCxnSpPr>
          <p:cNvPr id="102" name="Google Shape;102;p1"/>
          <p:cNvCxnSpPr/>
          <p:nvPr/>
        </p:nvCxnSpPr>
        <p:spPr>
          <a:xfrm>
            <a:off x="29214338" y="1360394"/>
            <a:ext cx="0" cy="1055688"/>
          </a:xfrm>
          <a:prstGeom prst="straightConnector1">
            <a:avLst/>
          </a:prstGeom>
          <a:solidFill>
            <a:srgbClr val="0033CC"/>
          </a:solidFill>
          <a:ln cap="flat" cmpd="sng" w="38100">
            <a:solidFill>
              <a:schemeClr val="lt1"/>
            </a:solidFill>
            <a:prstDash val="solid"/>
            <a:round/>
            <a:headEnd len="sm" w="sm" type="none"/>
            <a:tailEnd len="sm" w="sm" type="none"/>
          </a:ln>
        </p:spPr>
      </p:cxnSp>
      <p:sp>
        <p:nvSpPr>
          <p:cNvPr id="103" name="Google Shape;103;p1"/>
          <p:cNvSpPr txBox="1"/>
          <p:nvPr/>
        </p:nvSpPr>
        <p:spPr>
          <a:xfrm>
            <a:off x="2855970" y="8255379"/>
            <a:ext cx="10850449" cy="5693866"/>
          </a:xfrm>
          <a:prstGeom prst="rect">
            <a:avLst/>
          </a:prstGeom>
          <a:noFill/>
          <a:ln>
            <a:noFill/>
          </a:ln>
        </p:spPr>
        <p:txBody>
          <a:bodyPr anchorCtr="0" anchor="ctr" bIns="45700" lIns="91425" spcFirstLastPara="1" rIns="91425" wrap="square" tIns="45700">
            <a:noAutofit/>
          </a:bodyPr>
          <a:lstStyle/>
          <a:p>
            <a:pPr indent="0" lvl="1" marL="708025" marR="0" rtl="1" algn="ctr">
              <a:lnSpc>
                <a:spcPct val="100000"/>
              </a:lnSpc>
              <a:spcBef>
                <a:spcPts val="0"/>
              </a:spcBef>
              <a:spcAft>
                <a:spcPts val="0"/>
              </a:spcAft>
              <a:buClr>
                <a:srgbClr val="000000"/>
              </a:buClr>
              <a:buSzPts val="3600"/>
              <a:buFont typeface="Arial"/>
              <a:buNone/>
            </a:pPr>
            <a:r>
              <a:rPr b="1" i="0" lang="iw-IL" sz="3600" u="none" cap="none" strike="noStrike">
                <a:solidFill>
                  <a:schemeClr val="dk1"/>
                </a:solidFill>
                <a:latin typeface="Calibri"/>
                <a:ea typeface="Calibri"/>
                <a:cs typeface="Calibri"/>
                <a:sym typeface="Calibri"/>
              </a:rPr>
              <a:t>פרויקט זה תרם לנו כפרט וכקבוצה בהיבטים הבאים:</a:t>
            </a:r>
            <a:endParaRPr b="1" i="0" sz="3600" u="none" cap="none" strike="noStrike">
              <a:solidFill>
                <a:schemeClr val="dk1"/>
              </a:solidFill>
              <a:latin typeface="Calibri"/>
              <a:ea typeface="Calibri"/>
              <a:cs typeface="Calibri"/>
              <a:sym typeface="Calibri"/>
            </a:endParaRPr>
          </a:p>
          <a:p>
            <a:pPr indent="-492125" lvl="1" marL="1200150" marR="0" rtl="1" algn="ctr">
              <a:lnSpc>
                <a:spcPct val="100000"/>
              </a:lnSpc>
              <a:spcBef>
                <a:spcPts val="1200"/>
              </a:spcBef>
              <a:spcAft>
                <a:spcPts val="0"/>
              </a:spcAft>
              <a:buClr>
                <a:schemeClr val="dk1"/>
              </a:buClr>
              <a:buSzPts val="2880"/>
              <a:buFont typeface="Calibri"/>
              <a:buChar char="▪"/>
            </a:pPr>
            <a:r>
              <a:rPr b="0" i="0" lang="iw-IL" sz="3600" u="none" cap="none" strike="noStrike">
                <a:solidFill>
                  <a:schemeClr val="dk1"/>
                </a:solidFill>
                <a:latin typeface="Calibri"/>
                <a:ea typeface="Calibri"/>
                <a:cs typeface="Calibri"/>
                <a:sym typeface="Calibri"/>
              </a:rPr>
              <a:t>עבודת צוות –קביעת יעדים, חלוקה וסנכרון משימות, מחקר משותף, התגברות על קשיים.</a:t>
            </a:r>
            <a:endParaRPr b="0" i="0" sz="3600" u="none" cap="none" strike="noStrike">
              <a:solidFill>
                <a:schemeClr val="dk1"/>
              </a:solidFill>
              <a:latin typeface="Calibri"/>
              <a:ea typeface="Calibri"/>
              <a:cs typeface="Calibri"/>
              <a:sym typeface="Calibri"/>
            </a:endParaRPr>
          </a:p>
          <a:p>
            <a:pPr indent="-492125" lvl="1" marL="1200150" marR="0" rtl="1" algn="ctr">
              <a:lnSpc>
                <a:spcPct val="100000"/>
              </a:lnSpc>
              <a:spcBef>
                <a:spcPts val="1200"/>
              </a:spcBef>
              <a:spcAft>
                <a:spcPts val="0"/>
              </a:spcAft>
              <a:buClr>
                <a:schemeClr val="dk1"/>
              </a:buClr>
              <a:buSzPts val="2880"/>
              <a:buFont typeface="Calibri"/>
              <a:buChar char="▪"/>
            </a:pPr>
            <a:r>
              <a:rPr b="0" i="0" lang="iw-IL" sz="3600" u="none" cap="none" strike="noStrike">
                <a:solidFill>
                  <a:schemeClr val="dk1"/>
                </a:solidFill>
                <a:latin typeface="Calibri"/>
                <a:ea typeface="Calibri"/>
                <a:cs typeface="Calibri"/>
                <a:sym typeface="Calibri"/>
              </a:rPr>
              <a:t> היכרות עם כלים ושפות תכנות הרלוונטיים לשוק העבודה כגון–QGIS, HTML, CSS, JS   ועוד.</a:t>
            </a:r>
            <a:endParaRPr b="0" i="0" sz="3600" u="none" cap="none" strike="noStrike">
              <a:solidFill>
                <a:schemeClr val="dk1"/>
              </a:solidFill>
              <a:latin typeface="Calibri"/>
              <a:ea typeface="Calibri"/>
              <a:cs typeface="Calibri"/>
              <a:sym typeface="Calibri"/>
            </a:endParaRPr>
          </a:p>
          <a:p>
            <a:pPr indent="-492125" lvl="1" marL="1200150" marR="0" rtl="1" algn="ctr">
              <a:lnSpc>
                <a:spcPct val="100000"/>
              </a:lnSpc>
              <a:spcBef>
                <a:spcPts val="1200"/>
              </a:spcBef>
              <a:spcAft>
                <a:spcPts val="0"/>
              </a:spcAft>
              <a:buClr>
                <a:schemeClr val="dk1"/>
              </a:buClr>
              <a:buSzPts val="2880"/>
              <a:buFont typeface="Calibri"/>
              <a:buChar char="▪"/>
            </a:pPr>
            <a:r>
              <a:rPr b="0" i="0" lang="iw-IL" sz="3600" u="none" cap="none" strike="noStrike">
                <a:solidFill>
                  <a:schemeClr val="dk1"/>
                </a:solidFill>
                <a:latin typeface="Calibri"/>
                <a:ea typeface="Calibri"/>
                <a:cs typeface="Calibri"/>
                <a:sym typeface="Calibri"/>
              </a:rPr>
              <a:t>הפרויקט יכול לשמש כ"כרטיס ביקור" בעת ראיונות עבודה- מייצג יכולות ארגוניות וטכניות כאחד.</a:t>
            </a:r>
            <a:endParaRPr b="0" i="0" sz="3600" u="none" cap="none" strike="noStrike">
              <a:solidFill>
                <a:schemeClr val="dk1"/>
              </a:solidFill>
              <a:latin typeface="Calibri"/>
              <a:ea typeface="Calibri"/>
              <a:cs typeface="Calibri"/>
              <a:sym typeface="Calibri"/>
            </a:endParaRPr>
          </a:p>
          <a:p>
            <a:pPr indent="-492125" lvl="1" marL="1200150" marR="0" rtl="1" algn="ctr">
              <a:lnSpc>
                <a:spcPct val="100000"/>
              </a:lnSpc>
              <a:spcBef>
                <a:spcPts val="1200"/>
              </a:spcBef>
              <a:spcAft>
                <a:spcPts val="0"/>
              </a:spcAft>
              <a:buClr>
                <a:schemeClr val="dk1"/>
              </a:buClr>
              <a:buSzPts val="2880"/>
              <a:buFont typeface="Calibri"/>
              <a:buChar char="▪"/>
            </a:pPr>
            <a:r>
              <a:rPr b="0" i="0" lang="iw-IL" sz="3600" u="none" cap="none" strike="noStrike">
                <a:solidFill>
                  <a:schemeClr val="dk1"/>
                </a:solidFill>
                <a:latin typeface="Calibri"/>
                <a:ea typeface="Calibri"/>
                <a:cs typeface="Calibri"/>
                <a:sym typeface="Calibri"/>
              </a:rPr>
              <a:t>למידה בצורה שונה – מחקר, חשיבה מחוץ לקופסה, עצמאות ,יצירתיות, שילוב הגדרת יעדים ומשימות.</a:t>
            </a:r>
            <a:endParaRPr b="0" i="0" sz="3600" u="none" cap="none" strike="noStrike">
              <a:solidFill>
                <a:schemeClr val="dk1"/>
              </a:solidFill>
              <a:latin typeface="Calibri"/>
              <a:ea typeface="Calibri"/>
              <a:cs typeface="Calibri"/>
              <a:sym typeface="Calibri"/>
            </a:endParaRPr>
          </a:p>
        </p:txBody>
      </p:sp>
      <p:sp>
        <p:nvSpPr>
          <p:cNvPr id="104" name="Google Shape;104;p1"/>
          <p:cNvSpPr/>
          <p:nvPr/>
        </p:nvSpPr>
        <p:spPr>
          <a:xfrm>
            <a:off x="1041971" y="31903044"/>
            <a:ext cx="31062043" cy="2652124"/>
          </a:xfrm>
          <a:prstGeom prst="rect">
            <a:avLst/>
          </a:prstGeom>
          <a:solidFill>
            <a:srgbClr val="A94184">
              <a:alpha val="15294"/>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05" name="Google Shape;105;p1"/>
          <p:cNvSpPr/>
          <p:nvPr/>
        </p:nvSpPr>
        <p:spPr>
          <a:xfrm>
            <a:off x="1041970" y="30347969"/>
            <a:ext cx="31062043" cy="1291958"/>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Gisha"/>
                <a:ea typeface="Gisha"/>
                <a:cs typeface="Gisha"/>
                <a:sym typeface="Gisha"/>
              </a:rPr>
              <a:t>שפות פיתוח וסביבות עבודה</a:t>
            </a:r>
            <a:endParaRPr b="1" i="0" sz="5000" u="none" cap="none" strike="noStrike">
              <a:solidFill>
                <a:schemeClr val="lt1"/>
              </a:solidFill>
              <a:latin typeface="Gisha"/>
              <a:ea typeface="Gisha"/>
              <a:cs typeface="Gisha"/>
              <a:sym typeface="Gisha"/>
            </a:endParaRPr>
          </a:p>
        </p:txBody>
      </p:sp>
      <p:pic>
        <p:nvPicPr>
          <p:cNvPr id="106" name="Google Shape;106;p1"/>
          <p:cNvPicPr preferRelativeResize="0"/>
          <p:nvPr/>
        </p:nvPicPr>
        <p:blipFill rotWithShape="1">
          <a:blip r:embed="rId5">
            <a:alphaModFix/>
          </a:blip>
          <a:srcRect b="0" l="0" r="0" t="0"/>
          <a:stretch/>
        </p:blipFill>
        <p:spPr>
          <a:xfrm>
            <a:off x="12247036" y="31980669"/>
            <a:ext cx="8424328" cy="2380891"/>
          </a:xfrm>
          <a:prstGeom prst="rect">
            <a:avLst/>
          </a:prstGeom>
          <a:noFill/>
          <a:ln>
            <a:noFill/>
          </a:ln>
        </p:spPr>
      </p:pic>
      <p:pic>
        <p:nvPicPr>
          <p:cNvPr id="107" name="Google Shape;107;p1"/>
          <p:cNvPicPr preferRelativeResize="0"/>
          <p:nvPr/>
        </p:nvPicPr>
        <p:blipFill rotWithShape="1">
          <a:blip r:embed="rId6">
            <a:alphaModFix/>
          </a:blip>
          <a:srcRect b="0" l="0" r="0" t="0"/>
          <a:stretch/>
        </p:blipFill>
        <p:spPr>
          <a:xfrm flipH="1" rot="10800000">
            <a:off x="4263612" y="32057671"/>
            <a:ext cx="2380891" cy="2380891"/>
          </a:xfrm>
          <a:prstGeom prst="rect">
            <a:avLst/>
          </a:prstGeom>
          <a:noFill/>
          <a:ln>
            <a:noFill/>
          </a:ln>
        </p:spPr>
      </p:pic>
      <p:sp>
        <p:nvSpPr>
          <p:cNvPr id="108" name="Google Shape;108;p1"/>
          <p:cNvSpPr/>
          <p:nvPr/>
        </p:nvSpPr>
        <p:spPr>
          <a:xfrm>
            <a:off x="1017589" y="34788263"/>
            <a:ext cx="31062043" cy="1291958"/>
          </a:xfrm>
          <a:prstGeom prst="rect">
            <a:avLst/>
          </a:prstGeom>
          <a:solidFill>
            <a:srgbClr val="A4C2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imes"/>
              <a:buNone/>
            </a:pPr>
            <a:r>
              <a:rPr b="1" i="0" lang="iw-IL" sz="5400" u="none" cap="none" strike="noStrike">
                <a:solidFill>
                  <a:schemeClr val="lt1"/>
                </a:solidFill>
                <a:latin typeface="Calibri"/>
                <a:ea typeface="Calibri"/>
                <a:cs typeface="Calibri"/>
                <a:sym typeface="Calibri"/>
              </a:rPr>
              <a:t>קישור לאתר</a:t>
            </a:r>
            <a:endParaRPr b="1" i="0" sz="5000" u="none" cap="none" strike="noStrike">
              <a:solidFill>
                <a:schemeClr val="lt1"/>
              </a:solidFill>
              <a:latin typeface="Calibri"/>
              <a:ea typeface="Calibri"/>
              <a:cs typeface="Calibri"/>
              <a:sym typeface="Calibri"/>
            </a:endParaRPr>
          </a:p>
        </p:txBody>
      </p:sp>
      <p:pic>
        <p:nvPicPr>
          <p:cNvPr id="109" name="Google Shape;109;p1"/>
          <p:cNvPicPr preferRelativeResize="0"/>
          <p:nvPr/>
        </p:nvPicPr>
        <p:blipFill rotWithShape="1">
          <a:blip r:embed="rId7">
            <a:alphaModFix/>
          </a:blip>
          <a:srcRect b="0" l="0" r="0" t="0"/>
          <a:stretch/>
        </p:blipFill>
        <p:spPr>
          <a:xfrm>
            <a:off x="1219200" y="16331600"/>
            <a:ext cx="9277350" cy="13329250"/>
          </a:xfrm>
          <a:prstGeom prst="rect">
            <a:avLst/>
          </a:prstGeom>
          <a:noFill/>
          <a:ln cap="flat" cmpd="sng" w="9525">
            <a:solidFill>
              <a:srgbClr val="D8D8D8"/>
            </a:solidFill>
            <a:prstDash val="solid"/>
            <a:round/>
            <a:headEnd len="sm" w="sm" type="none"/>
            <a:tailEnd len="sm" w="sm" type="none"/>
          </a:ln>
        </p:spPr>
      </p:pic>
      <p:sp>
        <p:nvSpPr>
          <p:cNvPr id="110" name="Google Shape;110;p1"/>
          <p:cNvSpPr/>
          <p:nvPr/>
        </p:nvSpPr>
        <p:spPr>
          <a:xfrm>
            <a:off x="1041971" y="15950909"/>
            <a:ext cx="9651000" cy="14158200"/>
          </a:xfrm>
          <a:prstGeom prst="rect">
            <a:avLst/>
          </a:prstGeom>
          <a:solidFill>
            <a:srgbClr val="A94184">
              <a:alpha val="15686"/>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pic>
        <p:nvPicPr>
          <p:cNvPr id="111" name="Google Shape;111;p1"/>
          <p:cNvPicPr preferRelativeResize="0"/>
          <p:nvPr/>
        </p:nvPicPr>
        <p:blipFill rotWithShape="1">
          <a:blip r:embed="rId8">
            <a:alphaModFix/>
          </a:blip>
          <a:srcRect b="0" l="0" r="0" t="0"/>
          <a:stretch/>
        </p:blipFill>
        <p:spPr>
          <a:xfrm>
            <a:off x="22473075" y="16469375"/>
            <a:ext cx="8924477" cy="3608450"/>
          </a:xfrm>
          <a:prstGeom prst="rect">
            <a:avLst/>
          </a:prstGeom>
          <a:noFill/>
          <a:ln cap="flat" cmpd="sng" w="9525">
            <a:solidFill>
              <a:srgbClr val="D8D8D8"/>
            </a:solidFill>
            <a:prstDash val="solid"/>
            <a:round/>
            <a:headEnd len="sm" w="sm" type="none"/>
            <a:tailEnd len="sm" w="sm" type="none"/>
          </a:ln>
        </p:spPr>
      </p:pic>
      <p:pic>
        <p:nvPicPr>
          <p:cNvPr id="112" name="Google Shape;112;p1"/>
          <p:cNvPicPr preferRelativeResize="0"/>
          <p:nvPr/>
        </p:nvPicPr>
        <p:blipFill rotWithShape="1">
          <a:blip r:embed="rId9">
            <a:alphaModFix/>
          </a:blip>
          <a:srcRect b="0" l="0" r="0" t="0"/>
          <a:stretch/>
        </p:blipFill>
        <p:spPr>
          <a:xfrm>
            <a:off x="22473075" y="20077825"/>
            <a:ext cx="8924475" cy="3656784"/>
          </a:xfrm>
          <a:prstGeom prst="rect">
            <a:avLst/>
          </a:prstGeom>
          <a:noFill/>
          <a:ln cap="flat" cmpd="sng" w="9525">
            <a:solidFill>
              <a:srgbClr val="D8D8D8"/>
            </a:solidFill>
            <a:prstDash val="solid"/>
            <a:round/>
            <a:headEnd len="sm" w="sm" type="none"/>
            <a:tailEnd len="sm" w="sm" type="none"/>
          </a:ln>
        </p:spPr>
      </p:pic>
      <p:pic>
        <p:nvPicPr>
          <p:cNvPr id="113" name="Google Shape;113;p1"/>
          <p:cNvPicPr preferRelativeResize="0"/>
          <p:nvPr/>
        </p:nvPicPr>
        <p:blipFill rotWithShape="1">
          <a:blip r:embed="rId10">
            <a:alphaModFix/>
          </a:blip>
          <a:srcRect b="0" l="0" r="0" t="0"/>
          <a:stretch/>
        </p:blipFill>
        <p:spPr>
          <a:xfrm>
            <a:off x="11371300" y="24095575"/>
            <a:ext cx="11581324" cy="5266825"/>
          </a:xfrm>
          <a:prstGeom prst="rect">
            <a:avLst/>
          </a:prstGeom>
          <a:noFill/>
          <a:ln cap="flat" cmpd="sng" w="9525">
            <a:solidFill>
              <a:srgbClr val="D8D8D8"/>
            </a:solidFill>
            <a:prstDash val="solid"/>
            <a:round/>
            <a:headEnd len="sm" w="sm" type="none"/>
            <a:tailEnd len="sm" w="sm" type="none"/>
          </a:ln>
        </p:spPr>
      </p:pic>
      <p:sp>
        <p:nvSpPr>
          <p:cNvPr id="114" name="Google Shape;114;p1"/>
          <p:cNvSpPr txBox="1"/>
          <p:nvPr/>
        </p:nvSpPr>
        <p:spPr>
          <a:xfrm>
            <a:off x="20618450" y="4502150"/>
            <a:ext cx="10972800" cy="128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115" name="Google Shape;115;p1"/>
          <p:cNvSpPr/>
          <p:nvPr/>
        </p:nvSpPr>
        <p:spPr>
          <a:xfrm>
            <a:off x="880904" y="2896379"/>
            <a:ext cx="31062000" cy="2885100"/>
          </a:xfrm>
          <a:prstGeom prst="rect">
            <a:avLst/>
          </a:prstGeom>
          <a:solidFill>
            <a:srgbClr val="A94184">
              <a:alpha val="15686"/>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Gisha"/>
              <a:ea typeface="Gisha"/>
              <a:cs typeface="Gisha"/>
              <a:sym typeface="Gisha"/>
            </a:endParaRPr>
          </a:p>
        </p:txBody>
      </p:sp>
      <p:pic>
        <p:nvPicPr>
          <p:cNvPr id="116" name="Google Shape;116;p1"/>
          <p:cNvPicPr preferRelativeResize="0"/>
          <p:nvPr/>
        </p:nvPicPr>
        <p:blipFill rotWithShape="1">
          <a:blip r:embed="rId11">
            <a:alphaModFix/>
          </a:blip>
          <a:srcRect b="0" l="0" r="0" t="0"/>
          <a:stretch/>
        </p:blipFill>
        <p:spPr>
          <a:xfrm>
            <a:off x="23430475" y="24274525"/>
            <a:ext cx="7967076" cy="5266824"/>
          </a:xfrm>
          <a:prstGeom prst="rect">
            <a:avLst/>
          </a:prstGeom>
          <a:noFill/>
          <a:ln cap="flat" cmpd="sng" w="9525">
            <a:solidFill>
              <a:srgbClr val="D8D8D8"/>
            </a:solidFill>
            <a:prstDash val="solid"/>
            <a:round/>
            <a:headEnd len="sm" w="sm" type="none"/>
            <a:tailEnd len="sm" w="sm" type="none"/>
          </a:ln>
        </p:spPr>
      </p:pic>
      <p:pic>
        <p:nvPicPr>
          <p:cNvPr id="117" name="Google Shape;117;p1"/>
          <p:cNvPicPr preferRelativeResize="0"/>
          <p:nvPr/>
        </p:nvPicPr>
        <p:blipFill>
          <a:blip r:embed="rId12">
            <a:alphaModFix/>
          </a:blip>
          <a:stretch>
            <a:fillRect/>
          </a:stretch>
        </p:blipFill>
        <p:spPr>
          <a:xfrm>
            <a:off x="11873525" y="16469375"/>
            <a:ext cx="10043151" cy="7265225"/>
          </a:xfrm>
          <a:prstGeom prst="rect">
            <a:avLst/>
          </a:prstGeom>
          <a:noFill/>
          <a:ln cap="flat" cmpd="sng" w="9525">
            <a:solidFill>
              <a:srgbClr val="D8D8D8"/>
            </a:solidFill>
            <a:prstDash val="solid"/>
            <a:round/>
            <a:headEnd len="sm" w="sm" type="none"/>
            <a:tailEnd len="sm" w="sm" type="none"/>
          </a:ln>
        </p:spPr>
      </p:pic>
      <p:pic>
        <p:nvPicPr>
          <p:cNvPr id="118" name="Google Shape;118;p1"/>
          <p:cNvPicPr preferRelativeResize="0"/>
          <p:nvPr/>
        </p:nvPicPr>
        <p:blipFill>
          <a:blip r:embed="rId13">
            <a:alphaModFix/>
          </a:blip>
          <a:stretch>
            <a:fillRect/>
          </a:stretch>
        </p:blipFill>
        <p:spPr>
          <a:xfrm>
            <a:off x="24719675" y="32158413"/>
            <a:ext cx="4431283" cy="2111375"/>
          </a:xfrm>
          <a:prstGeom prst="rect">
            <a:avLst/>
          </a:prstGeom>
          <a:noFill/>
          <a:ln cap="flat" cmpd="sng" w="9525">
            <a:solidFill>
              <a:srgbClr val="D8D8D8"/>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