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5143500" cx="9144000"/>
  <p:notesSz cx="6858000" cy="9144000"/>
  <p:embeddedFontLst>
    <p:embeddedFont>
      <p:font typeface="Nunito"/>
      <p:regular r:id="rId27"/>
      <p:bold r:id="rId28"/>
      <p:italic r:id="rId29"/>
      <p:boldItalic r:id="rId30"/>
    </p:embeddedFont>
    <p:embeddedFont>
      <p:font typeface="Source Code Pro"/>
      <p:regular r:id="rId31"/>
      <p:bold r:id="rId32"/>
      <p:italic r:id="rId33"/>
      <p:boldItalic r:id="rId34"/>
    </p:embeddedFont>
    <p:embeddedFont>
      <p:font typeface="Lora"/>
      <p:regular r:id="rId35"/>
      <p:bold r:id="rId36"/>
      <p:italic r:id="rId37"/>
      <p:boldItalic r:id="rId38"/>
    </p:embeddedFont>
    <p:embeddedFont>
      <p:font typeface="Roboto Condensed Light"/>
      <p:regular r:id="rId39"/>
      <p:bold r:id="rId40"/>
      <p:italic r:id="rId41"/>
      <p:boldItalic r:id="rId42"/>
    </p:embeddedFont>
    <p:embeddedFont>
      <p:font typeface="Oswald"/>
      <p:regular r:id="rId43"/>
      <p:bold r:id="rId44"/>
    </p:embeddedFont>
    <p:embeddedFont>
      <p:font typeface="Nunito Light"/>
      <p:regular r:id="rId45"/>
      <p:bold r:id="rId46"/>
      <p:italic r:id="rId47"/>
      <p:boldItalic r:id="rId4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obotoCondensedLight-bold.fntdata"/><Relationship Id="rId20" Type="http://schemas.openxmlformats.org/officeDocument/2006/relationships/slide" Target="slides/slide15.xml"/><Relationship Id="rId42" Type="http://schemas.openxmlformats.org/officeDocument/2006/relationships/font" Target="fonts/RobotoCondensedLight-boldItalic.fntdata"/><Relationship Id="rId41" Type="http://schemas.openxmlformats.org/officeDocument/2006/relationships/font" Target="fonts/RobotoCondensedLight-italic.fntdata"/><Relationship Id="rId22" Type="http://schemas.openxmlformats.org/officeDocument/2006/relationships/slide" Target="slides/slide17.xml"/><Relationship Id="rId44" Type="http://schemas.openxmlformats.org/officeDocument/2006/relationships/font" Target="fonts/Oswald-bold.fntdata"/><Relationship Id="rId21" Type="http://schemas.openxmlformats.org/officeDocument/2006/relationships/slide" Target="slides/slide16.xml"/><Relationship Id="rId43" Type="http://schemas.openxmlformats.org/officeDocument/2006/relationships/font" Target="fonts/Oswald-regular.fntdata"/><Relationship Id="rId24" Type="http://schemas.openxmlformats.org/officeDocument/2006/relationships/slide" Target="slides/slide19.xml"/><Relationship Id="rId46" Type="http://schemas.openxmlformats.org/officeDocument/2006/relationships/font" Target="fonts/NunitoLight-bold.fntdata"/><Relationship Id="rId23" Type="http://schemas.openxmlformats.org/officeDocument/2006/relationships/slide" Target="slides/slide18.xml"/><Relationship Id="rId45" Type="http://schemas.openxmlformats.org/officeDocument/2006/relationships/font" Target="fonts/NunitoLight-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48" Type="http://schemas.openxmlformats.org/officeDocument/2006/relationships/font" Target="fonts/NunitoLight-boldItalic.fntdata"/><Relationship Id="rId25" Type="http://schemas.openxmlformats.org/officeDocument/2006/relationships/slide" Target="slides/slide20.xml"/><Relationship Id="rId47" Type="http://schemas.openxmlformats.org/officeDocument/2006/relationships/font" Target="fonts/NunitoLight-italic.fntdata"/><Relationship Id="rId28" Type="http://schemas.openxmlformats.org/officeDocument/2006/relationships/font" Target="fonts/Nunito-bold.fntdata"/><Relationship Id="rId27" Type="http://schemas.openxmlformats.org/officeDocument/2006/relationships/font" Target="fonts/Nunito-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Nunito-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SourceCodePro-regular.fntdata"/><Relationship Id="rId30" Type="http://schemas.openxmlformats.org/officeDocument/2006/relationships/font" Target="fonts/Nunito-boldItalic.fntdata"/><Relationship Id="rId11" Type="http://schemas.openxmlformats.org/officeDocument/2006/relationships/slide" Target="slides/slide6.xml"/><Relationship Id="rId33" Type="http://schemas.openxmlformats.org/officeDocument/2006/relationships/font" Target="fonts/SourceCodePro-italic.fntdata"/><Relationship Id="rId10" Type="http://schemas.openxmlformats.org/officeDocument/2006/relationships/slide" Target="slides/slide5.xml"/><Relationship Id="rId32" Type="http://schemas.openxmlformats.org/officeDocument/2006/relationships/font" Target="fonts/SourceCodePro-bold.fntdata"/><Relationship Id="rId13" Type="http://schemas.openxmlformats.org/officeDocument/2006/relationships/slide" Target="slides/slide8.xml"/><Relationship Id="rId35" Type="http://schemas.openxmlformats.org/officeDocument/2006/relationships/font" Target="fonts/Lora-regular.fntdata"/><Relationship Id="rId12" Type="http://schemas.openxmlformats.org/officeDocument/2006/relationships/slide" Target="slides/slide7.xml"/><Relationship Id="rId34" Type="http://schemas.openxmlformats.org/officeDocument/2006/relationships/font" Target="fonts/SourceCodePro-boldItalic.fntdata"/><Relationship Id="rId15" Type="http://schemas.openxmlformats.org/officeDocument/2006/relationships/slide" Target="slides/slide10.xml"/><Relationship Id="rId37" Type="http://schemas.openxmlformats.org/officeDocument/2006/relationships/font" Target="fonts/Lora-italic.fntdata"/><Relationship Id="rId14" Type="http://schemas.openxmlformats.org/officeDocument/2006/relationships/slide" Target="slides/slide9.xml"/><Relationship Id="rId36" Type="http://schemas.openxmlformats.org/officeDocument/2006/relationships/font" Target="fonts/Lora-bold.fntdata"/><Relationship Id="rId17" Type="http://schemas.openxmlformats.org/officeDocument/2006/relationships/slide" Target="slides/slide12.xml"/><Relationship Id="rId39" Type="http://schemas.openxmlformats.org/officeDocument/2006/relationships/font" Target="fonts/RobotoCondensedLight-regular.fntdata"/><Relationship Id="rId16" Type="http://schemas.openxmlformats.org/officeDocument/2006/relationships/slide" Target="slides/slide11.xml"/><Relationship Id="rId38" Type="http://schemas.openxmlformats.org/officeDocument/2006/relationships/font" Target="fonts/Lora-bold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b3b318274f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b3b318274f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b3b318274f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b3b318274f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b1d2716c6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b1d2716c6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b1d2716c6d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b1d2716c6d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b4adcbe665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b4adcbe665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b4adcbe665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b4adcbe665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b4adcbe665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b4adcbe665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b1d2716c6d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b1d2716c6d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b4adcbe665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b4adcbe665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b3b318274f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b3b318274f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ab37fa7e3c_0_2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ab37fa7e3c_0_2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abbc8a107c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abbc8a107c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b3b318274f_2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b3b318274f_2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b3b318274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b3b318274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b3b318274f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b3b318274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ab37fa7e3c_0_4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ab37fa7e3c_0_4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b0354b3180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b0354b3180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af3135bcf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af3135bcf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a5d4fecdc9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a5d4fecdc9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a5d4fecdc9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a5d4fecdc9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10800000">
            <a:off x="4226100" y="2933550"/>
            <a:ext cx="691800" cy="388500"/>
          </a:xfrm>
          <a:prstGeom prst="triangle">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25" y="0"/>
            <a:ext cx="9144000" cy="31242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411175" y="644300"/>
            <a:ext cx="8282400" cy="21090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6000"/>
              <a:buNone/>
              <a:defRPr sz="6000">
                <a:solidFill>
                  <a:schemeClr val="lt1"/>
                </a:solidFill>
              </a:defRPr>
            </a:lvl1pPr>
            <a:lvl2pPr lvl="1" algn="ctr">
              <a:spcBef>
                <a:spcPts val="0"/>
              </a:spcBef>
              <a:spcAft>
                <a:spcPts val="0"/>
              </a:spcAft>
              <a:buClr>
                <a:schemeClr val="lt1"/>
              </a:buClr>
              <a:buSzPts val="6000"/>
              <a:buNone/>
              <a:defRPr sz="6000">
                <a:solidFill>
                  <a:schemeClr val="lt1"/>
                </a:solidFill>
              </a:defRPr>
            </a:lvl2pPr>
            <a:lvl3pPr lvl="2" algn="ctr">
              <a:spcBef>
                <a:spcPts val="0"/>
              </a:spcBef>
              <a:spcAft>
                <a:spcPts val="0"/>
              </a:spcAft>
              <a:buClr>
                <a:schemeClr val="lt1"/>
              </a:buClr>
              <a:buSzPts val="6000"/>
              <a:buNone/>
              <a:defRPr sz="6000">
                <a:solidFill>
                  <a:schemeClr val="lt1"/>
                </a:solidFill>
              </a:defRPr>
            </a:lvl3pPr>
            <a:lvl4pPr lvl="3" algn="ctr">
              <a:spcBef>
                <a:spcPts val="0"/>
              </a:spcBef>
              <a:spcAft>
                <a:spcPts val="0"/>
              </a:spcAft>
              <a:buClr>
                <a:schemeClr val="lt1"/>
              </a:buClr>
              <a:buSzPts val="6000"/>
              <a:buNone/>
              <a:defRPr sz="6000">
                <a:solidFill>
                  <a:schemeClr val="lt1"/>
                </a:solidFill>
              </a:defRPr>
            </a:lvl4pPr>
            <a:lvl5pPr lvl="4" algn="ctr">
              <a:spcBef>
                <a:spcPts val="0"/>
              </a:spcBef>
              <a:spcAft>
                <a:spcPts val="0"/>
              </a:spcAft>
              <a:buClr>
                <a:schemeClr val="lt1"/>
              </a:buClr>
              <a:buSzPts val="6000"/>
              <a:buNone/>
              <a:defRPr sz="6000">
                <a:solidFill>
                  <a:schemeClr val="lt1"/>
                </a:solidFill>
              </a:defRPr>
            </a:lvl5pPr>
            <a:lvl6pPr lvl="5" algn="ctr">
              <a:spcBef>
                <a:spcPts val="0"/>
              </a:spcBef>
              <a:spcAft>
                <a:spcPts val="0"/>
              </a:spcAft>
              <a:buClr>
                <a:schemeClr val="lt1"/>
              </a:buClr>
              <a:buSzPts val="6000"/>
              <a:buNone/>
              <a:defRPr sz="6000">
                <a:solidFill>
                  <a:schemeClr val="lt1"/>
                </a:solidFill>
              </a:defRPr>
            </a:lvl6pPr>
            <a:lvl7pPr lvl="6" algn="ctr">
              <a:spcBef>
                <a:spcPts val="0"/>
              </a:spcBef>
              <a:spcAft>
                <a:spcPts val="0"/>
              </a:spcAft>
              <a:buClr>
                <a:schemeClr val="lt1"/>
              </a:buClr>
              <a:buSzPts val="6000"/>
              <a:buNone/>
              <a:defRPr sz="6000">
                <a:solidFill>
                  <a:schemeClr val="lt1"/>
                </a:solidFill>
              </a:defRPr>
            </a:lvl7pPr>
            <a:lvl8pPr lvl="7" algn="ctr">
              <a:spcBef>
                <a:spcPts val="0"/>
              </a:spcBef>
              <a:spcAft>
                <a:spcPts val="0"/>
              </a:spcAft>
              <a:buClr>
                <a:schemeClr val="lt1"/>
              </a:buClr>
              <a:buSzPts val="6000"/>
              <a:buNone/>
              <a:defRPr sz="6000">
                <a:solidFill>
                  <a:schemeClr val="lt1"/>
                </a:solidFill>
              </a:defRPr>
            </a:lvl8pPr>
            <a:lvl9pPr lvl="8" algn="ctr">
              <a:spcBef>
                <a:spcPts val="0"/>
              </a:spcBef>
              <a:spcAft>
                <a:spcPts val="0"/>
              </a:spcAft>
              <a:buClr>
                <a:schemeClr val="lt1"/>
              </a:buClr>
              <a:buSzPts val="6000"/>
              <a:buNone/>
              <a:defRPr sz="6000">
                <a:solidFill>
                  <a:schemeClr val="lt1"/>
                </a:solidFill>
              </a:defRPr>
            </a:lvl9pPr>
          </a:lstStyle>
          <a:p/>
        </p:txBody>
      </p:sp>
      <p:sp>
        <p:nvSpPr>
          <p:cNvPr id="13" name="Google Shape;13;p2"/>
          <p:cNvSpPr txBox="1"/>
          <p:nvPr>
            <p:ph idx="1" type="subTitle"/>
          </p:nvPr>
        </p:nvSpPr>
        <p:spPr>
          <a:xfrm>
            <a:off x="411175" y="3398250"/>
            <a:ext cx="8282400" cy="1260600"/>
          </a:xfrm>
          <a:prstGeom prst="rect">
            <a:avLst/>
          </a:prstGeom>
        </p:spPr>
        <p:txBody>
          <a:bodyPr anchorCtr="0" anchor="ctr" bIns="91425" lIns="91425" spcFirstLastPara="1" rIns="91425" wrap="square" tIns="91425">
            <a:noAutofit/>
          </a:bodyPr>
          <a:lstStyle>
            <a:lvl1pPr lvl="0" algn="ctr">
              <a:lnSpc>
                <a:spcPct val="100000"/>
              </a:lnSpc>
              <a:spcBef>
                <a:spcPts val="0"/>
              </a:spcBef>
              <a:spcAft>
                <a:spcPts val="0"/>
              </a:spcAft>
              <a:buSzPts val="3600"/>
              <a:buFont typeface="Oswald"/>
              <a:buNone/>
              <a:defRPr sz="3600">
                <a:latin typeface="Oswald"/>
                <a:ea typeface="Oswald"/>
                <a:cs typeface="Oswald"/>
                <a:sym typeface="Oswald"/>
              </a:defRPr>
            </a:lvl1pPr>
            <a:lvl2pPr lvl="1" algn="ctr">
              <a:lnSpc>
                <a:spcPct val="100000"/>
              </a:lnSpc>
              <a:spcBef>
                <a:spcPts val="0"/>
              </a:spcBef>
              <a:spcAft>
                <a:spcPts val="0"/>
              </a:spcAft>
              <a:buSzPts val="3600"/>
              <a:buFont typeface="Oswald"/>
              <a:buNone/>
              <a:defRPr sz="3600">
                <a:latin typeface="Oswald"/>
                <a:ea typeface="Oswald"/>
                <a:cs typeface="Oswald"/>
                <a:sym typeface="Oswald"/>
              </a:defRPr>
            </a:lvl2pPr>
            <a:lvl3pPr lvl="2" algn="ctr">
              <a:lnSpc>
                <a:spcPct val="100000"/>
              </a:lnSpc>
              <a:spcBef>
                <a:spcPts val="0"/>
              </a:spcBef>
              <a:spcAft>
                <a:spcPts val="0"/>
              </a:spcAft>
              <a:buSzPts val="3600"/>
              <a:buFont typeface="Oswald"/>
              <a:buNone/>
              <a:defRPr sz="3600">
                <a:latin typeface="Oswald"/>
                <a:ea typeface="Oswald"/>
                <a:cs typeface="Oswald"/>
                <a:sym typeface="Oswald"/>
              </a:defRPr>
            </a:lvl3pPr>
            <a:lvl4pPr lvl="3" algn="ctr">
              <a:lnSpc>
                <a:spcPct val="100000"/>
              </a:lnSpc>
              <a:spcBef>
                <a:spcPts val="0"/>
              </a:spcBef>
              <a:spcAft>
                <a:spcPts val="0"/>
              </a:spcAft>
              <a:buSzPts val="3600"/>
              <a:buFont typeface="Oswald"/>
              <a:buNone/>
              <a:defRPr sz="3600">
                <a:latin typeface="Oswald"/>
                <a:ea typeface="Oswald"/>
                <a:cs typeface="Oswald"/>
                <a:sym typeface="Oswald"/>
              </a:defRPr>
            </a:lvl4pPr>
            <a:lvl5pPr lvl="4" algn="ctr">
              <a:lnSpc>
                <a:spcPct val="100000"/>
              </a:lnSpc>
              <a:spcBef>
                <a:spcPts val="0"/>
              </a:spcBef>
              <a:spcAft>
                <a:spcPts val="0"/>
              </a:spcAft>
              <a:buSzPts val="3600"/>
              <a:buFont typeface="Oswald"/>
              <a:buNone/>
              <a:defRPr sz="3600">
                <a:latin typeface="Oswald"/>
                <a:ea typeface="Oswald"/>
                <a:cs typeface="Oswald"/>
                <a:sym typeface="Oswald"/>
              </a:defRPr>
            </a:lvl5pPr>
            <a:lvl6pPr lvl="5" algn="ctr">
              <a:lnSpc>
                <a:spcPct val="100000"/>
              </a:lnSpc>
              <a:spcBef>
                <a:spcPts val="0"/>
              </a:spcBef>
              <a:spcAft>
                <a:spcPts val="0"/>
              </a:spcAft>
              <a:buSzPts val="3600"/>
              <a:buFont typeface="Oswald"/>
              <a:buNone/>
              <a:defRPr sz="3600">
                <a:latin typeface="Oswald"/>
                <a:ea typeface="Oswald"/>
                <a:cs typeface="Oswald"/>
                <a:sym typeface="Oswald"/>
              </a:defRPr>
            </a:lvl6pPr>
            <a:lvl7pPr lvl="6" algn="ctr">
              <a:lnSpc>
                <a:spcPct val="100000"/>
              </a:lnSpc>
              <a:spcBef>
                <a:spcPts val="0"/>
              </a:spcBef>
              <a:spcAft>
                <a:spcPts val="0"/>
              </a:spcAft>
              <a:buSzPts val="3600"/>
              <a:buFont typeface="Oswald"/>
              <a:buNone/>
              <a:defRPr sz="3600">
                <a:latin typeface="Oswald"/>
                <a:ea typeface="Oswald"/>
                <a:cs typeface="Oswald"/>
                <a:sym typeface="Oswald"/>
              </a:defRPr>
            </a:lvl7pPr>
            <a:lvl8pPr lvl="7" algn="ctr">
              <a:lnSpc>
                <a:spcPct val="100000"/>
              </a:lnSpc>
              <a:spcBef>
                <a:spcPts val="0"/>
              </a:spcBef>
              <a:spcAft>
                <a:spcPts val="0"/>
              </a:spcAft>
              <a:buSzPts val="3600"/>
              <a:buFont typeface="Oswald"/>
              <a:buNone/>
              <a:defRPr sz="3600">
                <a:latin typeface="Oswald"/>
                <a:ea typeface="Oswald"/>
                <a:cs typeface="Oswald"/>
                <a:sym typeface="Oswald"/>
              </a:defRPr>
            </a:lvl8pPr>
            <a:lvl9pPr lvl="8" algn="ctr">
              <a:lnSpc>
                <a:spcPct val="100000"/>
              </a:lnSpc>
              <a:spcBef>
                <a:spcPts val="0"/>
              </a:spcBef>
              <a:spcAft>
                <a:spcPts val="0"/>
              </a:spcAft>
              <a:buSzPts val="3600"/>
              <a:buFont typeface="Oswald"/>
              <a:buNone/>
              <a:defRPr sz="3600">
                <a:latin typeface="Oswald"/>
                <a:ea typeface="Oswald"/>
                <a:cs typeface="Oswald"/>
                <a:sym typeface="Oswald"/>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1" name="Shape 51"/>
        <p:cNvGrpSpPr/>
        <p:nvPr/>
      </p:nvGrpSpPr>
      <p:grpSpPr>
        <a:xfrm>
          <a:off x="0" y="0"/>
          <a:ext cx="0" cy="0"/>
          <a:chOff x="0" y="0"/>
          <a:chExt cx="0" cy="0"/>
        </a:xfrm>
      </p:grpSpPr>
      <p:cxnSp>
        <p:nvCxnSpPr>
          <p:cNvPr id="52" name="Google Shape;52;p11"/>
          <p:cNvCxnSpPr/>
          <p:nvPr/>
        </p:nvCxnSpPr>
        <p:spPr>
          <a:xfrm>
            <a:off x="413275" y="2988275"/>
            <a:ext cx="910500" cy="0"/>
          </a:xfrm>
          <a:prstGeom prst="straightConnector1">
            <a:avLst/>
          </a:prstGeom>
          <a:noFill/>
          <a:ln cap="flat" cmpd="sng" w="28575">
            <a:solidFill>
              <a:schemeClr val="dk1"/>
            </a:solidFill>
            <a:prstDash val="lgDash"/>
            <a:round/>
            <a:headEnd len="sm" w="sm" type="none"/>
            <a:tailEnd len="sm" w="sm" type="none"/>
          </a:ln>
        </p:spPr>
      </p:cxnSp>
      <p:sp>
        <p:nvSpPr>
          <p:cNvPr id="53" name="Google Shape;53;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spcBef>
                <a:spcPts val="0"/>
              </a:spcBef>
              <a:spcAft>
                <a:spcPts val="0"/>
              </a:spcAft>
              <a:buSzPts val="12000"/>
              <a:buNone/>
              <a:defRPr sz="12000"/>
            </a:lvl1pPr>
            <a:lvl2pPr lvl="1">
              <a:spcBef>
                <a:spcPts val="0"/>
              </a:spcBef>
              <a:spcAft>
                <a:spcPts val="0"/>
              </a:spcAft>
              <a:buSzPts val="12000"/>
              <a:buNone/>
              <a:defRPr sz="12000"/>
            </a:lvl2pPr>
            <a:lvl3pPr lvl="2">
              <a:spcBef>
                <a:spcPts val="0"/>
              </a:spcBef>
              <a:spcAft>
                <a:spcPts val="0"/>
              </a:spcAft>
              <a:buSzPts val="12000"/>
              <a:buNone/>
              <a:defRPr sz="12000"/>
            </a:lvl3pPr>
            <a:lvl4pPr lvl="3">
              <a:spcBef>
                <a:spcPts val="0"/>
              </a:spcBef>
              <a:spcAft>
                <a:spcPts val="0"/>
              </a:spcAft>
              <a:buSzPts val="12000"/>
              <a:buNone/>
              <a:defRPr sz="12000"/>
            </a:lvl4pPr>
            <a:lvl5pPr lvl="4">
              <a:spcBef>
                <a:spcPts val="0"/>
              </a:spcBef>
              <a:spcAft>
                <a:spcPts val="0"/>
              </a:spcAft>
              <a:buSzPts val="12000"/>
              <a:buNone/>
              <a:defRPr sz="12000"/>
            </a:lvl5pPr>
            <a:lvl6pPr lvl="5">
              <a:spcBef>
                <a:spcPts val="0"/>
              </a:spcBef>
              <a:spcAft>
                <a:spcPts val="0"/>
              </a:spcAft>
              <a:buSzPts val="12000"/>
              <a:buNone/>
              <a:defRPr sz="12000"/>
            </a:lvl6pPr>
            <a:lvl7pPr lvl="6">
              <a:spcBef>
                <a:spcPts val="0"/>
              </a:spcBef>
              <a:spcAft>
                <a:spcPts val="0"/>
              </a:spcAft>
              <a:buSzPts val="12000"/>
              <a:buNone/>
              <a:defRPr sz="12000"/>
            </a:lvl7pPr>
            <a:lvl8pPr lvl="7">
              <a:spcBef>
                <a:spcPts val="0"/>
              </a:spcBef>
              <a:spcAft>
                <a:spcPts val="0"/>
              </a:spcAft>
              <a:buSzPts val="12000"/>
              <a:buNone/>
              <a:defRPr sz="12000"/>
            </a:lvl8pPr>
            <a:lvl9pPr lvl="8">
              <a:spcBef>
                <a:spcPts val="0"/>
              </a:spcBef>
              <a:spcAft>
                <a:spcPts val="0"/>
              </a:spcAft>
              <a:buSzPts val="12000"/>
              <a:buNone/>
              <a:defRPr sz="12000"/>
            </a:lvl9pPr>
          </a:lstStyle>
          <a:p>
            <a:r>
              <a:t>xx%</a:t>
            </a:r>
          </a:p>
        </p:txBody>
      </p:sp>
      <p:sp>
        <p:nvSpPr>
          <p:cNvPr id="54" name="Google Shape;54;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55" name="Google Shape;55;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p:nvPr/>
        </p:nvSpPr>
        <p:spPr>
          <a:xfrm>
            <a:off x="0" y="1567350"/>
            <a:ext cx="9144000" cy="2008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3"/>
          <p:cNvSpPr txBox="1"/>
          <p:nvPr>
            <p:ph type="title"/>
          </p:nvPr>
        </p:nvSpPr>
        <p:spPr>
          <a:xfrm>
            <a:off x="430800" y="1889700"/>
            <a:ext cx="8282400" cy="15165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3600"/>
              <a:buNone/>
              <a:defRPr sz="3600">
                <a:solidFill>
                  <a:schemeClr val="lt1"/>
                </a:solidFill>
              </a:defRPr>
            </a:lvl1pPr>
            <a:lvl2pPr lvl="1" algn="ctr">
              <a:spcBef>
                <a:spcPts val="0"/>
              </a:spcBef>
              <a:spcAft>
                <a:spcPts val="0"/>
              </a:spcAft>
              <a:buClr>
                <a:schemeClr val="lt1"/>
              </a:buClr>
              <a:buSzPts val="3600"/>
              <a:buNone/>
              <a:defRPr sz="3600">
                <a:solidFill>
                  <a:schemeClr val="lt1"/>
                </a:solidFill>
              </a:defRPr>
            </a:lvl2pPr>
            <a:lvl3pPr lvl="2" algn="ctr">
              <a:spcBef>
                <a:spcPts val="0"/>
              </a:spcBef>
              <a:spcAft>
                <a:spcPts val="0"/>
              </a:spcAft>
              <a:buClr>
                <a:schemeClr val="lt1"/>
              </a:buClr>
              <a:buSzPts val="3600"/>
              <a:buNone/>
              <a:defRPr sz="3600">
                <a:solidFill>
                  <a:schemeClr val="lt1"/>
                </a:solidFill>
              </a:defRPr>
            </a:lvl3pPr>
            <a:lvl4pPr lvl="3" algn="ctr">
              <a:spcBef>
                <a:spcPts val="0"/>
              </a:spcBef>
              <a:spcAft>
                <a:spcPts val="0"/>
              </a:spcAft>
              <a:buClr>
                <a:schemeClr val="lt1"/>
              </a:buClr>
              <a:buSzPts val="3600"/>
              <a:buNone/>
              <a:defRPr sz="3600">
                <a:solidFill>
                  <a:schemeClr val="lt1"/>
                </a:solidFill>
              </a:defRPr>
            </a:lvl4pPr>
            <a:lvl5pPr lvl="4" algn="ctr">
              <a:spcBef>
                <a:spcPts val="0"/>
              </a:spcBef>
              <a:spcAft>
                <a:spcPts val="0"/>
              </a:spcAft>
              <a:buClr>
                <a:schemeClr val="lt1"/>
              </a:buClr>
              <a:buSzPts val="3600"/>
              <a:buNone/>
              <a:defRPr sz="3600">
                <a:solidFill>
                  <a:schemeClr val="lt1"/>
                </a:solidFill>
              </a:defRPr>
            </a:lvl5pPr>
            <a:lvl6pPr lvl="5" algn="ctr">
              <a:spcBef>
                <a:spcPts val="0"/>
              </a:spcBef>
              <a:spcAft>
                <a:spcPts val="0"/>
              </a:spcAft>
              <a:buClr>
                <a:schemeClr val="lt1"/>
              </a:buClr>
              <a:buSzPts val="3600"/>
              <a:buNone/>
              <a:defRPr sz="3600">
                <a:solidFill>
                  <a:schemeClr val="lt1"/>
                </a:solidFill>
              </a:defRPr>
            </a:lvl6pPr>
            <a:lvl7pPr lvl="6" algn="ctr">
              <a:spcBef>
                <a:spcPts val="0"/>
              </a:spcBef>
              <a:spcAft>
                <a:spcPts val="0"/>
              </a:spcAft>
              <a:buClr>
                <a:schemeClr val="lt1"/>
              </a:buClr>
              <a:buSzPts val="3600"/>
              <a:buNone/>
              <a:defRPr sz="3600">
                <a:solidFill>
                  <a:schemeClr val="lt1"/>
                </a:solidFill>
              </a:defRPr>
            </a:lvl7pPr>
            <a:lvl8pPr lvl="7" algn="ctr">
              <a:spcBef>
                <a:spcPts val="0"/>
              </a:spcBef>
              <a:spcAft>
                <a:spcPts val="0"/>
              </a:spcAft>
              <a:buClr>
                <a:schemeClr val="lt1"/>
              </a:buClr>
              <a:buSzPts val="3600"/>
              <a:buNone/>
              <a:defRPr sz="3600">
                <a:solidFill>
                  <a:schemeClr val="lt1"/>
                </a:solidFill>
              </a:defRPr>
            </a:lvl8pPr>
            <a:lvl9pPr lvl="8" algn="ctr">
              <a:spcBef>
                <a:spcPts val="0"/>
              </a:spcBef>
              <a:spcAft>
                <a:spcPts val="0"/>
              </a:spcAft>
              <a:buClr>
                <a:schemeClr val="lt1"/>
              </a:buClr>
              <a:buSzPts val="3600"/>
              <a:buNone/>
              <a:defRPr sz="3600">
                <a:solidFill>
                  <a:schemeClr val="lt1"/>
                </a:solidFill>
              </a:defRPr>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cxnSp>
        <p:nvCxnSpPr>
          <p:cNvPr id="20" name="Google Shape;20;p4"/>
          <p:cNvCxnSpPr/>
          <p:nvPr/>
        </p:nvCxnSpPr>
        <p:spPr>
          <a:xfrm>
            <a:off x="429200" y="1275577"/>
            <a:ext cx="614100" cy="0"/>
          </a:xfrm>
          <a:prstGeom prst="straightConnector1">
            <a:avLst/>
          </a:prstGeom>
          <a:noFill/>
          <a:ln cap="flat" cmpd="sng" w="19050">
            <a:solidFill>
              <a:schemeClr val="dk2"/>
            </a:solidFill>
            <a:prstDash val="lgDash"/>
            <a:round/>
            <a:headEnd len="sm" w="sm" type="none"/>
            <a:tailEnd len="sm" w="sm" type="none"/>
          </a:ln>
        </p:spPr>
      </p:cxnSp>
      <p:sp>
        <p:nvSpPr>
          <p:cNvPr id="21" name="Google Shape;21;p4"/>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468825"/>
            <a:ext cx="8520600" cy="30999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cxnSp>
        <p:nvCxnSpPr>
          <p:cNvPr id="25" name="Google Shape;25;p5"/>
          <p:cNvCxnSpPr/>
          <p:nvPr/>
        </p:nvCxnSpPr>
        <p:spPr>
          <a:xfrm>
            <a:off x="429200" y="1275577"/>
            <a:ext cx="614100" cy="0"/>
          </a:xfrm>
          <a:prstGeom prst="straightConnector1">
            <a:avLst/>
          </a:prstGeom>
          <a:noFill/>
          <a:ln cap="flat" cmpd="sng" w="19050">
            <a:solidFill>
              <a:schemeClr val="dk2"/>
            </a:solidFill>
            <a:prstDash val="lgDash"/>
            <a:round/>
            <a:headEnd len="sm" w="sm" type="none"/>
            <a:tailEnd len="sm" w="sm" type="none"/>
          </a:ln>
        </p:spPr>
      </p:cxnSp>
      <p:sp>
        <p:nvSpPr>
          <p:cNvPr id="26" name="Google Shape;26;p5"/>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7" name="Google Shape;27;p5"/>
          <p:cNvSpPr txBox="1"/>
          <p:nvPr>
            <p:ph idx="1" type="body"/>
          </p:nvPr>
        </p:nvSpPr>
        <p:spPr>
          <a:xfrm>
            <a:off x="311700" y="1468825"/>
            <a:ext cx="3999900" cy="3099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2" type="body"/>
          </p:nvPr>
        </p:nvSpPr>
        <p:spPr>
          <a:xfrm>
            <a:off x="4832400" y="1468825"/>
            <a:ext cx="3999900" cy="3099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2" name="Google Shape;32;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3" name="Shape 33"/>
        <p:cNvGrpSpPr/>
        <p:nvPr/>
      </p:nvGrpSpPr>
      <p:grpSpPr>
        <a:xfrm>
          <a:off x="0" y="0"/>
          <a:ext cx="0" cy="0"/>
          <a:chOff x="0" y="0"/>
          <a:chExt cx="0" cy="0"/>
        </a:xfrm>
      </p:grpSpPr>
      <p:cxnSp>
        <p:nvCxnSpPr>
          <p:cNvPr id="34" name="Google Shape;34;p7"/>
          <p:cNvCxnSpPr/>
          <p:nvPr/>
        </p:nvCxnSpPr>
        <p:spPr>
          <a:xfrm>
            <a:off x="418675" y="1457787"/>
            <a:ext cx="614100" cy="0"/>
          </a:xfrm>
          <a:prstGeom prst="straightConnector1">
            <a:avLst/>
          </a:prstGeom>
          <a:noFill/>
          <a:ln cap="flat" cmpd="sng" w="19050">
            <a:solidFill>
              <a:schemeClr val="dk2"/>
            </a:solidFill>
            <a:prstDash val="lgDash"/>
            <a:round/>
            <a:headEnd len="sm" w="sm" type="none"/>
            <a:tailEnd len="sm" w="sm" type="none"/>
          </a:ln>
        </p:spPr>
      </p:cxnSp>
      <p:sp>
        <p:nvSpPr>
          <p:cNvPr id="35" name="Google Shape;35;p7"/>
          <p:cNvSpPr txBox="1"/>
          <p:nvPr>
            <p:ph type="title"/>
          </p:nvPr>
        </p:nvSpPr>
        <p:spPr>
          <a:xfrm>
            <a:off x="311700" y="6318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6" name="Google Shape;36;p7"/>
          <p:cNvSpPr txBox="1"/>
          <p:nvPr>
            <p:ph idx="1" type="body"/>
          </p:nvPr>
        </p:nvSpPr>
        <p:spPr>
          <a:xfrm>
            <a:off x="311700" y="1618204"/>
            <a:ext cx="2808000" cy="29508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7" name="Google Shape;37;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8" name="Shape 38"/>
        <p:cNvGrpSpPr/>
        <p:nvPr/>
      </p:nvGrpSpPr>
      <p:grpSpPr>
        <a:xfrm>
          <a:off x="0" y="0"/>
          <a:ext cx="0" cy="0"/>
          <a:chOff x="0" y="0"/>
          <a:chExt cx="0" cy="0"/>
        </a:xfrm>
      </p:grpSpPr>
      <p:sp>
        <p:nvSpPr>
          <p:cNvPr id="39" name="Google Shape;39;p8"/>
          <p:cNvSpPr txBox="1"/>
          <p:nvPr>
            <p:ph type="title"/>
          </p:nvPr>
        </p:nvSpPr>
        <p:spPr>
          <a:xfrm>
            <a:off x="490250" y="528900"/>
            <a:ext cx="5678100" cy="40857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5400"/>
              <a:buNone/>
              <a:defRPr sz="5400">
                <a:solidFill>
                  <a:schemeClr val="lt1"/>
                </a:solidFill>
              </a:defRPr>
            </a:lvl1pPr>
            <a:lvl2pPr lvl="1">
              <a:spcBef>
                <a:spcPts val="0"/>
              </a:spcBef>
              <a:spcAft>
                <a:spcPts val="0"/>
              </a:spcAft>
              <a:buClr>
                <a:schemeClr val="lt1"/>
              </a:buClr>
              <a:buSzPts val="5400"/>
              <a:buNone/>
              <a:defRPr sz="5400">
                <a:solidFill>
                  <a:schemeClr val="lt1"/>
                </a:solidFill>
              </a:defRPr>
            </a:lvl2pPr>
            <a:lvl3pPr lvl="2">
              <a:spcBef>
                <a:spcPts val="0"/>
              </a:spcBef>
              <a:spcAft>
                <a:spcPts val="0"/>
              </a:spcAft>
              <a:buClr>
                <a:schemeClr val="lt1"/>
              </a:buClr>
              <a:buSzPts val="5400"/>
              <a:buNone/>
              <a:defRPr sz="5400">
                <a:solidFill>
                  <a:schemeClr val="lt1"/>
                </a:solidFill>
              </a:defRPr>
            </a:lvl3pPr>
            <a:lvl4pPr lvl="3">
              <a:spcBef>
                <a:spcPts val="0"/>
              </a:spcBef>
              <a:spcAft>
                <a:spcPts val="0"/>
              </a:spcAft>
              <a:buClr>
                <a:schemeClr val="lt1"/>
              </a:buClr>
              <a:buSzPts val="5400"/>
              <a:buNone/>
              <a:defRPr sz="5400">
                <a:solidFill>
                  <a:schemeClr val="lt1"/>
                </a:solidFill>
              </a:defRPr>
            </a:lvl4pPr>
            <a:lvl5pPr lvl="4">
              <a:spcBef>
                <a:spcPts val="0"/>
              </a:spcBef>
              <a:spcAft>
                <a:spcPts val="0"/>
              </a:spcAft>
              <a:buClr>
                <a:schemeClr val="lt1"/>
              </a:buClr>
              <a:buSzPts val="5400"/>
              <a:buNone/>
              <a:defRPr sz="5400">
                <a:solidFill>
                  <a:schemeClr val="lt1"/>
                </a:solidFill>
              </a:defRPr>
            </a:lvl5pPr>
            <a:lvl6pPr lvl="5">
              <a:spcBef>
                <a:spcPts val="0"/>
              </a:spcBef>
              <a:spcAft>
                <a:spcPts val="0"/>
              </a:spcAft>
              <a:buClr>
                <a:schemeClr val="lt1"/>
              </a:buClr>
              <a:buSzPts val="5400"/>
              <a:buNone/>
              <a:defRPr sz="5400">
                <a:solidFill>
                  <a:schemeClr val="lt1"/>
                </a:solidFill>
              </a:defRPr>
            </a:lvl6pPr>
            <a:lvl7pPr lvl="6">
              <a:spcBef>
                <a:spcPts val="0"/>
              </a:spcBef>
              <a:spcAft>
                <a:spcPts val="0"/>
              </a:spcAft>
              <a:buClr>
                <a:schemeClr val="lt1"/>
              </a:buClr>
              <a:buSzPts val="5400"/>
              <a:buNone/>
              <a:defRPr sz="5400">
                <a:solidFill>
                  <a:schemeClr val="lt1"/>
                </a:solidFill>
              </a:defRPr>
            </a:lvl7pPr>
            <a:lvl8pPr lvl="7">
              <a:spcBef>
                <a:spcPts val="0"/>
              </a:spcBef>
              <a:spcAft>
                <a:spcPts val="0"/>
              </a:spcAft>
              <a:buClr>
                <a:schemeClr val="lt1"/>
              </a:buClr>
              <a:buSzPts val="5400"/>
              <a:buNone/>
              <a:defRPr sz="5400">
                <a:solidFill>
                  <a:schemeClr val="lt1"/>
                </a:solidFill>
              </a:defRPr>
            </a:lvl8pPr>
            <a:lvl9pPr lvl="8">
              <a:spcBef>
                <a:spcPts val="0"/>
              </a:spcBef>
              <a:spcAft>
                <a:spcPts val="0"/>
              </a:spcAft>
              <a:buClr>
                <a:schemeClr val="lt1"/>
              </a:buClr>
              <a:buSzPts val="5400"/>
              <a:buNone/>
              <a:defRPr sz="5400">
                <a:solidFill>
                  <a:schemeClr val="lt1"/>
                </a:solidFill>
              </a:defRPr>
            </a:lvl9pPr>
          </a:lstStyle>
          <a:p/>
        </p:txBody>
      </p:sp>
      <p:sp>
        <p:nvSpPr>
          <p:cNvPr id="40" name="Google Shape;4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1"/>
        </a:solidFill>
      </p:bgPr>
    </p:bg>
    <p:spTree>
      <p:nvGrpSpPr>
        <p:cNvPr id="41" name="Shape 41"/>
        <p:cNvGrpSpPr/>
        <p:nvPr/>
      </p:nvGrpSpPr>
      <p:grpSpPr>
        <a:xfrm>
          <a:off x="0" y="0"/>
          <a:ext cx="0" cy="0"/>
          <a:chOff x="0" y="0"/>
          <a:chExt cx="0" cy="0"/>
        </a:xfrm>
      </p:grpSpPr>
      <p:sp>
        <p:nvSpPr>
          <p:cNvPr id="42" name="Google Shape;42;p9"/>
          <p:cNvSpPr/>
          <p:nvPr/>
        </p:nvSpPr>
        <p:spPr>
          <a:xfrm>
            <a:off x="4572000" y="175"/>
            <a:ext cx="4572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 name="Google Shape;43;p9"/>
          <p:cNvCxnSpPr/>
          <p:nvPr/>
        </p:nvCxnSpPr>
        <p:spPr>
          <a:xfrm>
            <a:off x="5029675" y="4495500"/>
            <a:ext cx="577200" cy="0"/>
          </a:xfrm>
          <a:prstGeom prst="straightConnector1">
            <a:avLst/>
          </a:prstGeom>
          <a:noFill/>
          <a:ln cap="flat" cmpd="sng" w="19050">
            <a:solidFill>
              <a:schemeClr val="dk1"/>
            </a:solidFill>
            <a:prstDash val="lgDash"/>
            <a:round/>
            <a:headEnd len="sm" w="sm" type="none"/>
            <a:tailEnd len="sm" w="sm" type="none"/>
          </a:ln>
        </p:spPr>
      </p:cxnSp>
      <p:sp>
        <p:nvSpPr>
          <p:cNvPr id="44" name="Google Shape;44;p9"/>
          <p:cNvSpPr txBox="1"/>
          <p:nvPr>
            <p:ph type="title"/>
          </p:nvPr>
        </p:nvSpPr>
        <p:spPr>
          <a:xfrm>
            <a:off x="265500" y="1078750"/>
            <a:ext cx="4045200" cy="17892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4600"/>
              <a:buNone/>
              <a:defRPr sz="4600">
                <a:solidFill>
                  <a:schemeClr val="lt1"/>
                </a:solidFill>
              </a:defRPr>
            </a:lvl1pPr>
            <a:lvl2pPr lvl="1" algn="ctr">
              <a:spcBef>
                <a:spcPts val="0"/>
              </a:spcBef>
              <a:spcAft>
                <a:spcPts val="0"/>
              </a:spcAft>
              <a:buClr>
                <a:schemeClr val="lt1"/>
              </a:buClr>
              <a:buSzPts val="4600"/>
              <a:buNone/>
              <a:defRPr sz="4600">
                <a:solidFill>
                  <a:schemeClr val="lt1"/>
                </a:solidFill>
              </a:defRPr>
            </a:lvl2pPr>
            <a:lvl3pPr lvl="2" algn="ctr">
              <a:spcBef>
                <a:spcPts val="0"/>
              </a:spcBef>
              <a:spcAft>
                <a:spcPts val="0"/>
              </a:spcAft>
              <a:buClr>
                <a:schemeClr val="lt1"/>
              </a:buClr>
              <a:buSzPts val="4600"/>
              <a:buNone/>
              <a:defRPr sz="4600">
                <a:solidFill>
                  <a:schemeClr val="lt1"/>
                </a:solidFill>
              </a:defRPr>
            </a:lvl3pPr>
            <a:lvl4pPr lvl="3" algn="ctr">
              <a:spcBef>
                <a:spcPts val="0"/>
              </a:spcBef>
              <a:spcAft>
                <a:spcPts val="0"/>
              </a:spcAft>
              <a:buClr>
                <a:schemeClr val="lt1"/>
              </a:buClr>
              <a:buSzPts val="4600"/>
              <a:buNone/>
              <a:defRPr sz="4600">
                <a:solidFill>
                  <a:schemeClr val="lt1"/>
                </a:solidFill>
              </a:defRPr>
            </a:lvl4pPr>
            <a:lvl5pPr lvl="4" algn="ctr">
              <a:spcBef>
                <a:spcPts val="0"/>
              </a:spcBef>
              <a:spcAft>
                <a:spcPts val="0"/>
              </a:spcAft>
              <a:buClr>
                <a:schemeClr val="lt1"/>
              </a:buClr>
              <a:buSzPts val="4600"/>
              <a:buNone/>
              <a:defRPr sz="4600">
                <a:solidFill>
                  <a:schemeClr val="lt1"/>
                </a:solidFill>
              </a:defRPr>
            </a:lvl5pPr>
            <a:lvl6pPr lvl="5" algn="ctr">
              <a:spcBef>
                <a:spcPts val="0"/>
              </a:spcBef>
              <a:spcAft>
                <a:spcPts val="0"/>
              </a:spcAft>
              <a:buClr>
                <a:schemeClr val="lt1"/>
              </a:buClr>
              <a:buSzPts val="4600"/>
              <a:buNone/>
              <a:defRPr sz="4600">
                <a:solidFill>
                  <a:schemeClr val="lt1"/>
                </a:solidFill>
              </a:defRPr>
            </a:lvl6pPr>
            <a:lvl7pPr lvl="6" algn="ctr">
              <a:spcBef>
                <a:spcPts val="0"/>
              </a:spcBef>
              <a:spcAft>
                <a:spcPts val="0"/>
              </a:spcAft>
              <a:buClr>
                <a:schemeClr val="lt1"/>
              </a:buClr>
              <a:buSzPts val="4600"/>
              <a:buNone/>
              <a:defRPr sz="4600">
                <a:solidFill>
                  <a:schemeClr val="lt1"/>
                </a:solidFill>
              </a:defRPr>
            </a:lvl7pPr>
            <a:lvl8pPr lvl="7" algn="ctr">
              <a:spcBef>
                <a:spcPts val="0"/>
              </a:spcBef>
              <a:spcAft>
                <a:spcPts val="0"/>
              </a:spcAft>
              <a:buClr>
                <a:schemeClr val="lt1"/>
              </a:buClr>
              <a:buSzPts val="4600"/>
              <a:buNone/>
              <a:defRPr sz="4600">
                <a:solidFill>
                  <a:schemeClr val="lt1"/>
                </a:solidFill>
              </a:defRPr>
            </a:lvl8pPr>
            <a:lvl9pPr lvl="8" algn="ctr">
              <a:spcBef>
                <a:spcPts val="0"/>
              </a:spcBef>
              <a:spcAft>
                <a:spcPts val="0"/>
              </a:spcAft>
              <a:buClr>
                <a:schemeClr val="lt1"/>
              </a:buClr>
              <a:buSzPts val="4600"/>
              <a:buNone/>
              <a:defRPr sz="4600">
                <a:solidFill>
                  <a:schemeClr val="lt1"/>
                </a:solidFill>
              </a:defRPr>
            </a:lvl9pPr>
          </a:lstStyle>
          <a:p/>
        </p:txBody>
      </p:sp>
      <p:sp>
        <p:nvSpPr>
          <p:cNvPr id="45" name="Google Shape;45;p9"/>
          <p:cNvSpPr txBox="1"/>
          <p:nvPr>
            <p:ph idx="1" type="subTitle"/>
          </p:nvPr>
        </p:nvSpPr>
        <p:spPr>
          <a:xfrm>
            <a:off x="265500" y="29214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1900"/>
              <a:buNone/>
              <a:defRPr sz="1900">
                <a:solidFill>
                  <a:schemeClr val="lt1"/>
                </a:solidFill>
              </a:defRPr>
            </a:lvl1pPr>
            <a:lvl2pPr lvl="1" algn="ctr">
              <a:lnSpc>
                <a:spcPct val="100000"/>
              </a:lnSpc>
              <a:spcBef>
                <a:spcPts val="0"/>
              </a:spcBef>
              <a:spcAft>
                <a:spcPts val="0"/>
              </a:spcAft>
              <a:buClr>
                <a:schemeClr val="lt1"/>
              </a:buClr>
              <a:buSzPts val="1900"/>
              <a:buNone/>
              <a:defRPr sz="1900">
                <a:solidFill>
                  <a:schemeClr val="lt1"/>
                </a:solidFill>
              </a:defRPr>
            </a:lvl2pPr>
            <a:lvl3pPr lvl="2" algn="ctr">
              <a:lnSpc>
                <a:spcPct val="100000"/>
              </a:lnSpc>
              <a:spcBef>
                <a:spcPts val="0"/>
              </a:spcBef>
              <a:spcAft>
                <a:spcPts val="0"/>
              </a:spcAft>
              <a:buClr>
                <a:schemeClr val="lt1"/>
              </a:buClr>
              <a:buSzPts val="1900"/>
              <a:buNone/>
              <a:defRPr sz="1900">
                <a:solidFill>
                  <a:schemeClr val="lt1"/>
                </a:solidFill>
              </a:defRPr>
            </a:lvl3pPr>
            <a:lvl4pPr lvl="3" algn="ctr">
              <a:lnSpc>
                <a:spcPct val="100000"/>
              </a:lnSpc>
              <a:spcBef>
                <a:spcPts val="0"/>
              </a:spcBef>
              <a:spcAft>
                <a:spcPts val="0"/>
              </a:spcAft>
              <a:buClr>
                <a:schemeClr val="lt1"/>
              </a:buClr>
              <a:buSzPts val="1900"/>
              <a:buNone/>
              <a:defRPr sz="1900">
                <a:solidFill>
                  <a:schemeClr val="lt1"/>
                </a:solidFill>
              </a:defRPr>
            </a:lvl4pPr>
            <a:lvl5pPr lvl="4" algn="ctr">
              <a:lnSpc>
                <a:spcPct val="100000"/>
              </a:lnSpc>
              <a:spcBef>
                <a:spcPts val="0"/>
              </a:spcBef>
              <a:spcAft>
                <a:spcPts val="0"/>
              </a:spcAft>
              <a:buClr>
                <a:schemeClr val="lt1"/>
              </a:buClr>
              <a:buSzPts val="1900"/>
              <a:buNone/>
              <a:defRPr sz="1900">
                <a:solidFill>
                  <a:schemeClr val="lt1"/>
                </a:solidFill>
              </a:defRPr>
            </a:lvl5pPr>
            <a:lvl6pPr lvl="5" algn="ctr">
              <a:lnSpc>
                <a:spcPct val="100000"/>
              </a:lnSpc>
              <a:spcBef>
                <a:spcPts val="0"/>
              </a:spcBef>
              <a:spcAft>
                <a:spcPts val="0"/>
              </a:spcAft>
              <a:buClr>
                <a:schemeClr val="lt1"/>
              </a:buClr>
              <a:buSzPts val="1900"/>
              <a:buNone/>
              <a:defRPr sz="1900">
                <a:solidFill>
                  <a:schemeClr val="lt1"/>
                </a:solidFill>
              </a:defRPr>
            </a:lvl6pPr>
            <a:lvl7pPr lvl="6" algn="ctr">
              <a:lnSpc>
                <a:spcPct val="100000"/>
              </a:lnSpc>
              <a:spcBef>
                <a:spcPts val="0"/>
              </a:spcBef>
              <a:spcAft>
                <a:spcPts val="0"/>
              </a:spcAft>
              <a:buClr>
                <a:schemeClr val="lt1"/>
              </a:buClr>
              <a:buSzPts val="1900"/>
              <a:buNone/>
              <a:defRPr sz="1900">
                <a:solidFill>
                  <a:schemeClr val="lt1"/>
                </a:solidFill>
              </a:defRPr>
            </a:lvl7pPr>
            <a:lvl8pPr lvl="7" algn="ctr">
              <a:lnSpc>
                <a:spcPct val="100000"/>
              </a:lnSpc>
              <a:spcBef>
                <a:spcPts val="0"/>
              </a:spcBef>
              <a:spcAft>
                <a:spcPts val="0"/>
              </a:spcAft>
              <a:buClr>
                <a:schemeClr val="lt1"/>
              </a:buClr>
              <a:buSzPts val="1900"/>
              <a:buNone/>
              <a:defRPr sz="1900">
                <a:solidFill>
                  <a:schemeClr val="lt1"/>
                </a:solidFill>
              </a:defRPr>
            </a:lvl8pPr>
            <a:lvl9pPr lvl="8" algn="ctr">
              <a:lnSpc>
                <a:spcPct val="100000"/>
              </a:lnSpc>
              <a:spcBef>
                <a:spcPts val="0"/>
              </a:spcBef>
              <a:spcAft>
                <a:spcPts val="0"/>
              </a:spcAft>
              <a:buClr>
                <a:schemeClr val="lt1"/>
              </a:buClr>
              <a:buSzPts val="1900"/>
              <a:buNone/>
              <a:defRPr sz="1900">
                <a:solidFill>
                  <a:schemeClr val="lt1"/>
                </a:solidFill>
              </a:defRPr>
            </a:lvl9pPr>
          </a:lstStyle>
          <a:p/>
        </p:txBody>
      </p:sp>
      <p:sp>
        <p:nvSpPr>
          <p:cNvPr id="46" name="Google Shape;46;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7" name="Google Shape;47;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8" name="Shape 48"/>
        <p:cNvGrpSpPr/>
        <p:nvPr/>
      </p:nvGrpSpPr>
      <p:grpSpPr>
        <a:xfrm>
          <a:off x="0" y="0"/>
          <a:ext cx="0" cy="0"/>
          <a:chOff x="0" y="0"/>
          <a:chExt cx="0" cy="0"/>
        </a:xfrm>
      </p:grpSpPr>
      <p:sp>
        <p:nvSpPr>
          <p:cNvPr id="49" name="Google Shape;49;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2100"/>
              <a:buFont typeface="Oswald"/>
              <a:buNone/>
              <a:defRPr sz="2100">
                <a:latin typeface="Oswald"/>
                <a:ea typeface="Oswald"/>
                <a:cs typeface="Oswald"/>
                <a:sym typeface="Oswald"/>
              </a:defRPr>
            </a:lvl1pPr>
          </a:lstStyle>
          <a:p/>
        </p:txBody>
      </p:sp>
      <p:sp>
        <p:nvSpPr>
          <p:cNvPr id="50" name="Google Shape;50;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dern-writer">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72500"/>
            <a:ext cx="8520600" cy="7335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1pPr>
            <a:lvl2pPr lvl="1">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2pPr>
            <a:lvl3pPr lvl="2">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3pPr>
            <a:lvl4pPr lvl="3">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4pPr>
            <a:lvl5pPr lvl="4">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5pPr>
            <a:lvl6pPr lvl="5">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6pPr>
            <a:lvl7pPr lvl="6">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7pPr>
            <a:lvl8pPr lvl="7">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8pPr>
            <a:lvl9pPr lvl="8">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9pPr>
          </a:lstStyle>
          <a:p/>
        </p:txBody>
      </p:sp>
      <p:sp>
        <p:nvSpPr>
          <p:cNvPr id="7" name="Google Shape;7;p1"/>
          <p:cNvSpPr txBox="1"/>
          <p:nvPr>
            <p:ph idx="1" type="body"/>
          </p:nvPr>
        </p:nvSpPr>
        <p:spPr>
          <a:xfrm>
            <a:off x="311700" y="1468825"/>
            <a:ext cx="8520600" cy="30999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indent="-317500" lvl="1" marL="9144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indent="-317500" lvl="2" marL="13716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indent="-317500" lvl="3" marL="18288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indent="-317500" lvl="4" marL="22860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indent="-317500" lvl="5" marL="27432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indent="-317500" lvl="6" marL="32004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indent="-317500" lvl="7" marL="36576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indent="-317500" lvl="8" marL="4114800">
              <a:lnSpc>
                <a:spcPct val="115000"/>
              </a:lnSpc>
              <a:spcBef>
                <a:spcPts val="1600"/>
              </a:spcBef>
              <a:spcAft>
                <a:spcPts val="160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Source Code Pro"/>
                <a:ea typeface="Source Code Pro"/>
                <a:cs typeface="Source Code Pro"/>
                <a:sym typeface="Source Code Pro"/>
              </a:defRPr>
            </a:lvl1pPr>
            <a:lvl2pPr lvl="1" algn="r">
              <a:buNone/>
              <a:defRPr sz="1000">
                <a:solidFill>
                  <a:schemeClr val="dk2"/>
                </a:solidFill>
                <a:latin typeface="Source Code Pro"/>
                <a:ea typeface="Source Code Pro"/>
                <a:cs typeface="Source Code Pro"/>
                <a:sym typeface="Source Code Pro"/>
              </a:defRPr>
            </a:lvl2pPr>
            <a:lvl3pPr lvl="2" algn="r">
              <a:buNone/>
              <a:defRPr sz="1000">
                <a:solidFill>
                  <a:schemeClr val="dk2"/>
                </a:solidFill>
                <a:latin typeface="Source Code Pro"/>
                <a:ea typeface="Source Code Pro"/>
                <a:cs typeface="Source Code Pro"/>
                <a:sym typeface="Source Code Pro"/>
              </a:defRPr>
            </a:lvl3pPr>
            <a:lvl4pPr lvl="3" algn="r">
              <a:buNone/>
              <a:defRPr sz="1000">
                <a:solidFill>
                  <a:schemeClr val="dk2"/>
                </a:solidFill>
                <a:latin typeface="Source Code Pro"/>
                <a:ea typeface="Source Code Pro"/>
                <a:cs typeface="Source Code Pro"/>
                <a:sym typeface="Source Code Pro"/>
              </a:defRPr>
            </a:lvl4pPr>
            <a:lvl5pPr lvl="4" algn="r">
              <a:buNone/>
              <a:defRPr sz="1000">
                <a:solidFill>
                  <a:schemeClr val="dk2"/>
                </a:solidFill>
                <a:latin typeface="Source Code Pro"/>
                <a:ea typeface="Source Code Pro"/>
                <a:cs typeface="Source Code Pro"/>
                <a:sym typeface="Source Code Pro"/>
              </a:defRPr>
            </a:lvl5pPr>
            <a:lvl6pPr lvl="5" algn="r">
              <a:buNone/>
              <a:defRPr sz="1000">
                <a:solidFill>
                  <a:schemeClr val="dk2"/>
                </a:solidFill>
                <a:latin typeface="Source Code Pro"/>
                <a:ea typeface="Source Code Pro"/>
                <a:cs typeface="Source Code Pro"/>
                <a:sym typeface="Source Code Pro"/>
              </a:defRPr>
            </a:lvl6pPr>
            <a:lvl7pPr lvl="6" algn="r">
              <a:buNone/>
              <a:defRPr sz="1000">
                <a:solidFill>
                  <a:schemeClr val="dk2"/>
                </a:solidFill>
                <a:latin typeface="Source Code Pro"/>
                <a:ea typeface="Source Code Pro"/>
                <a:cs typeface="Source Code Pro"/>
                <a:sym typeface="Source Code Pro"/>
              </a:defRPr>
            </a:lvl7pPr>
            <a:lvl8pPr lvl="7" algn="r">
              <a:buNone/>
              <a:defRPr sz="1000">
                <a:solidFill>
                  <a:schemeClr val="dk2"/>
                </a:solidFill>
                <a:latin typeface="Source Code Pro"/>
                <a:ea typeface="Source Code Pro"/>
                <a:cs typeface="Source Code Pro"/>
                <a:sym typeface="Source Code Pro"/>
              </a:defRPr>
            </a:lvl8pPr>
            <a:lvl9pPr lvl="8" algn="r">
              <a:buNone/>
              <a:defRPr sz="1000">
                <a:solidFill>
                  <a:schemeClr val="dk2"/>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github.com/ArielleMizrahi/EMERIST" TargetMode="External"/><Relationship Id="rId4" Type="http://schemas.openxmlformats.org/officeDocument/2006/relationships/hyperlink" Target="https://youtu.be/iwVGALJUgvs" TargetMode="External"/><Relationship Id="rId5" Type="http://schemas.openxmlformats.org/officeDocument/2006/relationships/hyperlink" Target="https://youtu.be/UKPiIeLD-pc"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3.pn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5.png"/><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3"/>
          <p:cNvSpPr txBox="1"/>
          <p:nvPr>
            <p:ph type="ctrTitle"/>
          </p:nvPr>
        </p:nvSpPr>
        <p:spPr>
          <a:xfrm>
            <a:off x="411175" y="644300"/>
            <a:ext cx="8282400" cy="2109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t/>
            </a:r>
            <a:endParaRPr/>
          </a:p>
          <a:p>
            <a:pPr indent="0" lvl="0" marL="0" rtl="0" algn="ctr">
              <a:spcBef>
                <a:spcPts val="0"/>
              </a:spcBef>
              <a:spcAft>
                <a:spcPts val="0"/>
              </a:spcAft>
              <a:buNone/>
            </a:pPr>
            <a:r>
              <a:rPr b="1" lang="en-GB" sz="5900">
                <a:latin typeface="Lora"/>
                <a:ea typeface="Lora"/>
                <a:cs typeface="Lora"/>
                <a:sym typeface="Lora"/>
              </a:rPr>
              <a:t>EMERIST</a:t>
            </a:r>
            <a:endParaRPr b="1" sz="5900">
              <a:latin typeface="Lora"/>
              <a:ea typeface="Lora"/>
              <a:cs typeface="Lora"/>
              <a:sym typeface="Lora"/>
            </a:endParaRPr>
          </a:p>
          <a:p>
            <a:pPr indent="0" lvl="0" marL="0" rtl="0" algn="ctr">
              <a:spcBef>
                <a:spcPts val="1000"/>
              </a:spcBef>
              <a:spcAft>
                <a:spcPts val="0"/>
              </a:spcAft>
              <a:buNone/>
            </a:pPr>
            <a:r>
              <a:rPr lang="en-GB" sz="3600">
                <a:latin typeface="Roboto Condensed Light"/>
                <a:ea typeface="Roboto Condensed Light"/>
                <a:cs typeface="Roboto Condensed Light"/>
                <a:sym typeface="Roboto Condensed Light"/>
              </a:rPr>
              <a:t>Emergency Assistant</a:t>
            </a:r>
            <a:endParaRPr sz="3600">
              <a:latin typeface="Roboto Condensed Light"/>
              <a:ea typeface="Roboto Condensed Light"/>
              <a:cs typeface="Roboto Condensed Light"/>
              <a:sym typeface="Roboto Condensed Light"/>
            </a:endParaRPr>
          </a:p>
        </p:txBody>
      </p:sp>
      <p:sp>
        <p:nvSpPr>
          <p:cNvPr id="63" name="Google Shape;63;p13"/>
          <p:cNvSpPr txBox="1"/>
          <p:nvPr>
            <p:ph idx="1" type="subTitle"/>
          </p:nvPr>
        </p:nvSpPr>
        <p:spPr>
          <a:xfrm>
            <a:off x="311700" y="3230000"/>
            <a:ext cx="8520600" cy="1729800"/>
          </a:xfrm>
          <a:prstGeom prst="rect">
            <a:avLst/>
          </a:prstGeom>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rPr lang="en-GB" sz="1800">
                <a:solidFill>
                  <a:srgbClr val="000000"/>
                </a:solidFill>
                <a:latin typeface="Lora"/>
                <a:ea typeface="Lora"/>
                <a:cs typeface="Lora"/>
                <a:sym typeface="Lora"/>
              </a:rPr>
              <a:t>b</a:t>
            </a:r>
            <a:r>
              <a:rPr lang="en-GB" sz="1800">
                <a:solidFill>
                  <a:srgbClr val="000000"/>
                </a:solidFill>
                <a:latin typeface="Lora"/>
                <a:ea typeface="Lora"/>
                <a:cs typeface="Lora"/>
                <a:sym typeface="Lora"/>
              </a:rPr>
              <a:t>y</a:t>
            </a:r>
            <a:r>
              <a:rPr lang="en-GB" sz="2400">
                <a:solidFill>
                  <a:srgbClr val="000000"/>
                </a:solidFill>
                <a:latin typeface="Lora"/>
                <a:ea typeface="Lora"/>
                <a:cs typeface="Lora"/>
                <a:sym typeface="Lora"/>
              </a:rPr>
              <a:t> </a:t>
            </a:r>
            <a:r>
              <a:rPr lang="en-GB" sz="2400">
                <a:solidFill>
                  <a:srgbClr val="000000"/>
                </a:solidFill>
                <a:latin typeface="Lora"/>
                <a:ea typeface="Lora"/>
                <a:cs typeface="Lora"/>
                <a:sym typeface="Lora"/>
              </a:rPr>
              <a:t>Arielle Mizrahi </a:t>
            </a:r>
            <a:r>
              <a:rPr lang="en-GB" sz="1800">
                <a:solidFill>
                  <a:srgbClr val="000000"/>
                </a:solidFill>
                <a:latin typeface="Lora"/>
                <a:ea typeface="Lora"/>
                <a:cs typeface="Lora"/>
                <a:sym typeface="Lora"/>
              </a:rPr>
              <a:t>and </a:t>
            </a:r>
            <a:r>
              <a:rPr lang="en-GB" sz="2400">
                <a:solidFill>
                  <a:srgbClr val="000000"/>
                </a:solidFill>
                <a:latin typeface="Lora"/>
                <a:ea typeface="Lora"/>
                <a:cs typeface="Lora"/>
                <a:sym typeface="Lora"/>
              </a:rPr>
              <a:t>Elena Golubeva</a:t>
            </a:r>
            <a:endParaRPr sz="2400">
              <a:solidFill>
                <a:srgbClr val="000000"/>
              </a:solidFill>
              <a:latin typeface="Lora"/>
              <a:ea typeface="Lora"/>
              <a:cs typeface="Lora"/>
              <a:sym typeface="Lora"/>
            </a:endParaRPr>
          </a:p>
          <a:p>
            <a:pPr indent="0" lvl="0" marL="0" rtl="0" algn="ctr">
              <a:spcBef>
                <a:spcPts val="0"/>
              </a:spcBef>
              <a:spcAft>
                <a:spcPts val="0"/>
              </a:spcAft>
              <a:buNone/>
            </a:pPr>
            <a:r>
              <a:rPr lang="en-GB" sz="2400">
                <a:solidFill>
                  <a:srgbClr val="000000"/>
                </a:solidFill>
                <a:latin typeface="Lora"/>
                <a:ea typeface="Lora"/>
                <a:cs typeface="Lora"/>
                <a:sym typeface="Lora"/>
              </a:rPr>
              <a:t>   209381292                 336377064</a:t>
            </a:r>
            <a:endParaRPr sz="2400">
              <a:solidFill>
                <a:srgbClr val="000000"/>
              </a:solidFill>
              <a:latin typeface="Lora"/>
              <a:ea typeface="Lora"/>
              <a:cs typeface="Lora"/>
              <a:sym typeface="Lora"/>
            </a:endParaRPr>
          </a:p>
          <a:p>
            <a:pPr indent="0" lvl="0" marL="0" rtl="0" algn="ctr">
              <a:spcBef>
                <a:spcPts val="0"/>
              </a:spcBef>
              <a:spcAft>
                <a:spcPts val="0"/>
              </a:spcAft>
              <a:buNone/>
            </a:pPr>
            <a:r>
              <a:t/>
            </a:r>
            <a:endParaRPr sz="1400">
              <a:solidFill>
                <a:srgbClr val="000000"/>
              </a:solidFill>
              <a:latin typeface="Lora"/>
              <a:ea typeface="Lora"/>
              <a:cs typeface="Lora"/>
              <a:sym typeface="Lora"/>
            </a:endParaRPr>
          </a:p>
          <a:p>
            <a:pPr indent="0" lvl="0" marL="0" rtl="0" algn="ctr">
              <a:spcBef>
                <a:spcPts val="0"/>
              </a:spcBef>
              <a:spcAft>
                <a:spcPts val="0"/>
              </a:spcAft>
              <a:buNone/>
            </a:pPr>
            <a:r>
              <a:rPr lang="en-GB" sz="1400">
                <a:solidFill>
                  <a:srgbClr val="000000"/>
                </a:solidFill>
                <a:latin typeface="Lora"/>
                <a:ea typeface="Lora"/>
                <a:cs typeface="Lora"/>
                <a:sym typeface="Lora"/>
              </a:rPr>
              <a:t>GitHub: </a:t>
            </a:r>
            <a:r>
              <a:rPr lang="en-GB" sz="1400" u="sng">
                <a:solidFill>
                  <a:schemeClr val="hlink"/>
                </a:solidFill>
                <a:latin typeface="Lora"/>
                <a:ea typeface="Lora"/>
                <a:cs typeface="Lora"/>
                <a:sym typeface="Lora"/>
                <a:hlinkClick r:id="rId3"/>
              </a:rPr>
              <a:t>https://github.com/ArielleMizrahi/EMERIST</a:t>
            </a:r>
            <a:endParaRPr sz="1400">
              <a:solidFill>
                <a:srgbClr val="000000"/>
              </a:solidFill>
              <a:latin typeface="Lora"/>
              <a:ea typeface="Lora"/>
              <a:cs typeface="Lora"/>
              <a:sym typeface="Lora"/>
            </a:endParaRPr>
          </a:p>
          <a:p>
            <a:pPr indent="0" lvl="0" marL="0" rtl="0" algn="ctr">
              <a:spcBef>
                <a:spcPts val="0"/>
              </a:spcBef>
              <a:spcAft>
                <a:spcPts val="0"/>
              </a:spcAft>
              <a:buNone/>
            </a:pPr>
            <a:r>
              <a:rPr lang="en-GB" sz="1400">
                <a:solidFill>
                  <a:srgbClr val="000000"/>
                </a:solidFill>
                <a:latin typeface="Lora"/>
                <a:ea typeface="Lora"/>
                <a:cs typeface="Lora"/>
                <a:sym typeface="Lora"/>
              </a:rPr>
              <a:t>Statecharts: </a:t>
            </a:r>
            <a:r>
              <a:rPr lang="en-GB" sz="1400" u="sng">
                <a:solidFill>
                  <a:schemeClr val="hlink"/>
                </a:solidFill>
                <a:latin typeface="Lora"/>
                <a:ea typeface="Lora"/>
                <a:cs typeface="Lora"/>
                <a:sym typeface="Lora"/>
                <a:hlinkClick r:id="rId4"/>
              </a:rPr>
              <a:t>https://youtu.be/iwVGALJUgvs</a:t>
            </a:r>
            <a:endParaRPr sz="1400">
              <a:solidFill>
                <a:srgbClr val="000000"/>
              </a:solidFill>
              <a:latin typeface="Lora"/>
              <a:ea typeface="Lora"/>
              <a:cs typeface="Lora"/>
              <a:sym typeface="Lora"/>
            </a:endParaRPr>
          </a:p>
          <a:p>
            <a:pPr indent="0" lvl="0" marL="0" rtl="0" algn="ctr">
              <a:spcBef>
                <a:spcPts val="0"/>
              </a:spcBef>
              <a:spcAft>
                <a:spcPts val="0"/>
              </a:spcAft>
              <a:buNone/>
            </a:pPr>
            <a:r>
              <a:rPr lang="en-GB" sz="1400">
                <a:solidFill>
                  <a:srgbClr val="000000"/>
                </a:solidFill>
                <a:latin typeface="Lora"/>
                <a:ea typeface="Lora"/>
                <a:cs typeface="Lora"/>
                <a:sym typeface="Lora"/>
              </a:rPr>
              <a:t>LSC:              </a:t>
            </a:r>
            <a:r>
              <a:rPr lang="en-GB" sz="1400" u="sng">
                <a:solidFill>
                  <a:schemeClr val="hlink"/>
                </a:solidFill>
                <a:latin typeface="Lora"/>
                <a:ea typeface="Lora"/>
                <a:cs typeface="Lora"/>
                <a:sym typeface="Lora"/>
                <a:hlinkClick r:id="rId5"/>
              </a:rPr>
              <a:t>https://youtu.be/UKPiIeLD-pc</a:t>
            </a:r>
            <a:r>
              <a:rPr lang="en-GB" sz="1400">
                <a:solidFill>
                  <a:srgbClr val="000000"/>
                </a:solidFill>
                <a:latin typeface="Lora"/>
                <a:ea typeface="Lora"/>
                <a:cs typeface="Lora"/>
                <a:sym typeface="Lora"/>
              </a:rPr>
              <a:t> </a:t>
            </a:r>
            <a:endParaRPr sz="1400">
              <a:solidFill>
                <a:srgbClr val="000000"/>
              </a:solidFill>
              <a:latin typeface="Lora"/>
              <a:ea typeface="Lora"/>
              <a:cs typeface="Lora"/>
              <a:sym typeface="Lor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2"/>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GB">
                <a:solidFill>
                  <a:schemeClr val="dk1"/>
                </a:solidFill>
                <a:latin typeface="Lora"/>
                <a:ea typeface="Lora"/>
                <a:cs typeface="Lora"/>
                <a:sym typeface="Lora"/>
              </a:rPr>
              <a:t>LSC - System Specifications</a:t>
            </a:r>
            <a:endParaRPr b="1">
              <a:solidFill>
                <a:schemeClr val="dk1"/>
              </a:solidFill>
              <a:latin typeface="Lora"/>
              <a:ea typeface="Lora"/>
              <a:cs typeface="Lora"/>
              <a:sym typeface="Lora"/>
            </a:endParaRPr>
          </a:p>
        </p:txBody>
      </p:sp>
      <p:sp>
        <p:nvSpPr>
          <p:cNvPr id="123" name="Google Shape;123;p22"/>
          <p:cNvSpPr txBox="1"/>
          <p:nvPr>
            <p:ph idx="1" type="body"/>
          </p:nvPr>
        </p:nvSpPr>
        <p:spPr>
          <a:xfrm>
            <a:off x="311700" y="1468825"/>
            <a:ext cx="8520600" cy="35376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Font typeface="Nunito"/>
              <a:buAutoNum type="arabicParenR"/>
            </a:pPr>
            <a:r>
              <a:rPr lang="en-GB">
                <a:latin typeface="Nunito"/>
                <a:ea typeface="Nunito"/>
                <a:cs typeface="Nunito"/>
                <a:sym typeface="Nunito"/>
              </a:rPr>
              <a:t>When a person approaches the house - system will require an authentication (face recognition)</a:t>
            </a:r>
            <a:endParaRPr>
              <a:latin typeface="Nunito"/>
              <a:ea typeface="Nunito"/>
              <a:cs typeface="Nunito"/>
              <a:sym typeface="Nunito"/>
            </a:endParaRPr>
          </a:p>
          <a:p>
            <a:pPr indent="-342900" lvl="0" marL="457200" rtl="0" algn="l">
              <a:spcBef>
                <a:spcPts val="0"/>
              </a:spcBef>
              <a:spcAft>
                <a:spcPts val="0"/>
              </a:spcAft>
              <a:buSzPts val="1800"/>
              <a:buFont typeface="Nunito"/>
              <a:buAutoNum type="arabicParenR"/>
            </a:pPr>
            <a:r>
              <a:rPr lang="en-GB">
                <a:latin typeface="Nunito"/>
                <a:ea typeface="Nunito"/>
                <a:cs typeface="Nunito"/>
                <a:sym typeface="Nunito"/>
              </a:rPr>
              <a:t>If authentication is successful, application is in state “casual”, otherwise system is set to “emergency” state and users get a push notification.</a:t>
            </a:r>
            <a:endParaRPr>
              <a:latin typeface="Nunito"/>
              <a:ea typeface="Nunito"/>
              <a:cs typeface="Nunito"/>
              <a:sym typeface="Nunito"/>
            </a:endParaRPr>
          </a:p>
          <a:p>
            <a:pPr indent="-342900" lvl="0" marL="457200" rtl="0" algn="l">
              <a:spcBef>
                <a:spcPts val="0"/>
              </a:spcBef>
              <a:spcAft>
                <a:spcPts val="0"/>
              </a:spcAft>
              <a:buSzPts val="1800"/>
              <a:buFont typeface="Nunito"/>
              <a:buAutoNum type="arabicParenR"/>
            </a:pPr>
            <a:r>
              <a:rPr lang="en-GB">
                <a:latin typeface="Nunito"/>
                <a:ea typeface="Nunito"/>
                <a:cs typeface="Nunito"/>
                <a:sym typeface="Nunito"/>
              </a:rPr>
              <a:t>When system is in “casual” state and person is at home, system tracks person’s behavior all the time.</a:t>
            </a:r>
            <a:endParaRPr>
              <a:latin typeface="Nunito"/>
              <a:ea typeface="Nunito"/>
              <a:cs typeface="Nunito"/>
              <a:sym typeface="Nunito"/>
            </a:endParaRPr>
          </a:p>
          <a:p>
            <a:pPr indent="-342900" lvl="0" marL="457200" rtl="0" algn="l">
              <a:spcBef>
                <a:spcPts val="0"/>
              </a:spcBef>
              <a:spcAft>
                <a:spcPts val="0"/>
              </a:spcAft>
              <a:buSzPts val="1800"/>
              <a:buFont typeface="Nunito"/>
              <a:buAutoNum type="arabicParenR"/>
            </a:pPr>
            <a:r>
              <a:rPr lang="en-GB">
                <a:latin typeface="Nunito"/>
                <a:ea typeface="Nunito"/>
                <a:cs typeface="Nunito"/>
                <a:sym typeface="Nunito"/>
              </a:rPr>
              <a:t>When the system detects an abnormal behavior, the system starts recording, push notification is sent to users and the lights are ON.</a:t>
            </a:r>
            <a:endParaRPr>
              <a:latin typeface="Nunito"/>
              <a:ea typeface="Nunito"/>
              <a:cs typeface="Nunito"/>
              <a:sym typeface="Nunito"/>
            </a:endParaRPr>
          </a:p>
          <a:p>
            <a:pPr indent="-342900" lvl="0" marL="457200" rtl="0" algn="l">
              <a:spcBef>
                <a:spcPts val="0"/>
              </a:spcBef>
              <a:spcAft>
                <a:spcPts val="0"/>
              </a:spcAft>
              <a:buSzPts val="1800"/>
              <a:buFont typeface="Nunito"/>
              <a:buAutoNum type="arabicParenR"/>
            </a:pPr>
            <a:r>
              <a:rPr lang="en-GB">
                <a:latin typeface="Nunito"/>
                <a:ea typeface="Nunito"/>
                <a:cs typeface="Nunito"/>
                <a:sym typeface="Nunito"/>
              </a:rPr>
              <a:t>When the system is changed by user from “emergency” to “casual” state - system stops recording and saves the file. </a:t>
            </a:r>
            <a:endParaRPr>
              <a:latin typeface="Nunito"/>
              <a:ea typeface="Nunito"/>
              <a:cs typeface="Nunito"/>
              <a:sym typeface="Nunito"/>
            </a:endParaRPr>
          </a:p>
          <a:p>
            <a:pPr indent="-342900" lvl="0" marL="457200" rtl="0" algn="l">
              <a:spcBef>
                <a:spcPts val="0"/>
              </a:spcBef>
              <a:spcAft>
                <a:spcPts val="0"/>
              </a:spcAft>
              <a:buSzPts val="1800"/>
              <a:buFont typeface="Nunito"/>
              <a:buAutoNum type="arabicParenR"/>
            </a:pPr>
            <a:r>
              <a:rPr lang="en-GB">
                <a:latin typeface="Nunito"/>
                <a:ea typeface="Nunito"/>
                <a:cs typeface="Nunito"/>
                <a:sym typeface="Nunito"/>
              </a:rPr>
              <a:t>When user leaves the house, application turns OFF all the lights.</a:t>
            </a:r>
            <a:endParaRPr>
              <a:latin typeface="Nunito"/>
              <a:ea typeface="Nunito"/>
              <a:cs typeface="Nunito"/>
              <a:sym typeface="Nuni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3"/>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GB">
                <a:solidFill>
                  <a:schemeClr val="dk1"/>
                </a:solidFill>
                <a:latin typeface="Lora"/>
                <a:ea typeface="Lora"/>
                <a:cs typeface="Lora"/>
                <a:sym typeface="Lora"/>
              </a:rPr>
              <a:t>LSC - System Interface Specifications</a:t>
            </a:r>
            <a:endParaRPr b="1">
              <a:solidFill>
                <a:schemeClr val="dk1"/>
              </a:solidFill>
              <a:latin typeface="Lora"/>
              <a:ea typeface="Lora"/>
              <a:cs typeface="Lora"/>
              <a:sym typeface="Lora"/>
            </a:endParaRPr>
          </a:p>
        </p:txBody>
      </p:sp>
      <p:sp>
        <p:nvSpPr>
          <p:cNvPr id="129" name="Google Shape;129;p23"/>
          <p:cNvSpPr txBox="1"/>
          <p:nvPr>
            <p:ph idx="1" type="body"/>
          </p:nvPr>
        </p:nvSpPr>
        <p:spPr>
          <a:xfrm>
            <a:off x="311700" y="1468825"/>
            <a:ext cx="8520600" cy="3462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Font typeface="Nunito"/>
              <a:buAutoNum type="arabicParenR"/>
            </a:pPr>
            <a:r>
              <a:rPr lang="en-GB">
                <a:latin typeface="Nunito"/>
                <a:ea typeface="Nunito"/>
                <a:cs typeface="Nunito"/>
                <a:sym typeface="Nunito"/>
              </a:rPr>
              <a:t>When authentication failed or abnormal behavior detected, system state updates to “emergency”, system turns ON the lights.</a:t>
            </a:r>
            <a:endParaRPr>
              <a:latin typeface="Nunito"/>
              <a:ea typeface="Nunito"/>
              <a:cs typeface="Nunito"/>
              <a:sym typeface="Nunito"/>
            </a:endParaRPr>
          </a:p>
          <a:p>
            <a:pPr indent="-342900" lvl="0" marL="457200" rtl="0" algn="l">
              <a:spcBef>
                <a:spcPts val="0"/>
              </a:spcBef>
              <a:spcAft>
                <a:spcPts val="0"/>
              </a:spcAft>
              <a:buSzPts val="1800"/>
              <a:buFont typeface="Nunito"/>
              <a:buAutoNum type="arabicParenR"/>
            </a:pPr>
            <a:r>
              <a:rPr lang="en-GB">
                <a:latin typeface="Nunito"/>
                <a:ea typeface="Nunito"/>
                <a:cs typeface="Nunito"/>
                <a:sym typeface="Nunito"/>
              </a:rPr>
              <a:t>When the system is in “emergency” state, user cannot turn OFF the lights until state is changed to “casual”.</a:t>
            </a:r>
            <a:endParaRPr>
              <a:latin typeface="Nunito"/>
              <a:ea typeface="Nunito"/>
              <a:cs typeface="Nunito"/>
              <a:sym typeface="Nunito"/>
            </a:endParaRPr>
          </a:p>
          <a:p>
            <a:pPr indent="-342900" lvl="0" marL="457200" rtl="0" algn="l">
              <a:spcBef>
                <a:spcPts val="0"/>
              </a:spcBef>
              <a:spcAft>
                <a:spcPts val="0"/>
              </a:spcAft>
              <a:buSzPts val="1800"/>
              <a:buFont typeface="Nunito"/>
              <a:buAutoNum type="arabicParenR"/>
            </a:pPr>
            <a:r>
              <a:rPr lang="en-GB">
                <a:latin typeface="Nunito"/>
                <a:ea typeface="Nunito"/>
                <a:cs typeface="Nunito"/>
                <a:sym typeface="Nunito"/>
              </a:rPr>
              <a:t>When the user presses “Lights” button, the lights state changes from ON to OFF and vice versa.</a:t>
            </a:r>
            <a:endParaRPr>
              <a:latin typeface="Nunito"/>
              <a:ea typeface="Nunito"/>
              <a:cs typeface="Nunito"/>
              <a:sym typeface="Nunito"/>
            </a:endParaRPr>
          </a:p>
          <a:p>
            <a:pPr indent="-342900" lvl="0" marL="457200" rtl="0" algn="l">
              <a:spcBef>
                <a:spcPts val="0"/>
              </a:spcBef>
              <a:spcAft>
                <a:spcPts val="0"/>
              </a:spcAft>
              <a:buSzPts val="1800"/>
              <a:buFont typeface="Nunito"/>
              <a:buAutoNum type="arabicParenR"/>
            </a:pPr>
            <a:r>
              <a:rPr lang="en-GB">
                <a:latin typeface="Nunito"/>
                <a:ea typeface="Nunito"/>
                <a:cs typeface="Nunito"/>
                <a:sym typeface="Nunito"/>
              </a:rPr>
              <a:t>When user presses “Call Emergency”, the system gives options to call Police, Firefighters or Ambulance.</a:t>
            </a:r>
            <a:endParaRPr>
              <a:latin typeface="Nunito"/>
              <a:ea typeface="Nunito"/>
              <a:cs typeface="Nunito"/>
              <a:sym typeface="Nunito"/>
            </a:endParaRPr>
          </a:p>
          <a:p>
            <a:pPr indent="-342900" lvl="0" marL="457200" rtl="0" algn="l">
              <a:spcBef>
                <a:spcPts val="0"/>
              </a:spcBef>
              <a:spcAft>
                <a:spcPts val="0"/>
              </a:spcAft>
              <a:buSzPts val="1800"/>
              <a:buFont typeface="Nunito"/>
              <a:buAutoNum type="arabicParenR"/>
            </a:pPr>
            <a:r>
              <a:rPr lang="en-GB">
                <a:latin typeface="Nunito"/>
                <a:ea typeface="Nunito"/>
                <a:cs typeface="Nunito"/>
                <a:sym typeface="Nunito"/>
              </a:rPr>
              <a:t>When user presses “System to Casual” button, the system state updates to “casual”.</a:t>
            </a:r>
            <a:endParaRPr>
              <a:latin typeface="Nunito"/>
              <a:ea typeface="Nunito"/>
              <a:cs typeface="Nunito"/>
              <a:sym typeface="Nuni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4"/>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GB">
                <a:solidFill>
                  <a:schemeClr val="dk1"/>
                </a:solidFill>
                <a:latin typeface="Lora"/>
                <a:ea typeface="Lora"/>
                <a:cs typeface="Lora"/>
                <a:sym typeface="Lora"/>
              </a:rPr>
              <a:t>LSC - Authentication</a:t>
            </a:r>
            <a:endParaRPr/>
          </a:p>
        </p:txBody>
      </p:sp>
      <p:pic>
        <p:nvPicPr>
          <p:cNvPr id="135" name="Google Shape;135;p24"/>
          <p:cNvPicPr preferRelativeResize="0"/>
          <p:nvPr/>
        </p:nvPicPr>
        <p:blipFill>
          <a:blip r:embed="rId3">
            <a:alphaModFix/>
          </a:blip>
          <a:stretch>
            <a:fillRect/>
          </a:stretch>
        </p:blipFill>
        <p:spPr>
          <a:xfrm>
            <a:off x="438813" y="1304275"/>
            <a:ext cx="2062425" cy="2534925"/>
          </a:xfrm>
          <a:prstGeom prst="rect">
            <a:avLst/>
          </a:prstGeom>
          <a:noFill/>
          <a:ln>
            <a:noFill/>
          </a:ln>
        </p:spPr>
      </p:pic>
      <p:sp>
        <p:nvSpPr>
          <p:cNvPr id="136" name="Google Shape;136;p24"/>
          <p:cNvSpPr txBox="1"/>
          <p:nvPr/>
        </p:nvSpPr>
        <p:spPr>
          <a:xfrm>
            <a:off x="311700" y="3793350"/>
            <a:ext cx="3170700" cy="124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1600">
                <a:latin typeface="Nunito"/>
                <a:ea typeface="Nunito"/>
                <a:cs typeface="Nunito"/>
                <a:sym typeface="Nunito"/>
              </a:rPr>
              <a:t>“</a:t>
            </a:r>
            <a:r>
              <a:rPr i="1" lang="en-GB">
                <a:solidFill>
                  <a:schemeClr val="dk1"/>
                </a:solidFill>
                <a:latin typeface="Nunito"/>
                <a:ea typeface="Nunito"/>
                <a:cs typeface="Nunito"/>
                <a:sym typeface="Nunito"/>
              </a:rPr>
              <a:t>when the user enters the house then security_system authenticates</a:t>
            </a:r>
            <a:r>
              <a:rPr b="1" lang="en-GB" sz="1600">
                <a:latin typeface="Nunito"/>
                <a:ea typeface="Nunito"/>
                <a:cs typeface="Nunito"/>
                <a:sym typeface="Nunito"/>
              </a:rPr>
              <a:t>”</a:t>
            </a:r>
            <a:endParaRPr b="1" sz="1600">
              <a:latin typeface="Nunito"/>
              <a:ea typeface="Nunito"/>
              <a:cs typeface="Nunito"/>
              <a:sym typeface="Nunito"/>
            </a:endParaRPr>
          </a:p>
          <a:p>
            <a:pPr indent="0" lvl="0" marL="0" rtl="0" algn="l">
              <a:spcBef>
                <a:spcPts val="0"/>
              </a:spcBef>
              <a:spcAft>
                <a:spcPts val="0"/>
              </a:spcAft>
              <a:buNone/>
            </a:pPr>
            <a:r>
              <a:t/>
            </a:r>
            <a:endParaRPr b="1" sz="1600">
              <a:latin typeface="Nunito"/>
              <a:ea typeface="Nunito"/>
              <a:cs typeface="Nunito"/>
              <a:sym typeface="Nunito"/>
            </a:endParaRPr>
          </a:p>
          <a:p>
            <a:pPr indent="0" lvl="0" marL="0" rtl="0" algn="l">
              <a:spcBef>
                <a:spcPts val="0"/>
              </a:spcBef>
              <a:spcAft>
                <a:spcPts val="0"/>
              </a:spcAft>
              <a:buNone/>
            </a:pPr>
            <a:r>
              <a:rPr lang="en-GB">
                <a:latin typeface="Nunito"/>
                <a:ea typeface="Nunito"/>
                <a:cs typeface="Nunito"/>
                <a:sym typeface="Nunito"/>
              </a:rPr>
              <a:t>LSC that upon every house entry authenticates user.</a:t>
            </a:r>
            <a:endParaRPr>
              <a:latin typeface="Nunito"/>
              <a:ea typeface="Nunito"/>
              <a:cs typeface="Nunito"/>
              <a:sym typeface="Nunito"/>
            </a:endParaRPr>
          </a:p>
        </p:txBody>
      </p:sp>
      <p:sp>
        <p:nvSpPr>
          <p:cNvPr id="137" name="Google Shape;137;p24"/>
          <p:cNvSpPr txBox="1"/>
          <p:nvPr/>
        </p:nvSpPr>
        <p:spPr>
          <a:xfrm>
            <a:off x="3482400" y="3517325"/>
            <a:ext cx="4139400" cy="147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Nunito"/>
                <a:ea typeface="Nunito"/>
                <a:cs typeface="Nunito"/>
                <a:sym typeface="Nunito"/>
              </a:rPr>
              <a:t>We make user press buttons for authentication (valid and invalid) to imitate face recognition by security system.</a:t>
            </a:r>
            <a:endParaRPr>
              <a:latin typeface="Nunito"/>
              <a:ea typeface="Nunito"/>
              <a:cs typeface="Nunito"/>
              <a:sym typeface="Nunito"/>
            </a:endParaRPr>
          </a:p>
          <a:p>
            <a:pPr indent="0" lvl="0" marL="0" rtl="0" algn="l">
              <a:spcBef>
                <a:spcPts val="0"/>
              </a:spcBef>
              <a:spcAft>
                <a:spcPts val="0"/>
              </a:spcAft>
              <a:buNone/>
            </a:pPr>
            <a:r>
              <a:rPr lang="en-GB">
                <a:latin typeface="Nunito"/>
                <a:ea typeface="Nunito"/>
                <a:cs typeface="Nunito"/>
                <a:sym typeface="Nunito"/>
              </a:rPr>
              <a:t>User’s choice affects system’s state.</a:t>
            </a:r>
            <a:endParaRPr>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a:p>
            <a:pPr indent="0" lvl="0" marL="0" rtl="0" algn="l">
              <a:spcBef>
                <a:spcPts val="0"/>
              </a:spcBef>
              <a:spcAft>
                <a:spcPts val="0"/>
              </a:spcAft>
              <a:buNone/>
            </a:pPr>
            <a:r>
              <a:rPr lang="en-GB">
                <a:solidFill>
                  <a:schemeClr val="dk1"/>
                </a:solidFill>
                <a:latin typeface="Nunito"/>
                <a:ea typeface="Nunito"/>
                <a:cs typeface="Nunito"/>
                <a:sym typeface="Nunito"/>
              </a:rPr>
              <a:t>authenticate()</a:t>
            </a:r>
            <a:r>
              <a:rPr lang="en-GB">
                <a:latin typeface="Nunito"/>
                <a:ea typeface="Nunito"/>
                <a:cs typeface="Nunito"/>
                <a:sym typeface="Nunito"/>
              </a:rPr>
              <a:t> is a unification message between two LSC</a:t>
            </a:r>
            <a:endParaRPr>
              <a:latin typeface="Nunito"/>
              <a:ea typeface="Nunito"/>
              <a:cs typeface="Nunito"/>
              <a:sym typeface="Nunito"/>
            </a:endParaRPr>
          </a:p>
        </p:txBody>
      </p:sp>
      <p:pic>
        <p:nvPicPr>
          <p:cNvPr id="138" name="Google Shape;138;p24"/>
          <p:cNvPicPr preferRelativeResize="0"/>
          <p:nvPr/>
        </p:nvPicPr>
        <p:blipFill>
          <a:blip r:embed="rId4">
            <a:alphaModFix/>
          </a:blip>
          <a:stretch>
            <a:fillRect/>
          </a:stretch>
        </p:blipFill>
        <p:spPr>
          <a:xfrm>
            <a:off x="3482400" y="1258400"/>
            <a:ext cx="3863525" cy="2258925"/>
          </a:xfrm>
          <a:prstGeom prst="rect">
            <a:avLst/>
          </a:prstGeom>
          <a:noFill/>
          <a:ln>
            <a:noFill/>
          </a:ln>
        </p:spPr>
      </p:pic>
      <p:sp>
        <p:nvSpPr>
          <p:cNvPr id="139" name="Google Shape;139;p24"/>
          <p:cNvSpPr txBox="1"/>
          <p:nvPr/>
        </p:nvSpPr>
        <p:spPr>
          <a:xfrm>
            <a:off x="7413750" y="1303150"/>
            <a:ext cx="1631700" cy="2370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a:latin typeface="Nunito"/>
                <a:ea typeface="Nunito"/>
                <a:cs typeface="Nunito"/>
                <a:sym typeface="Nunito"/>
              </a:rPr>
              <a:t>“</a:t>
            </a:r>
            <a:r>
              <a:rPr i="1" lang="en-GB" sz="1200">
                <a:solidFill>
                  <a:schemeClr val="dk1"/>
                </a:solidFill>
                <a:latin typeface="Nunito"/>
                <a:ea typeface="Nunito"/>
                <a:cs typeface="Nunito"/>
                <a:sym typeface="Nunito"/>
              </a:rPr>
              <a:t>when the user clicks valid_user then security_system authenticated changes to true</a:t>
            </a:r>
            <a:r>
              <a:rPr b="1" lang="en-GB">
                <a:latin typeface="Nunito"/>
                <a:ea typeface="Nunito"/>
                <a:cs typeface="Nunito"/>
                <a:sym typeface="Nunito"/>
              </a:rPr>
              <a:t>”</a:t>
            </a:r>
            <a:endParaRPr>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a:p>
            <a:pPr indent="0" lvl="0" marL="0" rtl="0" algn="l">
              <a:spcBef>
                <a:spcPts val="0"/>
              </a:spcBef>
              <a:spcAft>
                <a:spcPts val="0"/>
              </a:spcAft>
              <a:buNone/>
            </a:pPr>
            <a:r>
              <a:rPr b="1" lang="en-GB">
                <a:latin typeface="Nunito"/>
                <a:ea typeface="Nunito"/>
                <a:cs typeface="Nunito"/>
                <a:sym typeface="Nunito"/>
              </a:rPr>
              <a:t>“</a:t>
            </a:r>
            <a:r>
              <a:rPr i="1" lang="en-GB" sz="1200">
                <a:solidFill>
                  <a:schemeClr val="dk1"/>
                </a:solidFill>
                <a:latin typeface="Nunito"/>
                <a:ea typeface="Nunito"/>
                <a:cs typeface="Nunito"/>
                <a:sym typeface="Nunito"/>
              </a:rPr>
              <a:t>when the user clicks invalid_user then security_system authenticated changes to false</a:t>
            </a:r>
            <a:r>
              <a:rPr b="1" lang="en-GB">
                <a:latin typeface="Nunito"/>
                <a:ea typeface="Nunito"/>
                <a:cs typeface="Nunito"/>
                <a:sym typeface="Nunito"/>
              </a:rPr>
              <a:t>”</a:t>
            </a:r>
            <a:endParaRPr>
              <a:latin typeface="Source Code Pro"/>
              <a:ea typeface="Source Code Pro"/>
              <a:cs typeface="Source Code Pro"/>
              <a:sym typeface="Source Code Pr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5"/>
          <p:cNvSpPr txBox="1"/>
          <p:nvPr>
            <p:ph type="title"/>
          </p:nvPr>
        </p:nvSpPr>
        <p:spPr>
          <a:xfrm>
            <a:off x="311700" y="278475"/>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GB">
                <a:solidFill>
                  <a:schemeClr val="dk1"/>
                </a:solidFill>
                <a:latin typeface="Lora"/>
                <a:ea typeface="Lora"/>
                <a:cs typeface="Lora"/>
                <a:sym typeface="Lora"/>
              </a:rPr>
              <a:t>LSC - System’s state based on authentication</a:t>
            </a:r>
            <a:endParaRPr/>
          </a:p>
        </p:txBody>
      </p:sp>
      <p:pic>
        <p:nvPicPr>
          <p:cNvPr id="145" name="Google Shape;145;p25"/>
          <p:cNvPicPr preferRelativeResize="0"/>
          <p:nvPr/>
        </p:nvPicPr>
        <p:blipFill>
          <a:blip r:embed="rId3">
            <a:alphaModFix/>
          </a:blip>
          <a:stretch>
            <a:fillRect/>
          </a:stretch>
        </p:blipFill>
        <p:spPr>
          <a:xfrm>
            <a:off x="152400" y="1164375"/>
            <a:ext cx="2700650" cy="3822975"/>
          </a:xfrm>
          <a:prstGeom prst="rect">
            <a:avLst/>
          </a:prstGeom>
          <a:noFill/>
          <a:ln>
            <a:noFill/>
          </a:ln>
        </p:spPr>
      </p:pic>
      <p:sp>
        <p:nvSpPr>
          <p:cNvPr id="146" name="Google Shape;146;p25"/>
          <p:cNvSpPr txBox="1"/>
          <p:nvPr/>
        </p:nvSpPr>
        <p:spPr>
          <a:xfrm>
            <a:off x="3113650" y="1164375"/>
            <a:ext cx="5253600" cy="382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1600">
                <a:latin typeface="Nunito"/>
                <a:ea typeface="Nunito"/>
                <a:cs typeface="Nunito"/>
                <a:sym typeface="Nunito"/>
              </a:rPr>
              <a:t>“</a:t>
            </a:r>
            <a:r>
              <a:rPr i="1" lang="en-GB">
                <a:solidFill>
                  <a:schemeClr val="dk1"/>
                </a:solidFill>
                <a:latin typeface="Nunito"/>
                <a:ea typeface="Nunito"/>
                <a:cs typeface="Nunito"/>
                <a:sym typeface="Nunito"/>
              </a:rPr>
              <a:t>when the security_system authenticated changes, if the security_system authenticated equals true , emeristApp state changes to casual, otherwise emeristApp state changes to emergency</a:t>
            </a:r>
            <a:r>
              <a:rPr b="1" lang="en-GB" sz="1600">
                <a:latin typeface="Nunito"/>
                <a:ea typeface="Nunito"/>
                <a:cs typeface="Nunito"/>
                <a:sym typeface="Nunito"/>
              </a:rPr>
              <a:t>”</a:t>
            </a:r>
            <a:endParaRPr b="1" sz="1600">
              <a:latin typeface="Nunito"/>
              <a:ea typeface="Nunito"/>
              <a:cs typeface="Nunito"/>
              <a:sym typeface="Nunito"/>
            </a:endParaRPr>
          </a:p>
          <a:p>
            <a:pPr indent="0" lvl="0" marL="0" rtl="0" algn="l">
              <a:spcBef>
                <a:spcPts val="0"/>
              </a:spcBef>
              <a:spcAft>
                <a:spcPts val="0"/>
              </a:spcAft>
              <a:buNone/>
            </a:pPr>
            <a:r>
              <a:t/>
            </a:r>
            <a:endParaRPr>
              <a:solidFill>
                <a:schemeClr val="dk1"/>
              </a:solidFill>
              <a:latin typeface="Nunito"/>
              <a:ea typeface="Nunito"/>
              <a:cs typeface="Nunito"/>
              <a:sym typeface="Nunito"/>
            </a:endParaRPr>
          </a:p>
          <a:p>
            <a:pPr indent="0" lvl="0" marL="0" rtl="0" algn="l">
              <a:spcBef>
                <a:spcPts val="0"/>
              </a:spcBef>
              <a:spcAft>
                <a:spcPts val="0"/>
              </a:spcAft>
              <a:buNone/>
            </a:pPr>
            <a:r>
              <a:rPr lang="en-GB">
                <a:latin typeface="Nunito"/>
                <a:ea typeface="Nunito"/>
                <a:cs typeface="Nunito"/>
                <a:sym typeface="Nunito"/>
              </a:rPr>
              <a:t>This LSC sets system’s state to emergency or casual based on authentication status.</a:t>
            </a:r>
            <a:endParaRPr>
              <a:latin typeface="Nunito"/>
              <a:ea typeface="Nunito"/>
              <a:cs typeface="Nunito"/>
              <a:sym typeface="Nunito"/>
            </a:endParaRPr>
          </a:p>
          <a:p>
            <a:pPr indent="0" lvl="0" marL="0" rtl="0" algn="l">
              <a:spcBef>
                <a:spcPts val="0"/>
              </a:spcBef>
              <a:spcAft>
                <a:spcPts val="0"/>
              </a:spcAft>
              <a:buNone/>
            </a:pPr>
            <a:r>
              <a:rPr lang="en-GB">
                <a:latin typeface="Nunito"/>
                <a:ea typeface="Nunito"/>
                <a:cs typeface="Nunito"/>
                <a:sym typeface="Nunito"/>
              </a:rPr>
              <a:t>If user was authenticated successfully (pressed “valid_user” button), then system will be in casual state.</a:t>
            </a:r>
            <a:endParaRPr>
              <a:latin typeface="Nunito"/>
              <a:ea typeface="Nunito"/>
              <a:cs typeface="Nunito"/>
              <a:sym typeface="Nunito"/>
            </a:endParaRPr>
          </a:p>
          <a:p>
            <a:pPr indent="0" lvl="0" marL="0" rtl="0" algn="l">
              <a:spcBef>
                <a:spcPts val="0"/>
              </a:spcBef>
              <a:spcAft>
                <a:spcPts val="0"/>
              </a:spcAft>
              <a:buNone/>
            </a:pPr>
            <a:r>
              <a:rPr lang="en-GB">
                <a:latin typeface="Nunito"/>
                <a:ea typeface="Nunito"/>
                <a:cs typeface="Nunito"/>
                <a:sym typeface="Nunito"/>
              </a:rPr>
              <a:t>If user pressed “invalid_user”, then system will be in emergency state.</a:t>
            </a:r>
            <a:endParaRPr>
              <a:latin typeface="Nunito"/>
              <a:ea typeface="Nunito"/>
              <a:cs typeface="Nunito"/>
              <a:sym typeface="Nuni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6"/>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GB">
                <a:solidFill>
                  <a:schemeClr val="dk1"/>
                </a:solidFill>
                <a:latin typeface="Lora"/>
                <a:ea typeface="Lora"/>
                <a:cs typeface="Lora"/>
                <a:sym typeface="Lora"/>
              </a:rPr>
              <a:t>LSC - Emergency due to abnormal behavior</a:t>
            </a:r>
            <a:endParaRPr/>
          </a:p>
        </p:txBody>
      </p:sp>
      <p:pic>
        <p:nvPicPr>
          <p:cNvPr id="152" name="Google Shape;152;p26"/>
          <p:cNvPicPr preferRelativeResize="0"/>
          <p:nvPr/>
        </p:nvPicPr>
        <p:blipFill>
          <a:blip r:embed="rId3">
            <a:alphaModFix/>
          </a:blip>
          <a:stretch>
            <a:fillRect/>
          </a:stretch>
        </p:blipFill>
        <p:spPr>
          <a:xfrm>
            <a:off x="311700" y="1495025"/>
            <a:ext cx="2825850" cy="3492325"/>
          </a:xfrm>
          <a:prstGeom prst="rect">
            <a:avLst/>
          </a:prstGeom>
          <a:noFill/>
          <a:ln>
            <a:noFill/>
          </a:ln>
        </p:spPr>
      </p:pic>
      <p:sp>
        <p:nvSpPr>
          <p:cNvPr id="153" name="Google Shape;153;p26"/>
          <p:cNvSpPr txBox="1"/>
          <p:nvPr/>
        </p:nvSpPr>
        <p:spPr>
          <a:xfrm>
            <a:off x="3242250" y="1533875"/>
            <a:ext cx="5590200" cy="349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1600">
                <a:latin typeface="Nunito"/>
                <a:ea typeface="Nunito"/>
                <a:cs typeface="Nunito"/>
                <a:sym typeface="Nunito"/>
              </a:rPr>
              <a:t>“</a:t>
            </a:r>
            <a:r>
              <a:rPr i="1" lang="en-GB">
                <a:solidFill>
                  <a:schemeClr val="dk1"/>
                </a:solidFill>
                <a:latin typeface="Nunito"/>
                <a:ea typeface="Nunito"/>
                <a:cs typeface="Nunito"/>
                <a:sym typeface="Nunito"/>
              </a:rPr>
              <a:t>when security_system detects abnormal_behavior then the emeristApp state changes to "emergency"</a:t>
            </a:r>
            <a:r>
              <a:rPr b="1" lang="en-GB" sz="1600">
                <a:latin typeface="Nunito"/>
                <a:ea typeface="Nunito"/>
                <a:cs typeface="Nunito"/>
                <a:sym typeface="Nunito"/>
              </a:rPr>
              <a:t>”</a:t>
            </a:r>
            <a:endParaRPr b="1" sz="1600">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a:p>
            <a:pPr indent="0" lvl="0" marL="0" rtl="0" algn="l">
              <a:spcBef>
                <a:spcPts val="0"/>
              </a:spcBef>
              <a:spcAft>
                <a:spcPts val="0"/>
              </a:spcAft>
              <a:buNone/>
            </a:pPr>
            <a:r>
              <a:rPr lang="en-GB">
                <a:latin typeface="Nunito"/>
                <a:ea typeface="Nunito"/>
                <a:cs typeface="Nunito"/>
                <a:sym typeface="Nunito"/>
              </a:rPr>
              <a:t>System’s state is updated to “emergency” due to detected abnormal behavior.</a:t>
            </a:r>
            <a:endParaRPr>
              <a:latin typeface="Nunito"/>
              <a:ea typeface="Nunito"/>
              <a:cs typeface="Nunito"/>
              <a:sym typeface="Nuni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7"/>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GB">
                <a:solidFill>
                  <a:schemeClr val="dk1"/>
                </a:solidFill>
                <a:latin typeface="Lora"/>
                <a:ea typeface="Lora"/>
                <a:cs typeface="Lora"/>
                <a:sym typeface="Lora"/>
              </a:rPr>
              <a:t>LSC - System’s reaction to emergency state</a:t>
            </a:r>
            <a:endParaRPr/>
          </a:p>
        </p:txBody>
      </p:sp>
      <p:pic>
        <p:nvPicPr>
          <p:cNvPr id="159" name="Google Shape;159;p27"/>
          <p:cNvPicPr preferRelativeResize="0"/>
          <p:nvPr/>
        </p:nvPicPr>
        <p:blipFill>
          <a:blip r:embed="rId3">
            <a:alphaModFix/>
          </a:blip>
          <a:stretch>
            <a:fillRect/>
          </a:stretch>
        </p:blipFill>
        <p:spPr>
          <a:xfrm>
            <a:off x="5709382" y="1294776"/>
            <a:ext cx="3122917" cy="3659950"/>
          </a:xfrm>
          <a:prstGeom prst="rect">
            <a:avLst/>
          </a:prstGeom>
          <a:noFill/>
          <a:ln>
            <a:noFill/>
          </a:ln>
        </p:spPr>
      </p:pic>
      <p:sp>
        <p:nvSpPr>
          <p:cNvPr id="160" name="Google Shape;160;p27"/>
          <p:cNvSpPr txBox="1"/>
          <p:nvPr/>
        </p:nvSpPr>
        <p:spPr>
          <a:xfrm>
            <a:off x="2672825" y="1258400"/>
            <a:ext cx="2994300" cy="349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1600">
                <a:latin typeface="Nunito"/>
                <a:ea typeface="Nunito"/>
                <a:cs typeface="Nunito"/>
                <a:sym typeface="Nunito"/>
              </a:rPr>
              <a:t>“</a:t>
            </a:r>
            <a:r>
              <a:rPr i="1" lang="en-GB" sz="1200">
                <a:solidFill>
                  <a:schemeClr val="dk1"/>
                </a:solidFill>
                <a:latin typeface="Nunito"/>
                <a:ea typeface="Nunito"/>
                <a:cs typeface="Nunito"/>
                <a:sym typeface="Nunito"/>
              </a:rPr>
              <a:t>when the emeristApp state equals "emergency" and only then the emeristApp turnON lights then the light state changes to on  then the emeristApp pushNotification emergency</a:t>
            </a:r>
            <a:r>
              <a:rPr b="1" lang="en-GB">
                <a:latin typeface="Nunito"/>
                <a:ea typeface="Nunito"/>
                <a:cs typeface="Nunito"/>
                <a:sym typeface="Nunito"/>
              </a:rPr>
              <a:t>”</a:t>
            </a:r>
            <a:endParaRPr b="1">
              <a:latin typeface="Nunito"/>
              <a:ea typeface="Nunito"/>
              <a:cs typeface="Nunito"/>
              <a:sym typeface="Nunito"/>
            </a:endParaRPr>
          </a:p>
          <a:p>
            <a:pPr indent="0" lvl="0" marL="0" rtl="0" algn="l">
              <a:spcBef>
                <a:spcPts val="0"/>
              </a:spcBef>
              <a:spcAft>
                <a:spcPts val="0"/>
              </a:spcAft>
              <a:buNone/>
            </a:pPr>
            <a:r>
              <a:t/>
            </a:r>
            <a:endParaRPr b="1">
              <a:latin typeface="Nunito"/>
              <a:ea typeface="Nunito"/>
              <a:cs typeface="Nunito"/>
              <a:sym typeface="Nunito"/>
            </a:endParaRPr>
          </a:p>
          <a:p>
            <a:pPr indent="0" lvl="0" marL="0" rtl="0" algn="l">
              <a:spcBef>
                <a:spcPts val="0"/>
              </a:spcBef>
              <a:spcAft>
                <a:spcPts val="0"/>
              </a:spcAft>
              <a:buNone/>
            </a:pPr>
            <a:r>
              <a:rPr lang="en-GB">
                <a:latin typeface="Nunito"/>
                <a:ea typeface="Nunito"/>
                <a:cs typeface="Nunito"/>
                <a:sym typeface="Nunito"/>
              </a:rPr>
              <a:t>When system is in emergency state it turns on all the lights, sends notification via application and starts recording of the incident.</a:t>
            </a:r>
            <a:endParaRPr>
              <a:latin typeface="Nunito"/>
              <a:ea typeface="Nunito"/>
              <a:cs typeface="Nunito"/>
              <a:sym typeface="Nunito"/>
            </a:endParaRPr>
          </a:p>
          <a:p>
            <a:pPr indent="0" lvl="0" marL="0" rtl="0" algn="l">
              <a:spcBef>
                <a:spcPts val="0"/>
              </a:spcBef>
              <a:spcAft>
                <a:spcPts val="0"/>
              </a:spcAft>
              <a:buNone/>
            </a:pPr>
            <a:r>
              <a:rPr lang="en-GB">
                <a:latin typeface="Nunito"/>
                <a:ea typeface="Nunito"/>
                <a:cs typeface="Nunito"/>
                <a:sym typeface="Nunito"/>
              </a:rPr>
              <a:t>Recording stops when the system is back to casual state (triggered by user), and notification is send.</a:t>
            </a:r>
            <a:endParaRPr>
              <a:latin typeface="Nunito"/>
              <a:ea typeface="Nunito"/>
              <a:cs typeface="Nunito"/>
              <a:sym typeface="Nunito"/>
            </a:endParaRPr>
          </a:p>
          <a:p>
            <a:pPr indent="0" lvl="0" marL="0" rtl="0" algn="l">
              <a:spcBef>
                <a:spcPts val="0"/>
              </a:spcBef>
              <a:spcAft>
                <a:spcPts val="0"/>
              </a:spcAft>
              <a:buNone/>
            </a:pPr>
            <a:r>
              <a:rPr lang="en-GB">
                <a:solidFill>
                  <a:schemeClr val="dk1"/>
                </a:solidFill>
                <a:latin typeface="Nunito"/>
                <a:ea typeface="Nunito"/>
                <a:cs typeface="Nunito"/>
                <a:sym typeface="Nunito"/>
              </a:rPr>
              <a:t>setState()</a:t>
            </a:r>
            <a:r>
              <a:rPr lang="en-GB">
                <a:latin typeface="Nunito"/>
                <a:ea typeface="Nunito"/>
                <a:cs typeface="Nunito"/>
                <a:sym typeface="Nunito"/>
              </a:rPr>
              <a:t> of </a:t>
            </a:r>
            <a:r>
              <a:rPr i="1" lang="en-GB">
                <a:latin typeface="Nunito"/>
                <a:ea typeface="Nunito"/>
                <a:cs typeface="Nunito"/>
                <a:sym typeface="Nunito"/>
              </a:rPr>
              <a:t>emeristApp </a:t>
            </a:r>
            <a:r>
              <a:rPr lang="en-GB">
                <a:latin typeface="Nunito"/>
                <a:ea typeface="Nunito"/>
                <a:cs typeface="Nunito"/>
                <a:sym typeface="Nunito"/>
              </a:rPr>
              <a:t>is a unification between these and two previous LSCs.</a:t>
            </a:r>
            <a:endParaRPr>
              <a:latin typeface="Nunito"/>
              <a:ea typeface="Nunito"/>
              <a:cs typeface="Nunito"/>
              <a:sym typeface="Nunito"/>
            </a:endParaRPr>
          </a:p>
        </p:txBody>
      </p:sp>
      <p:pic>
        <p:nvPicPr>
          <p:cNvPr id="161" name="Google Shape;161;p27"/>
          <p:cNvPicPr preferRelativeResize="0"/>
          <p:nvPr/>
        </p:nvPicPr>
        <p:blipFill>
          <a:blip r:embed="rId4">
            <a:alphaModFix/>
          </a:blip>
          <a:stretch>
            <a:fillRect/>
          </a:stretch>
        </p:blipFill>
        <p:spPr>
          <a:xfrm>
            <a:off x="152400" y="1258400"/>
            <a:ext cx="2520428" cy="37327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8"/>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GB">
                <a:solidFill>
                  <a:schemeClr val="dk1"/>
                </a:solidFill>
                <a:latin typeface="Lora"/>
                <a:ea typeface="Lora"/>
                <a:cs typeface="Lora"/>
                <a:sym typeface="Lora"/>
              </a:rPr>
              <a:t>LSC - User’s light control via application</a:t>
            </a:r>
            <a:endParaRPr/>
          </a:p>
        </p:txBody>
      </p:sp>
      <p:pic>
        <p:nvPicPr>
          <p:cNvPr id="167" name="Google Shape;167;p28"/>
          <p:cNvPicPr preferRelativeResize="0"/>
          <p:nvPr/>
        </p:nvPicPr>
        <p:blipFill>
          <a:blip r:embed="rId3">
            <a:alphaModFix/>
          </a:blip>
          <a:stretch>
            <a:fillRect/>
          </a:stretch>
        </p:blipFill>
        <p:spPr>
          <a:xfrm>
            <a:off x="311700" y="1412350"/>
            <a:ext cx="4207225" cy="3517950"/>
          </a:xfrm>
          <a:prstGeom prst="rect">
            <a:avLst/>
          </a:prstGeom>
          <a:noFill/>
          <a:ln>
            <a:noFill/>
          </a:ln>
        </p:spPr>
      </p:pic>
      <p:sp>
        <p:nvSpPr>
          <p:cNvPr id="168" name="Google Shape;168;p28"/>
          <p:cNvSpPr txBox="1"/>
          <p:nvPr/>
        </p:nvSpPr>
        <p:spPr>
          <a:xfrm>
            <a:off x="4629150" y="1478750"/>
            <a:ext cx="4207200" cy="345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Nunito"/>
                <a:ea typeface="Nunito"/>
                <a:cs typeface="Nunito"/>
                <a:sym typeface="Nunito"/>
              </a:rPr>
              <a:t>“</a:t>
            </a:r>
            <a:r>
              <a:rPr i="1" lang="en-GB">
                <a:solidFill>
                  <a:schemeClr val="dk1"/>
                </a:solidFill>
                <a:latin typeface="Nunito"/>
                <a:ea typeface="Nunito"/>
                <a:cs typeface="Nunito"/>
                <a:sym typeface="Nunito"/>
              </a:rPr>
              <a:t>when the user turnOFF the light, the light state changes to off</a:t>
            </a:r>
            <a:r>
              <a:rPr lang="en-GB">
                <a:latin typeface="Nunito"/>
                <a:ea typeface="Nunito"/>
                <a:cs typeface="Nunito"/>
                <a:sym typeface="Nunito"/>
              </a:rPr>
              <a:t>”</a:t>
            </a:r>
            <a:endParaRPr>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a:p>
            <a:pPr indent="0" lvl="0" marL="0" rtl="0" algn="l">
              <a:spcBef>
                <a:spcPts val="0"/>
              </a:spcBef>
              <a:spcAft>
                <a:spcPts val="0"/>
              </a:spcAft>
              <a:buNone/>
            </a:pPr>
            <a:r>
              <a:rPr lang="en-GB">
                <a:latin typeface="Nunito"/>
                <a:ea typeface="Nunito"/>
                <a:cs typeface="Nunito"/>
                <a:sym typeface="Nunito"/>
              </a:rPr>
              <a:t>“</a:t>
            </a:r>
            <a:r>
              <a:rPr i="1" lang="en-GB">
                <a:solidFill>
                  <a:schemeClr val="dk1"/>
                </a:solidFill>
                <a:latin typeface="Nunito"/>
                <a:ea typeface="Nunito"/>
                <a:cs typeface="Nunito"/>
                <a:sym typeface="Nunito"/>
              </a:rPr>
              <a:t>when the user turnON the light, the light state changes to on</a:t>
            </a:r>
            <a:r>
              <a:rPr lang="en-GB">
                <a:latin typeface="Nunito"/>
                <a:ea typeface="Nunito"/>
                <a:cs typeface="Nunito"/>
                <a:sym typeface="Nunito"/>
              </a:rPr>
              <a:t>”</a:t>
            </a:r>
            <a:endParaRPr>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a:p>
            <a:pPr indent="0" lvl="0" marL="0" rtl="0" algn="l">
              <a:spcBef>
                <a:spcPts val="0"/>
              </a:spcBef>
              <a:spcAft>
                <a:spcPts val="0"/>
              </a:spcAft>
              <a:buNone/>
            </a:pPr>
            <a:r>
              <a:rPr lang="en-GB">
                <a:latin typeface="Nunito"/>
                <a:ea typeface="Nunito"/>
                <a:cs typeface="Nunito"/>
                <a:sym typeface="Nunito"/>
              </a:rPr>
              <a:t>These LSC let user to control lights via emeristApp.</a:t>
            </a:r>
            <a:endParaRPr>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a:p>
            <a:pPr indent="0" lvl="0" marL="0" rtl="0" algn="l">
              <a:spcBef>
                <a:spcPts val="0"/>
              </a:spcBef>
              <a:spcAft>
                <a:spcPts val="0"/>
              </a:spcAft>
              <a:buNone/>
            </a:pPr>
            <a:r>
              <a:rPr lang="en-GB">
                <a:solidFill>
                  <a:schemeClr val="dk1"/>
                </a:solidFill>
                <a:latin typeface="Nunito"/>
                <a:ea typeface="Nunito"/>
                <a:cs typeface="Nunito"/>
                <a:sym typeface="Nunito"/>
              </a:rPr>
              <a:t>turnON()</a:t>
            </a:r>
            <a:r>
              <a:rPr lang="en-GB">
                <a:latin typeface="Nunito"/>
                <a:ea typeface="Nunito"/>
                <a:cs typeface="Nunito"/>
                <a:sym typeface="Nunito"/>
              </a:rPr>
              <a:t> and </a:t>
            </a:r>
            <a:r>
              <a:rPr lang="en-GB">
                <a:solidFill>
                  <a:schemeClr val="dk1"/>
                </a:solidFill>
                <a:latin typeface="Nunito"/>
                <a:ea typeface="Nunito"/>
                <a:cs typeface="Nunito"/>
                <a:sym typeface="Nunito"/>
              </a:rPr>
              <a:t>turnOFF()</a:t>
            </a:r>
            <a:r>
              <a:rPr lang="en-GB">
                <a:latin typeface="Nunito"/>
                <a:ea typeface="Nunito"/>
                <a:cs typeface="Nunito"/>
                <a:sym typeface="Nunito"/>
              </a:rPr>
              <a:t> are two unification messages between these and the following LSC.</a:t>
            </a:r>
            <a:endParaRPr>
              <a:latin typeface="Nunito"/>
              <a:ea typeface="Nunito"/>
              <a:cs typeface="Nunito"/>
              <a:sym typeface="Nuni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9"/>
          <p:cNvSpPr txBox="1"/>
          <p:nvPr>
            <p:ph type="title"/>
          </p:nvPr>
        </p:nvSpPr>
        <p:spPr>
          <a:xfrm>
            <a:off x="311700" y="278475"/>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GB">
                <a:solidFill>
                  <a:schemeClr val="dk1"/>
                </a:solidFill>
                <a:latin typeface="Lora"/>
                <a:ea typeface="Lora"/>
                <a:cs typeface="Lora"/>
                <a:sym typeface="Lora"/>
              </a:rPr>
              <a:t>LSC - Forbidden scenario</a:t>
            </a:r>
            <a:endParaRPr b="1">
              <a:solidFill>
                <a:schemeClr val="dk1"/>
              </a:solidFill>
              <a:latin typeface="Lora"/>
              <a:ea typeface="Lora"/>
              <a:cs typeface="Lora"/>
              <a:sym typeface="Lora"/>
            </a:endParaRPr>
          </a:p>
        </p:txBody>
      </p:sp>
      <p:pic>
        <p:nvPicPr>
          <p:cNvPr id="174" name="Google Shape;174;p29"/>
          <p:cNvPicPr preferRelativeResize="0"/>
          <p:nvPr/>
        </p:nvPicPr>
        <p:blipFill>
          <a:blip r:embed="rId3">
            <a:alphaModFix/>
          </a:blip>
          <a:stretch>
            <a:fillRect/>
          </a:stretch>
        </p:blipFill>
        <p:spPr>
          <a:xfrm>
            <a:off x="152400" y="1164375"/>
            <a:ext cx="2502025" cy="3822900"/>
          </a:xfrm>
          <a:prstGeom prst="rect">
            <a:avLst/>
          </a:prstGeom>
          <a:noFill/>
          <a:ln>
            <a:noFill/>
          </a:ln>
        </p:spPr>
      </p:pic>
      <p:sp>
        <p:nvSpPr>
          <p:cNvPr id="175" name="Google Shape;175;p29"/>
          <p:cNvSpPr txBox="1"/>
          <p:nvPr/>
        </p:nvSpPr>
        <p:spPr>
          <a:xfrm>
            <a:off x="2727900" y="1203200"/>
            <a:ext cx="5584500" cy="369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1600">
                <a:latin typeface="Nunito"/>
                <a:ea typeface="Nunito"/>
                <a:cs typeface="Nunito"/>
                <a:sym typeface="Nunito"/>
              </a:rPr>
              <a:t>“</a:t>
            </a:r>
            <a:r>
              <a:rPr i="1" lang="en-GB">
                <a:solidFill>
                  <a:schemeClr val="dk1"/>
                </a:solidFill>
                <a:latin typeface="Nunito"/>
                <a:ea typeface="Nunito"/>
                <a:cs typeface="Nunito"/>
                <a:sym typeface="Nunito"/>
              </a:rPr>
              <a:t>whenever the emeristApp state changes to emergency and the user turnOFF light then the light state must not change to off until the emeristApp state changes to casual</a:t>
            </a:r>
            <a:r>
              <a:rPr b="1" lang="en-GB" sz="1600">
                <a:latin typeface="Nunito"/>
                <a:ea typeface="Nunito"/>
                <a:cs typeface="Nunito"/>
                <a:sym typeface="Nunito"/>
              </a:rPr>
              <a:t>”</a:t>
            </a:r>
            <a:endParaRPr b="1" sz="1600">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a:p>
            <a:pPr indent="0" lvl="0" marL="0" rtl="0" algn="l">
              <a:spcBef>
                <a:spcPts val="0"/>
              </a:spcBef>
              <a:spcAft>
                <a:spcPts val="0"/>
              </a:spcAft>
              <a:buNone/>
            </a:pPr>
            <a:r>
              <a:rPr lang="en-GB">
                <a:latin typeface="Nunito"/>
                <a:ea typeface="Nunito"/>
                <a:cs typeface="Nunito"/>
                <a:sym typeface="Nunito"/>
              </a:rPr>
              <a:t>We forbid forbid turning off lights during emergency.</a:t>
            </a:r>
            <a:endParaRPr>
              <a:latin typeface="Nunito"/>
              <a:ea typeface="Nunito"/>
              <a:cs typeface="Nunito"/>
              <a:sym typeface="Nuni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30"/>
          <p:cNvSpPr txBox="1"/>
          <p:nvPr>
            <p:ph type="title"/>
          </p:nvPr>
        </p:nvSpPr>
        <p:spPr>
          <a:xfrm>
            <a:off x="311700" y="278475"/>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GB">
                <a:solidFill>
                  <a:schemeClr val="dk1"/>
                </a:solidFill>
                <a:latin typeface="Lora"/>
                <a:ea typeface="Lora"/>
                <a:cs typeface="Lora"/>
                <a:sym typeface="Lora"/>
              </a:rPr>
              <a:t>LSC - When user leaves</a:t>
            </a:r>
            <a:endParaRPr/>
          </a:p>
        </p:txBody>
      </p:sp>
      <p:sp>
        <p:nvSpPr>
          <p:cNvPr id="181" name="Google Shape;181;p30"/>
          <p:cNvSpPr txBox="1"/>
          <p:nvPr/>
        </p:nvSpPr>
        <p:spPr>
          <a:xfrm>
            <a:off x="-835825" y="2222725"/>
            <a:ext cx="5290500" cy="61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Source Code Pro"/>
              <a:ea typeface="Source Code Pro"/>
              <a:cs typeface="Source Code Pro"/>
              <a:sym typeface="Source Code Pro"/>
            </a:endParaRPr>
          </a:p>
        </p:txBody>
      </p:sp>
      <p:pic>
        <p:nvPicPr>
          <p:cNvPr id="182" name="Google Shape;182;p30"/>
          <p:cNvPicPr preferRelativeResize="0"/>
          <p:nvPr/>
        </p:nvPicPr>
        <p:blipFill>
          <a:blip r:embed="rId3">
            <a:alphaModFix/>
          </a:blip>
          <a:stretch>
            <a:fillRect/>
          </a:stretch>
        </p:blipFill>
        <p:spPr>
          <a:xfrm>
            <a:off x="311700" y="1283775"/>
            <a:ext cx="3886200" cy="3743325"/>
          </a:xfrm>
          <a:prstGeom prst="rect">
            <a:avLst/>
          </a:prstGeom>
          <a:noFill/>
          <a:ln>
            <a:noFill/>
          </a:ln>
        </p:spPr>
      </p:pic>
      <p:sp>
        <p:nvSpPr>
          <p:cNvPr id="183" name="Google Shape;183;p30"/>
          <p:cNvSpPr txBox="1"/>
          <p:nvPr/>
        </p:nvSpPr>
        <p:spPr>
          <a:xfrm>
            <a:off x="4280125" y="1322625"/>
            <a:ext cx="4362900" cy="361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1600">
                <a:latin typeface="Nunito"/>
                <a:ea typeface="Nunito"/>
                <a:cs typeface="Nunito"/>
                <a:sym typeface="Nunito"/>
              </a:rPr>
              <a:t>“</a:t>
            </a:r>
            <a:r>
              <a:rPr i="1" lang="en-GB">
                <a:solidFill>
                  <a:schemeClr val="dk1"/>
                </a:solidFill>
                <a:latin typeface="Nunito"/>
                <a:ea typeface="Nunito"/>
                <a:cs typeface="Nunito"/>
                <a:sym typeface="Nunito"/>
              </a:rPr>
              <a:t>when the user leaves the house then the emeristApp turnOFF light then the light state changes to off</a:t>
            </a:r>
            <a:r>
              <a:rPr b="1" lang="en-GB" sz="1600">
                <a:latin typeface="Nunito"/>
                <a:ea typeface="Nunito"/>
                <a:cs typeface="Nunito"/>
                <a:sym typeface="Nunito"/>
              </a:rPr>
              <a:t>”</a:t>
            </a:r>
            <a:endParaRPr b="1" sz="1600">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a:p>
            <a:pPr indent="0" lvl="0" marL="0" rtl="0" algn="l">
              <a:spcBef>
                <a:spcPts val="0"/>
              </a:spcBef>
              <a:spcAft>
                <a:spcPts val="0"/>
              </a:spcAft>
              <a:buNone/>
            </a:pPr>
            <a:r>
              <a:rPr lang="en-GB">
                <a:latin typeface="Nunito"/>
                <a:ea typeface="Nunito"/>
                <a:cs typeface="Nunito"/>
                <a:sym typeface="Nunito"/>
              </a:rPr>
              <a:t>Application turns off the lights when user leaves the house.</a:t>
            </a:r>
            <a:endParaRPr>
              <a:latin typeface="Nunito"/>
              <a:ea typeface="Nunito"/>
              <a:cs typeface="Nunito"/>
              <a:sym typeface="Nuni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31"/>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GB">
                <a:solidFill>
                  <a:schemeClr val="dk1"/>
                </a:solidFill>
                <a:latin typeface="Lora"/>
                <a:ea typeface="Lora"/>
                <a:cs typeface="Lora"/>
                <a:sym typeface="Lora"/>
              </a:rPr>
              <a:t>Reflections - Elena</a:t>
            </a:r>
            <a:endParaRPr b="1">
              <a:solidFill>
                <a:schemeClr val="dk1"/>
              </a:solidFill>
              <a:latin typeface="Lora"/>
              <a:ea typeface="Lora"/>
              <a:cs typeface="Lora"/>
              <a:sym typeface="Lora"/>
            </a:endParaRPr>
          </a:p>
        </p:txBody>
      </p:sp>
      <p:sp>
        <p:nvSpPr>
          <p:cNvPr id="189" name="Google Shape;189;p31"/>
          <p:cNvSpPr txBox="1"/>
          <p:nvPr>
            <p:ph idx="1" type="body"/>
          </p:nvPr>
        </p:nvSpPr>
        <p:spPr>
          <a:xfrm>
            <a:off x="311700" y="1285125"/>
            <a:ext cx="8520600" cy="3444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400">
                <a:latin typeface="Nunito"/>
                <a:ea typeface="Nunito"/>
                <a:cs typeface="Nunito"/>
                <a:sym typeface="Nunito"/>
              </a:rPr>
              <a:t>I had a lot of struggle to create complex LSC’s using natural language. I found our work around by creating smaller charts and using simple language. We also had some hard times building a statecharts with conditions (as there are not a lot of practical examples anywhere), but we were able to find our answers during class sessions.</a:t>
            </a:r>
            <a:endParaRPr sz="1400">
              <a:latin typeface="Nunito"/>
              <a:ea typeface="Nunito"/>
              <a:cs typeface="Nunito"/>
              <a:sym typeface="Nunito"/>
            </a:endParaRPr>
          </a:p>
          <a:p>
            <a:pPr indent="0" lvl="0" marL="0" rtl="0" algn="l">
              <a:spcBef>
                <a:spcPts val="1600"/>
              </a:spcBef>
              <a:spcAft>
                <a:spcPts val="0"/>
              </a:spcAft>
              <a:buNone/>
            </a:pPr>
            <a:r>
              <a:rPr lang="en-GB" sz="1400">
                <a:latin typeface="Nunito"/>
                <a:ea typeface="Nunito"/>
                <a:cs typeface="Nunito"/>
                <a:sym typeface="Nunito"/>
              </a:rPr>
              <a:t>I faced other struggles related to project management but I’ve learned a lot and feel more confident starting new projects and finish them without getting lost in the process.</a:t>
            </a:r>
            <a:endParaRPr sz="1400">
              <a:latin typeface="Nunito"/>
              <a:ea typeface="Nunito"/>
              <a:cs typeface="Nunito"/>
              <a:sym typeface="Nunito"/>
            </a:endParaRPr>
          </a:p>
          <a:p>
            <a:pPr indent="0" lvl="0" marL="0" rtl="0" algn="l">
              <a:spcBef>
                <a:spcPts val="1600"/>
              </a:spcBef>
              <a:spcAft>
                <a:spcPts val="0"/>
              </a:spcAft>
              <a:buNone/>
            </a:pPr>
            <a:r>
              <a:rPr lang="en-GB" sz="1400">
                <a:latin typeface="Nunito"/>
                <a:ea typeface="Nunito"/>
                <a:cs typeface="Nunito"/>
                <a:sym typeface="Nunito"/>
              </a:rPr>
              <a:t>I wish we did more practice in both softwares during the classes before we started working on project itself, because only in the end I understood how two of them are related and what should be covered in which environment.</a:t>
            </a:r>
            <a:endParaRPr sz="1400">
              <a:latin typeface="Nunito"/>
              <a:ea typeface="Nunito"/>
              <a:cs typeface="Nunito"/>
              <a:sym typeface="Nunito"/>
            </a:endParaRPr>
          </a:p>
          <a:p>
            <a:pPr indent="0" lvl="0" marL="0" rtl="0" algn="l">
              <a:spcBef>
                <a:spcPts val="1600"/>
              </a:spcBef>
              <a:spcAft>
                <a:spcPts val="1600"/>
              </a:spcAft>
              <a:buNone/>
            </a:pPr>
            <a:r>
              <a:rPr lang="en-GB" sz="1400">
                <a:latin typeface="Nunito"/>
                <a:ea typeface="Nunito"/>
                <a:cs typeface="Nunito"/>
                <a:sym typeface="Nunito"/>
              </a:rPr>
              <a:t>As for me, I felt more confident and enjoyed more working with statecharts. When I worked with LSC sometimes I couldn’t understand when it’s my fault and when it’s just system’s bug which made the process harder.</a:t>
            </a:r>
            <a:endParaRPr sz="1400">
              <a:latin typeface="Nunito"/>
              <a:ea typeface="Nunito"/>
              <a:cs typeface="Nunito"/>
              <a:sym typeface="Nuni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4"/>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GB">
                <a:solidFill>
                  <a:schemeClr val="dk1"/>
                </a:solidFill>
                <a:latin typeface="Lora"/>
                <a:ea typeface="Lora"/>
                <a:cs typeface="Lora"/>
                <a:sym typeface="Lora"/>
              </a:rPr>
              <a:t>WHY?</a:t>
            </a:r>
            <a:endParaRPr b="1">
              <a:solidFill>
                <a:schemeClr val="dk1"/>
              </a:solidFill>
              <a:latin typeface="Lora"/>
              <a:ea typeface="Lora"/>
              <a:cs typeface="Lora"/>
              <a:sym typeface="Lora"/>
            </a:endParaRPr>
          </a:p>
        </p:txBody>
      </p:sp>
      <p:sp>
        <p:nvSpPr>
          <p:cNvPr id="69" name="Google Shape;69;p14"/>
          <p:cNvSpPr txBox="1"/>
          <p:nvPr>
            <p:ph idx="1" type="body"/>
          </p:nvPr>
        </p:nvSpPr>
        <p:spPr>
          <a:xfrm>
            <a:off x="311700" y="1468825"/>
            <a:ext cx="8520600" cy="309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Nunito Light"/>
                <a:ea typeface="Nunito Light"/>
                <a:cs typeface="Nunito Light"/>
                <a:sym typeface="Nunito Light"/>
              </a:rPr>
              <a:t>We are living in a world of AI assistants. They provide a lot of services such as meeting reminder, </a:t>
            </a:r>
            <a:r>
              <a:rPr lang="en-GB">
                <a:latin typeface="Nunito Light"/>
                <a:ea typeface="Nunito Light"/>
                <a:cs typeface="Nunito Light"/>
                <a:sym typeface="Nunito Light"/>
              </a:rPr>
              <a:t>recipe</a:t>
            </a:r>
            <a:r>
              <a:rPr lang="en-GB">
                <a:latin typeface="Nunito Light"/>
                <a:ea typeface="Nunito Light"/>
                <a:cs typeface="Nunito Light"/>
                <a:sym typeface="Nunito Light"/>
              </a:rPr>
              <a:t> finder, information provider, alarm etc.</a:t>
            </a:r>
            <a:endParaRPr>
              <a:latin typeface="Nunito Light"/>
              <a:ea typeface="Nunito Light"/>
              <a:cs typeface="Nunito Light"/>
              <a:sym typeface="Nunito Light"/>
            </a:endParaRPr>
          </a:p>
          <a:p>
            <a:pPr indent="0" lvl="0" marL="0" rtl="0" algn="l">
              <a:spcBef>
                <a:spcPts val="1600"/>
              </a:spcBef>
              <a:spcAft>
                <a:spcPts val="0"/>
              </a:spcAft>
              <a:buNone/>
            </a:pPr>
            <a:r>
              <a:rPr lang="en-GB">
                <a:latin typeface="Nunito Light"/>
                <a:ea typeface="Nunito Light"/>
                <a:cs typeface="Nunito Light"/>
                <a:sym typeface="Nunito Light"/>
              </a:rPr>
              <a:t>Generation Z gets used to these services fast and uses them more and more in daily lives.</a:t>
            </a:r>
            <a:endParaRPr>
              <a:latin typeface="Nunito Light"/>
              <a:ea typeface="Nunito Light"/>
              <a:cs typeface="Nunito Light"/>
              <a:sym typeface="Nunito Light"/>
            </a:endParaRPr>
          </a:p>
          <a:p>
            <a:pPr indent="0" lvl="0" marL="0" rtl="0" algn="l">
              <a:spcBef>
                <a:spcPts val="1600"/>
              </a:spcBef>
              <a:spcAft>
                <a:spcPts val="1600"/>
              </a:spcAft>
              <a:buNone/>
            </a:pPr>
            <a:r>
              <a:rPr lang="en-GB">
                <a:latin typeface="Nunito Light"/>
                <a:ea typeface="Nunito Light"/>
                <a:cs typeface="Nunito Light"/>
                <a:sym typeface="Nunito Light"/>
              </a:rPr>
              <a:t>We would like to present EMERIST, personal home assistant that will take care of you in your hardest times.</a:t>
            </a:r>
            <a:endParaRPr>
              <a:latin typeface="Nunito Light"/>
              <a:ea typeface="Nunito Light"/>
              <a:cs typeface="Nunito Light"/>
              <a:sym typeface="Nunito Light"/>
            </a:endParaRPr>
          </a:p>
        </p:txBody>
      </p:sp>
      <p:pic>
        <p:nvPicPr>
          <p:cNvPr id="70" name="Google Shape;70;p14"/>
          <p:cNvPicPr preferRelativeResize="0"/>
          <p:nvPr/>
        </p:nvPicPr>
        <p:blipFill>
          <a:blip r:embed="rId3">
            <a:alphaModFix/>
          </a:blip>
          <a:stretch>
            <a:fillRect/>
          </a:stretch>
        </p:blipFill>
        <p:spPr>
          <a:xfrm>
            <a:off x="7761325" y="-6176"/>
            <a:ext cx="1530150" cy="149085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2"/>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GB">
                <a:solidFill>
                  <a:schemeClr val="dk1"/>
                </a:solidFill>
                <a:latin typeface="Lora"/>
                <a:ea typeface="Lora"/>
                <a:cs typeface="Lora"/>
                <a:sym typeface="Lora"/>
              </a:rPr>
              <a:t>Reflections - Arielle</a:t>
            </a:r>
            <a:endParaRPr b="1">
              <a:solidFill>
                <a:schemeClr val="dk1"/>
              </a:solidFill>
              <a:latin typeface="Lora"/>
              <a:ea typeface="Lora"/>
              <a:cs typeface="Lora"/>
              <a:sym typeface="Lora"/>
            </a:endParaRPr>
          </a:p>
        </p:txBody>
      </p:sp>
      <p:sp>
        <p:nvSpPr>
          <p:cNvPr id="195" name="Google Shape;195;p32"/>
          <p:cNvSpPr txBox="1"/>
          <p:nvPr>
            <p:ph idx="1" type="body"/>
          </p:nvPr>
        </p:nvSpPr>
        <p:spPr>
          <a:xfrm>
            <a:off x="33150" y="1301175"/>
            <a:ext cx="9077700" cy="362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200">
                <a:latin typeface="Nunito"/>
                <a:ea typeface="Nunito"/>
                <a:cs typeface="Nunito"/>
                <a:sym typeface="Nunito"/>
              </a:rPr>
              <a:t>I learned a lot from this course, I was able to really connect to the visual way of programming that we really mostly dealt with in the course. What intrigued me very much is how things happen especially because I have a smart home in my house and I wanted to understand below the surface how things are done and really also be able to perform and get the results we got.</a:t>
            </a:r>
            <a:endParaRPr sz="1200">
              <a:latin typeface="Nunito"/>
              <a:ea typeface="Nunito"/>
              <a:cs typeface="Nunito"/>
              <a:sym typeface="Nunito"/>
            </a:endParaRPr>
          </a:p>
          <a:p>
            <a:pPr indent="0" lvl="0" marL="0" rtl="0" algn="l">
              <a:spcBef>
                <a:spcPts val="1600"/>
              </a:spcBef>
              <a:spcAft>
                <a:spcPts val="0"/>
              </a:spcAft>
              <a:buNone/>
            </a:pPr>
            <a:r>
              <a:rPr lang="en-GB" sz="1200">
                <a:latin typeface="Nunito"/>
                <a:ea typeface="Nunito"/>
                <a:cs typeface="Nunito"/>
                <a:sym typeface="Nunito"/>
              </a:rPr>
              <a:t>First of all, in the online course at EDX I had a hard time understanding the high English and therefore the level of my comprehension was not high because of it. In addition to that I had a hard time dealing with the LCS in the part where we had to write in natural language because really PlayGo did not really know how to naturally translate for us to perform but over time we got along and glad we had challenges and we did not give up and kept trying and thanks to that we got an amazing project.</a:t>
            </a:r>
            <a:endParaRPr sz="1200">
              <a:latin typeface="Nunito"/>
              <a:ea typeface="Nunito"/>
              <a:cs typeface="Nunito"/>
              <a:sym typeface="Nunito"/>
            </a:endParaRPr>
          </a:p>
          <a:p>
            <a:pPr indent="0" lvl="0" marL="0" rtl="0" algn="l">
              <a:spcBef>
                <a:spcPts val="1600"/>
              </a:spcBef>
              <a:spcAft>
                <a:spcPts val="0"/>
              </a:spcAft>
              <a:buNone/>
            </a:pPr>
            <a:r>
              <a:rPr lang="en-GB" sz="1200">
                <a:latin typeface="Nunito"/>
                <a:ea typeface="Nunito"/>
                <a:cs typeface="Nunito"/>
                <a:sym typeface="Nunito"/>
              </a:rPr>
              <a:t>I really connected to the subject of our project and it was very important to me that we succeed in getting it done in the best way and Elena was the perfect partner.</a:t>
            </a:r>
            <a:endParaRPr sz="1200">
              <a:latin typeface="Nunito"/>
              <a:ea typeface="Nunito"/>
              <a:cs typeface="Nunito"/>
              <a:sym typeface="Nunito"/>
            </a:endParaRPr>
          </a:p>
          <a:p>
            <a:pPr indent="0" lvl="0" marL="0" rtl="0" algn="l">
              <a:spcBef>
                <a:spcPts val="1600"/>
              </a:spcBef>
              <a:spcAft>
                <a:spcPts val="0"/>
              </a:spcAft>
              <a:buNone/>
            </a:pPr>
            <a:r>
              <a:rPr lang="en-GB" sz="1200">
                <a:latin typeface="Nunito"/>
                <a:ea typeface="Nunito"/>
                <a:cs typeface="Nunito"/>
                <a:sym typeface="Nunito"/>
              </a:rPr>
              <a:t>In the practical aspect,  we </a:t>
            </a:r>
            <a:r>
              <a:rPr lang="en-GB" sz="1200">
                <a:latin typeface="Nunito"/>
                <a:ea typeface="Nunito"/>
                <a:cs typeface="Nunito"/>
                <a:sym typeface="Nunito"/>
              </a:rPr>
              <a:t>worked on the Statecharts and the LSC’S together it was  important for as to keep trying to understand in depth how things work.</a:t>
            </a:r>
            <a:endParaRPr sz="1200">
              <a:latin typeface="Nunito"/>
              <a:ea typeface="Nunito"/>
              <a:cs typeface="Nunito"/>
              <a:sym typeface="Nunito"/>
            </a:endParaRPr>
          </a:p>
          <a:p>
            <a:pPr indent="0" lvl="0" marL="0" rtl="0" algn="l">
              <a:spcBef>
                <a:spcPts val="1600"/>
              </a:spcBef>
              <a:spcAft>
                <a:spcPts val="0"/>
              </a:spcAft>
              <a:buNone/>
            </a:pPr>
            <a:r>
              <a:rPr lang="en-GB" sz="1200">
                <a:latin typeface="Nunito"/>
                <a:ea typeface="Nunito"/>
                <a:cs typeface="Nunito"/>
                <a:sym typeface="Nunito"/>
              </a:rPr>
              <a:t>Thank you so much Michal for giving us the support and help we always needed, it's really not obvious and we really appreciate it.</a:t>
            </a:r>
            <a:endParaRPr sz="1200">
              <a:latin typeface="Nunito"/>
              <a:ea typeface="Nunito"/>
              <a:cs typeface="Nunito"/>
              <a:sym typeface="Nunito"/>
            </a:endParaRPr>
          </a:p>
          <a:p>
            <a:pPr indent="0" lvl="0" marL="0" rtl="0" algn="l">
              <a:spcBef>
                <a:spcPts val="1600"/>
              </a:spcBef>
              <a:spcAft>
                <a:spcPts val="1600"/>
              </a:spcAft>
              <a:buNone/>
            </a:pPr>
            <a:r>
              <a:t/>
            </a:r>
            <a:endParaRPr sz="1200">
              <a:latin typeface="Nunito"/>
              <a:ea typeface="Nunito"/>
              <a:cs typeface="Nunito"/>
              <a:sym typeface="Nunit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pic>
        <p:nvPicPr>
          <p:cNvPr id="200" name="Google Shape;200;p33"/>
          <p:cNvPicPr preferRelativeResize="0"/>
          <p:nvPr/>
        </p:nvPicPr>
        <p:blipFill>
          <a:blip r:embed="rId3">
            <a:alphaModFix/>
          </a:blip>
          <a:stretch>
            <a:fillRect/>
          </a:stretch>
        </p:blipFill>
        <p:spPr>
          <a:xfrm>
            <a:off x="0" y="0"/>
            <a:ext cx="9144000" cy="5143499"/>
          </a:xfrm>
          <a:prstGeom prst="rect">
            <a:avLst/>
          </a:prstGeom>
          <a:noFill/>
          <a:ln>
            <a:noFill/>
          </a:ln>
        </p:spPr>
      </p:pic>
      <p:sp>
        <p:nvSpPr>
          <p:cNvPr id="201" name="Google Shape;201;p33"/>
          <p:cNvSpPr txBox="1"/>
          <p:nvPr>
            <p:ph type="title"/>
          </p:nvPr>
        </p:nvSpPr>
        <p:spPr>
          <a:xfrm>
            <a:off x="0" y="460875"/>
            <a:ext cx="9144000" cy="2212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GB" sz="6600">
                <a:solidFill>
                  <a:schemeClr val="dk1"/>
                </a:solidFill>
                <a:latin typeface="Lora"/>
                <a:ea typeface="Lora"/>
                <a:cs typeface="Lora"/>
                <a:sym typeface="Lora"/>
              </a:rPr>
              <a:t>THANK YOU</a:t>
            </a:r>
            <a:br>
              <a:rPr b="1" lang="en-GB" sz="6600">
                <a:solidFill>
                  <a:schemeClr val="dk1"/>
                </a:solidFill>
                <a:latin typeface="Lora"/>
                <a:ea typeface="Lora"/>
                <a:cs typeface="Lora"/>
                <a:sym typeface="Lora"/>
              </a:rPr>
            </a:br>
            <a:r>
              <a:rPr b="1" lang="en-GB" sz="6600">
                <a:solidFill>
                  <a:schemeClr val="dk1"/>
                </a:solidFill>
                <a:latin typeface="Lora"/>
                <a:ea typeface="Lora"/>
                <a:cs typeface="Lora"/>
                <a:sym typeface="Lora"/>
              </a:rPr>
              <a:t> HOPE YOU </a:t>
            </a:r>
            <a:r>
              <a:rPr b="1" lang="en-GB" sz="6600">
                <a:solidFill>
                  <a:schemeClr val="dk1"/>
                </a:solidFill>
                <a:latin typeface="Lora"/>
                <a:ea typeface="Lora"/>
                <a:cs typeface="Lora"/>
                <a:sym typeface="Lora"/>
              </a:rPr>
              <a:t>ENJOYED</a:t>
            </a:r>
            <a:endParaRPr sz="66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5"/>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GB">
                <a:solidFill>
                  <a:schemeClr val="dk1"/>
                </a:solidFill>
                <a:latin typeface="Lora"/>
                <a:ea typeface="Lora"/>
                <a:cs typeface="Lora"/>
                <a:sym typeface="Lora"/>
              </a:rPr>
              <a:t>What is EMERIST?</a:t>
            </a:r>
            <a:endParaRPr b="1">
              <a:solidFill>
                <a:schemeClr val="dk1"/>
              </a:solidFill>
              <a:latin typeface="Lora"/>
              <a:ea typeface="Lora"/>
              <a:cs typeface="Lora"/>
              <a:sym typeface="Lora"/>
            </a:endParaRPr>
          </a:p>
        </p:txBody>
      </p:sp>
      <p:sp>
        <p:nvSpPr>
          <p:cNvPr id="76" name="Google Shape;76;p15"/>
          <p:cNvSpPr txBox="1"/>
          <p:nvPr>
            <p:ph idx="1" type="body"/>
          </p:nvPr>
        </p:nvSpPr>
        <p:spPr>
          <a:xfrm>
            <a:off x="311700" y="1468825"/>
            <a:ext cx="8520600" cy="309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Nunito"/>
                <a:ea typeface="Nunito"/>
                <a:cs typeface="Nunito"/>
                <a:sym typeface="Nunito"/>
              </a:rPr>
              <a:t>Emerist - emergency assistant application that uses cameras around the house to track people’s behavior at all time. Only in emergency situations the application will save the recording, and upload to the cloud.</a:t>
            </a:r>
            <a:endParaRPr>
              <a:latin typeface="Nunito"/>
              <a:ea typeface="Nunito"/>
              <a:cs typeface="Nunito"/>
              <a:sym typeface="Nunito"/>
            </a:endParaRPr>
          </a:p>
          <a:p>
            <a:pPr indent="0" lvl="0" marL="0" rtl="0" algn="l">
              <a:spcBef>
                <a:spcPts val="1600"/>
              </a:spcBef>
              <a:spcAft>
                <a:spcPts val="0"/>
              </a:spcAft>
              <a:buNone/>
            </a:pPr>
            <a:r>
              <a:rPr lang="en-GB">
                <a:latin typeface="Nunito"/>
                <a:ea typeface="Nunito"/>
                <a:cs typeface="Nunito"/>
                <a:sym typeface="Nunito"/>
              </a:rPr>
              <a:t>Authentication to Emerist application is done by face recognition system (we assume it is preinstalled).</a:t>
            </a:r>
            <a:endParaRPr>
              <a:latin typeface="Nunito"/>
              <a:ea typeface="Nunito"/>
              <a:cs typeface="Nunito"/>
              <a:sym typeface="Nunito"/>
            </a:endParaRPr>
          </a:p>
          <a:p>
            <a:pPr indent="0" lvl="0" marL="0" rtl="0" algn="l">
              <a:spcBef>
                <a:spcPts val="1600"/>
              </a:spcBef>
              <a:spcAft>
                <a:spcPts val="0"/>
              </a:spcAft>
              <a:buNone/>
            </a:pPr>
            <a:r>
              <a:rPr lang="en-GB">
                <a:latin typeface="Nunito"/>
                <a:ea typeface="Nunito"/>
                <a:cs typeface="Nunito"/>
                <a:sym typeface="Nunito"/>
              </a:rPr>
              <a:t>Emerist application can control lights and security of the house.</a:t>
            </a:r>
            <a:endParaRPr>
              <a:latin typeface="Nunito"/>
              <a:ea typeface="Nunito"/>
              <a:cs typeface="Nunito"/>
              <a:sym typeface="Nunito"/>
            </a:endParaRPr>
          </a:p>
          <a:p>
            <a:pPr indent="0" lvl="0" marL="0" rtl="0" algn="l">
              <a:spcBef>
                <a:spcPts val="1600"/>
              </a:spcBef>
              <a:spcAft>
                <a:spcPts val="0"/>
              </a:spcAft>
              <a:buNone/>
            </a:pPr>
            <a:r>
              <a:rPr lang="en-GB">
                <a:latin typeface="Nunito"/>
                <a:ea typeface="Nunito"/>
                <a:cs typeface="Nunito"/>
                <a:sym typeface="Nunito"/>
              </a:rPr>
              <a:t>Application is available via smartphones, tablet and computer.</a:t>
            </a:r>
            <a:endParaRPr>
              <a:latin typeface="Nunito"/>
              <a:ea typeface="Nunito"/>
              <a:cs typeface="Nunito"/>
              <a:sym typeface="Nunito"/>
            </a:endParaRPr>
          </a:p>
          <a:p>
            <a:pPr indent="0" lvl="0" marL="0" rtl="0" algn="l">
              <a:spcBef>
                <a:spcPts val="1600"/>
              </a:spcBef>
              <a:spcAft>
                <a:spcPts val="1600"/>
              </a:spcAft>
              <a:buNone/>
            </a:pPr>
            <a:r>
              <a:rPr lang="en-GB">
                <a:latin typeface="Nunito"/>
                <a:ea typeface="Nunito"/>
                <a:cs typeface="Nunito"/>
                <a:sym typeface="Nunito"/>
              </a:rPr>
              <a:t>*Uploaded data is secured and only available to people with access permissions</a:t>
            </a:r>
            <a:endParaRPr>
              <a:latin typeface="Nunito"/>
              <a:ea typeface="Nunito"/>
              <a:cs typeface="Nunito"/>
              <a:sym typeface="Nuni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6"/>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GB">
                <a:solidFill>
                  <a:schemeClr val="dk1"/>
                </a:solidFill>
                <a:latin typeface="Lora"/>
                <a:ea typeface="Lora"/>
                <a:cs typeface="Lora"/>
                <a:sym typeface="Lora"/>
              </a:rPr>
              <a:t>Input and Output</a:t>
            </a:r>
            <a:endParaRPr b="1">
              <a:solidFill>
                <a:schemeClr val="dk1"/>
              </a:solidFill>
              <a:latin typeface="Lora"/>
              <a:ea typeface="Lora"/>
              <a:cs typeface="Lora"/>
              <a:sym typeface="Lora"/>
            </a:endParaRPr>
          </a:p>
        </p:txBody>
      </p:sp>
      <p:sp>
        <p:nvSpPr>
          <p:cNvPr id="82" name="Google Shape;82;p16"/>
          <p:cNvSpPr txBox="1"/>
          <p:nvPr>
            <p:ph idx="1" type="body"/>
          </p:nvPr>
        </p:nvSpPr>
        <p:spPr>
          <a:xfrm>
            <a:off x="311700" y="1468825"/>
            <a:ext cx="8520600" cy="309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Nunito"/>
                <a:ea typeface="Nunito"/>
                <a:cs typeface="Nunito"/>
                <a:sym typeface="Nunito"/>
              </a:rPr>
              <a:t>Inputs:</a:t>
            </a:r>
            <a:endParaRPr>
              <a:latin typeface="Nunito"/>
              <a:ea typeface="Nunito"/>
              <a:cs typeface="Nunito"/>
              <a:sym typeface="Nunito"/>
            </a:endParaRPr>
          </a:p>
          <a:p>
            <a:pPr indent="0" lvl="0" marL="0" rtl="0" algn="l">
              <a:spcBef>
                <a:spcPts val="1600"/>
              </a:spcBef>
              <a:spcAft>
                <a:spcPts val="0"/>
              </a:spcAft>
              <a:buNone/>
            </a:pPr>
            <a:r>
              <a:rPr lang="en-GB">
                <a:latin typeface="Nunito"/>
                <a:ea typeface="Nunito"/>
                <a:cs typeface="Nunito"/>
                <a:sym typeface="Nunito"/>
              </a:rPr>
              <a:t>Data from security cameras that are installed around the house.</a:t>
            </a:r>
            <a:endParaRPr>
              <a:latin typeface="Nunito"/>
              <a:ea typeface="Nunito"/>
              <a:cs typeface="Nunito"/>
              <a:sym typeface="Nunito"/>
            </a:endParaRPr>
          </a:p>
          <a:p>
            <a:pPr indent="0" lvl="0" marL="0" rtl="0" algn="l">
              <a:spcBef>
                <a:spcPts val="1600"/>
              </a:spcBef>
              <a:spcAft>
                <a:spcPts val="0"/>
              </a:spcAft>
              <a:buNone/>
            </a:pPr>
            <a:r>
              <a:rPr lang="en-GB">
                <a:latin typeface="Nunito"/>
                <a:ea typeface="Nunito"/>
                <a:cs typeface="Nunito"/>
                <a:sym typeface="Nunito"/>
              </a:rPr>
              <a:t>User’s pressings on systems buttons via application.</a:t>
            </a:r>
            <a:endParaRPr>
              <a:latin typeface="Nunito"/>
              <a:ea typeface="Nunito"/>
              <a:cs typeface="Nunito"/>
              <a:sym typeface="Nunito"/>
            </a:endParaRPr>
          </a:p>
          <a:p>
            <a:pPr indent="0" lvl="0" marL="0" rtl="0" algn="l">
              <a:spcBef>
                <a:spcPts val="1600"/>
              </a:spcBef>
              <a:spcAft>
                <a:spcPts val="0"/>
              </a:spcAft>
              <a:buNone/>
            </a:pPr>
            <a:r>
              <a:rPr lang="en-GB">
                <a:latin typeface="Nunito"/>
                <a:ea typeface="Nunito"/>
                <a:cs typeface="Nunito"/>
                <a:sym typeface="Nunito"/>
              </a:rPr>
              <a:t>Outputs:</a:t>
            </a:r>
            <a:endParaRPr>
              <a:latin typeface="Nunito"/>
              <a:ea typeface="Nunito"/>
              <a:cs typeface="Nunito"/>
              <a:sym typeface="Nunito"/>
            </a:endParaRPr>
          </a:p>
          <a:p>
            <a:pPr indent="0" lvl="0" marL="0" rtl="0" algn="l">
              <a:spcBef>
                <a:spcPts val="1600"/>
              </a:spcBef>
              <a:spcAft>
                <a:spcPts val="0"/>
              </a:spcAft>
              <a:buNone/>
            </a:pPr>
            <a:r>
              <a:rPr lang="en-GB">
                <a:latin typeface="Nunito"/>
                <a:ea typeface="Nunito"/>
                <a:cs typeface="Nunito"/>
                <a:sym typeface="Nunito"/>
              </a:rPr>
              <a:t>App push notification in case of emergency that contains:</a:t>
            </a:r>
            <a:endParaRPr>
              <a:latin typeface="Nunito"/>
              <a:ea typeface="Nunito"/>
              <a:cs typeface="Nunito"/>
              <a:sym typeface="Nunito"/>
            </a:endParaRPr>
          </a:p>
          <a:p>
            <a:pPr indent="-342900" lvl="0" marL="457200" rtl="0" algn="l">
              <a:spcBef>
                <a:spcPts val="1600"/>
              </a:spcBef>
              <a:spcAft>
                <a:spcPts val="0"/>
              </a:spcAft>
              <a:buSzPts val="1800"/>
              <a:buFont typeface="Nunito"/>
              <a:buAutoNum type="arabicParenR"/>
            </a:pPr>
            <a:r>
              <a:rPr lang="en-GB">
                <a:latin typeface="Nunito"/>
                <a:ea typeface="Nunito"/>
                <a:cs typeface="Nunito"/>
                <a:sym typeface="Nunito"/>
              </a:rPr>
              <a:t>Quick call to emergency operator</a:t>
            </a:r>
            <a:endParaRPr>
              <a:latin typeface="Nunito"/>
              <a:ea typeface="Nunito"/>
              <a:cs typeface="Nunito"/>
              <a:sym typeface="Nunito"/>
            </a:endParaRPr>
          </a:p>
          <a:p>
            <a:pPr indent="-342900" lvl="0" marL="457200" rtl="0" algn="l">
              <a:spcBef>
                <a:spcPts val="0"/>
              </a:spcBef>
              <a:spcAft>
                <a:spcPts val="0"/>
              </a:spcAft>
              <a:buSzPts val="1800"/>
              <a:buFont typeface="Nunito"/>
              <a:buAutoNum type="arabicParenR"/>
            </a:pPr>
            <a:r>
              <a:rPr lang="en-GB">
                <a:latin typeface="Nunito"/>
                <a:ea typeface="Nunito"/>
                <a:cs typeface="Nunito"/>
                <a:sym typeface="Nunito"/>
              </a:rPr>
              <a:t>Link to live camera recordings</a:t>
            </a:r>
            <a:endParaRPr>
              <a:latin typeface="Nunito"/>
              <a:ea typeface="Nunito"/>
              <a:cs typeface="Nunito"/>
              <a:sym typeface="Nunito"/>
            </a:endParaRPr>
          </a:p>
          <a:p>
            <a:pPr indent="-342900" lvl="0" marL="457200" rtl="0" algn="l">
              <a:spcBef>
                <a:spcPts val="0"/>
              </a:spcBef>
              <a:spcAft>
                <a:spcPts val="0"/>
              </a:spcAft>
              <a:buSzPts val="1800"/>
              <a:buFont typeface="Nunito"/>
              <a:buAutoNum type="arabicParenR"/>
            </a:pPr>
            <a:r>
              <a:rPr lang="en-GB">
                <a:latin typeface="Nunito"/>
                <a:ea typeface="Nunito"/>
                <a:cs typeface="Nunito"/>
                <a:sym typeface="Nunito"/>
              </a:rPr>
              <a:t>Future access to saved recordings of incidents</a:t>
            </a:r>
            <a:endParaRPr>
              <a:latin typeface="Nunito"/>
              <a:ea typeface="Nunito"/>
              <a:cs typeface="Nunito"/>
              <a:sym typeface="Nunito"/>
            </a:endParaRPr>
          </a:p>
          <a:p>
            <a:pPr indent="0" lvl="0" marL="0" rtl="0" algn="l">
              <a:spcBef>
                <a:spcPts val="1600"/>
              </a:spcBef>
              <a:spcAft>
                <a:spcPts val="0"/>
              </a:spcAft>
              <a:buNone/>
            </a:pPr>
            <a:r>
              <a:t/>
            </a:r>
            <a:endParaRPr>
              <a:latin typeface="Nunito"/>
              <a:ea typeface="Nunito"/>
              <a:cs typeface="Nunito"/>
              <a:sym typeface="Nunito"/>
            </a:endParaRPr>
          </a:p>
          <a:p>
            <a:pPr indent="0" lvl="0" marL="0" rtl="0" algn="l">
              <a:spcBef>
                <a:spcPts val="1600"/>
              </a:spcBef>
              <a:spcAft>
                <a:spcPts val="1600"/>
              </a:spcAft>
              <a:buNone/>
            </a:pPr>
            <a:r>
              <a:t/>
            </a:r>
            <a:endParaRPr>
              <a:latin typeface="Nunito"/>
              <a:ea typeface="Nunito"/>
              <a:cs typeface="Nunito"/>
              <a:sym typeface="Nunito"/>
            </a:endParaRPr>
          </a:p>
        </p:txBody>
      </p:sp>
      <p:pic>
        <p:nvPicPr>
          <p:cNvPr id="83" name="Google Shape;83;p16"/>
          <p:cNvPicPr preferRelativeResize="0"/>
          <p:nvPr/>
        </p:nvPicPr>
        <p:blipFill>
          <a:blip r:embed="rId3">
            <a:alphaModFix/>
          </a:blip>
          <a:stretch>
            <a:fillRect/>
          </a:stretch>
        </p:blipFill>
        <p:spPr>
          <a:xfrm>
            <a:off x="6404496" y="1877734"/>
            <a:ext cx="4351851" cy="326577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7"/>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GB">
                <a:solidFill>
                  <a:schemeClr val="dk1"/>
                </a:solidFill>
                <a:latin typeface="Lora"/>
                <a:ea typeface="Lora"/>
                <a:cs typeface="Lora"/>
                <a:sym typeface="Lora"/>
              </a:rPr>
              <a:t>Reactivity of EMERIST:</a:t>
            </a:r>
            <a:endParaRPr b="1">
              <a:solidFill>
                <a:schemeClr val="dk1"/>
              </a:solidFill>
              <a:latin typeface="Lora"/>
              <a:ea typeface="Lora"/>
              <a:cs typeface="Lora"/>
              <a:sym typeface="Lora"/>
            </a:endParaRPr>
          </a:p>
        </p:txBody>
      </p:sp>
      <p:sp>
        <p:nvSpPr>
          <p:cNvPr id="89" name="Google Shape;89;p17"/>
          <p:cNvSpPr txBox="1"/>
          <p:nvPr>
            <p:ph idx="1" type="body"/>
          </p:nvPr>
        </p:nvSpPr>
        <p:spPr>
          <a:xfrm>
            <a:off x="311700" y="1468825"/>
            <a:ext cx="8520600" cy="3556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Nunito Light"/>
                <a:ea typeface="Nunito Light"/>
                <a:cs typeface="Nunito Light"/>
                <a:sym typeface="Nunito Light"/>
              </a:rPr>
              <a:t>EMERIST will receive data from </a:t>
            </a:r>
            <a:r>
              <a:rPr lang="en-GB">
                <a:latin typeface="Nunito Light"/>
                <a:ea typeface="Nunito Light"/>
                <a:cs typeface="Nunito Light"/>
                <a:sym typeface="Nunito Light"/>
              </a:rPr>
              <a:t>video cameras</a:t>
            </a:r>
            <a:r>
              <a:rPr lang="en-GB">
                <a:latin typeface="Nunito Light"/>
                <a:ea typeface="Nunito Light"/>
                <a:cs typeface="Nunito Light"/>
                <a:sym typeface="Nunito Light"/>
              </a:rPr>
              <a:t> that are preinstalled in one’s home.</a:t>
            </a:r>
            <a:endParaRPr>
              <a:latin typeface="Nunito Light"/>
              <a:ea typeface="Nunito Light"/>
              <a:cs typeface="Nunito Light"/>
              <a:sym typeface="Nunito Light"/>
            </a:endParaRPr>
          </a:p>
          <a:p>
            <a:pPr indent="0" lvl="0" marL="0" rtl="0" algn="l">
              <a:spcBef>
                <a:spcPts val="1600"/>
              </a:spcBef>
              <a:spcAft>
                <a:spcPts val="0"/>
              </a:spcAft>
              <a:buNone/>
            </a:pPr>
            <a:r>
              <a:rPr lang="en-GB">
                <a:latin typeface="Nunito Light"/>
                <a:ea typeface="Nunito Light"/>
                <a:cs typeface="Nunito Light"/>
                <a:sym typeface="Nunito Light"/>
              </a:rPr>
              <a:t>In case of emergency relevant users will be informed via application notification. The app will display a live video from inside the house as well as let users to call relevant emergency facility (hospital, police, firefighters, etc).</a:t>
            </a:r>
            <a:endParaRPr>
              <a:latin typeface="Nunito Light"/>
              <a:ea typeface="Nunito Light"/>
              <a:cs typeface="Nunito Light"/>
              <a:sym typeface="Nunito Light"/>
            </a:endParaRPr>
          </a:p>
          <a:p>
            <a:pPr indent="0" lvl="0" marL="0" rtl="0" algn="l">
              <a:spcBef>
                <a:spcPts val="1600"/>
              </a:spcBef>
              <a:spcAft>
                <a:spcPts val="1600"/>
              </a:spcAft>
              <a:buNone/>
            </a:pPr>
            <a:r>
              <a:rPr lang="en-GB">
                <a:latin typeface="Nunito Light"/>
                <a:ea typeface="Nunito Light"/>
                <a:cs typeface="Nunito Light"/>
                <a:sym typeface="Nunito Light"/>
              </a:rPr>
              <a:t>User will also be able to control houselience via application (such as lights, security system, etc). </a:t>
            </a:r>
            <a:endParaRPr>
              <a:latin typeface="Nunito Light"/>
              <a:ea typeface="Nunito Light"/>
              <a:cs typeface="Nunito Light"/>
              <a:sym typeface="Nunito Ligh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8"/>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GB">
                <a:solidFill>
                  <a:schemeClr val="dk1"/>
                </a:solidFill>
                <a:latin typeface="Lora"/>
                <a:ea typeface="Lora"/>
                <a:cs typeface="Lora"/>
                <a:sym typeface="Lora"/>
              </a:rPr>
              <a:t>Emerist Statecharts Overview</a:t>
            </a:r>
            <a:endParaRPr b="1">
              <a:solidFill>
                <a:schemeClr val="dk1"/>
              </a:solidFill>
              <a:latin typeface="Lora"/>
              <a:ea typeface="Lora"/>
              <a:cs typeface="Lora"/>
              <a:sym typeface="Lora"/>
            </a:endParaRPr>
          </a:p>
        </p:txBody>
      </p:sp>
      <p:pic>
        <p:nvPicPr>
          <p:cNvPr id="95" name="Google Shape;95;p18"/>
          <p:cNvPicPr preferRelativeResize="0"/>
          <p:nvPr/>
        </p:nvPicPr>
        <p:blipFill>
          <a:blip r:embed="rId3">
            <a:alphaModFix/>
          </a:blip>
          <a:stretch>
            <a:fillRect/>
          </a:stretch>
        </p:blipFill>
        <p:spPr>
          <a:xfrm>
            <a:off x="1332650" y="1246150"/>
            <a:ext cx="6374895" cy="37327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9"/>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GB">
                <a:solidFill>
                  <a:schemeClr val="dk1"/>
                </a:solidFill>
                <a:latin typeface="Lora"/>
                <a:ea typeface="Lora"/>
                <a:cs typeface="Lora"/>
                <a:sym typeface="Lora"/>
              </a:rPr>
              <a:t>Statecharts - Authentication</a:t>
            </a:r>
            <a:endParaRPr b="1">
              <a:solidFill>
                <a:schemeClr val="dk1"/>
              </a:solidFill>
              <a:latin typeface="Lora"/>
              <a:ea typeface="Lora"/>
              <a:cs typeface="Lora"/>
              <a:sym typeface="Lora"/>
            </a:endParaRPr>
          </a:p>
        </p:txBody>
      </p:sp>
      <p:sp>
        <p:nvSpPr>
          <p:cNvPr id="101" name="Google Shape;101;p19"/>
          <p:cNvSpPr txBox="1"/>
          <p:nvPr>
            <p:ph idx="1" type="body"/>
          </p:nvPr>
        </p:nvSpPr>
        <p:spPr>
          <a:xfrm>
            <a:off x="354575" y="1458125"/>
            <a:ext cx="4596000" cy="349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Nunito"/>
                <a:ea typeface="Nunito"/>
                <a:cs typeface="Nunito"/>
                <a:sym typeface="Nunito"/>
              </a:rPr>
              <a:t>We will let users authenticate themselves by face recognition.</a:t>
            </a:r>
            <a:endParaRPr>
              <a:latin typeface="Nunito"/>
              <a:ea typeface="Nunito"/>
              <a:cs typeface="Nunito"/>
              <a:sym typeface="Nunito"/>
            </a:endParaRPr>
          </a:p>
          <a:p>
            <a:pPr indent="0" lvl="0" marL="0" rtl="0" algn="l">
              <a:spcBef>
                <a:spcPts val="1600"/>
              </a:spcBef>
              <a:spcAft>
                <a:spcPts val="0"/>
              </a:spcAft>
              <a:buNone/>
            </a:pPr>
            <a:r>
              <a:rPr lang="en-GB">
                <a:latin typeface="Nunito"/>
                <a:ea typeface="Nunito"/>
                <a:cs typeface="Nunito"/>
                <a:sym typeface="Nunito"/>
              </a:rPr>
              <a:t>User will have 3 tries to enter his details correctly - otherwise security will turn on.</a:t>
            </a:r>
            <a:endParaRPr>
              <a:latin typeface="Nunito"/>
              <a:ea typeface="Nunito"/>
              <a:cs typeface="Nunito"/>
              <a:sym typeface="Nunito"/>
            </a:endParaRPr>
          </a:p>
          <a:p>
            <a:pPr indent="0" lvl="0" marL="0" rtl="0" algn="l">
              <a:spcBef>
                <a:spcPts val="1600"/>
              </a:spcBef>
              <a:spcAft>
                <a:spcPts val="1600"/>
              </a:spcAft>
              <a:buNone/>
            </a:pPr>
            <a:r>
              <a:rPr lang="en-GB">
                <a:latin typeface="Nunito"/>
                <a:ea typeface="Nunito"/>
                <a:cs typeface="Nunito"/>
                <a:sym typeface="Nunito"/>
              </a:rPr>
              <a:t>Successful auth. Activates the system, if user leaves the house - system is in “sleep mode” (inactive).</a:t>
            </a:r>
            <a:endParaRPr>
              <a:latin typeface="Nunito"/>
              <a:ea typeface="Nunito"/>
              <a:cs typeface="Nunito"/>
              <a:sym typeface="Nunito"/>
            </a:endParaRPr>
          </a:p>
        </p:txBody>
      </p:sp>
      <p:pic>
        <p:nvPicPr>
          <p:cNvPr id="102" name="Google Shape;102;p19"/>
          <p:cNvPicPr preferRelativeResize="0"/>
          <p:nvPr/>
        </p:nvPicPr>
        <p:blipFill>
          <a:blip r:embed="rId3">
            <a:alphaModFix/>
          </a:blip>
          <a:stretch>
            <a:fillRect/>
          </a:stretch>
        </p:blipFill>
        <p:spPr>
          <a:xfrm>
            <a:off x="5102975" y="1258400"/>
            <a:ext cx="3122322" cy="37327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0"/>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GB">
                <a:solidFill>
                  <a:schemeClr val="dk1"/>
                </a:solidFill>
                <a:latin typeface="Lora"/>
                <a:ea typeface="Lora"/>
                <a:cs typeface="Lora"/>
                <a:sym typeface="Lora"/>
              </a:rPr>
              <a:t>Statecharts - Lights, Security and States</a:t>
            </a:r>
            <a:endParaRPr b="1">
              <a:solidFill>
                <a:schemeClr val="dk1"/>
              </a:solidFill>
              <a:latin typeface="Lora"/>
              <a:ea typeface="Lora"/>
              <a:cs typeface="Lora"/>
              <a:sym typeface="Lora"/>
            </a:endParaRPr>
          </a:p>
        </p:txBody>
      </p:sp>
      <p:pic>
        <p:nvPicPr>
          <p:cNvPr id="108" name="Google Shape;108;p20"/>
          <p:cNvPicPr preferRelativeResize="0"/>
          <p:nvPr/>
        </p:nvPicPr>
        <p:blipFill>
          <a:blip r:embed="rId3">
            <a:alphaModFix/>
          </a:blip>
          <a:stretch>
            <a:fillRect/>
          </a:stretch>
        </p:blipFill>
        <p:spPr>
          <a:xfrm>
            <a:off x="152400" y="1258400"/>
            <a:ext cx="1971675" cy="2305050"/>
          </a:xfrm>
          <a:prstGeom prst="rect">
            <a:avLst/>
          </a:prstGeom>
          <a:noFill/>
          <a:ln>
            <a:noFill/>
          </a:ln>
        </p:spPr>
      </p:pic>
      <p:pic>
        <p:nvPicPr>
          <p:cNvPr id="109" name="Google Shape;109;p20"/>
          <p:cNvPicPr preferRelativeResize="0"/>
          <p:nvPr/>
        </p:nvPicPr>
        <p:blipFill>
          <a:blip r:embed="rId4">
            <a:alphaModFix/>
          </a:blip>
          <a:stretch>
            <a:fillRect/>
          </a:stretch>
        </p:blipFill>
        <p:spPr>
          <a:xfrm>
            <a:off x="2276475" y="1258400"/>
            <a:ext cx="1828262" cy="3732701"/>
          </a:xfrm>
          <a:prstGeom prst="rect">
            <a:avLst/>
          </a:prstGeom>
          <a:noFill/>
          <a:ln>
            <a:noFill/>
          </a:ln>
        </p:spPr>
      </p:pic>
      <p:sp>
        <p:nvSpPr>
          <p:cNvPr id="110" name="Google Shape;110;p20"/>
          <p:cNvSpPr txBox="1"/>
          <p:nvPr/>
        </p:nvSpPr>
        <p:spPr>
          <a:xfrm>
            <a:off x="4335225" y="1304250"/>
            <a:ext cx="4620000" cy="364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Nunito"/>
                <a:ea typeface="Nunito"/>
                <a:cs typeface="Nunito"/>
                <a:sym typeface="Nunito"/>
              </a:rPr>
              <a:t>Lights can be controlled by a user and the application.</a:t>
            </a:r>
            <a:endParaRPr>
              <a:latin typeface="Nunito"/>
              <a:ea typeface="Nunito"/>
              <a:cs typeface="Nunito"/>
              <a:sym typeface="Nunito"/>
            </a:endParaRPr>
          </a:p>
          <a:p>
            <a:pPr indent="0" lvl="0" marL="0" rtl="0" algn="l">
              <a:spcBef>
                <a:spcPts val="0"/>
              </a:spcBef>
              <a:spcAft>
                <a:spcPts val="0"/>
              </a:spcAft>
              <a:buNone/>
            </a:pPr>
            <a:r>
              <a:rPr lang="en-GB">
                <a:latin typeface="Nunito"/>
                <a:ea typeface="Nunito"/>
                <a:cs typeface="Nunito"/>
                <a:sym typeface="Nunito"/>
              </a:rPr>
              <a:t>Also we make sure that user cannot turn off the lights by clicking LightOFF via application.</a:t>
            </a:r>
            <a:endParaRPr>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a:p>
            <a:pPr indent="0" lvl="0" marL="0" rtl="0" algn="l">
              <a:spcBef>
                <a:spcPts val="0"/>
              </a:spcBef>
              <a:spcAft>
                <a:spcPts val="0"/>
              </a:spcAft>
              <a:buNone/>
            </a:pPr>
            <a:r>
              <a:rPr lang="en-GB">
                <a:latin typeface="Nunito"/>
                <a:ea typeface="Nunito"/>
                <a:cs typeface="Nunito"/>
                <a:sym typeface="Nunito"/>
              </a:rPr>
              <a:t>Lights can be turned on also whenever the system is enters emergency state (e.g. authentication failed or abnormal behavior was detected).</a:t>
            </a:r>
            <a:endParaRPr>
              <a:latin typeface="Nunito"/>
              <a:ea typeface="Nunito"/>
              <a:cs typeface="Nunito"/>
              <a:sym typeface="Nuni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1"/>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GB">
                <a:solidFill>
                  <a:schemeClr val="dk1"/>
                </a:solidFill>
                <a:latin typeface="Lora"/>
                <a:ea typeface="Lora"/>
                <a:cs typeface="Lora"/>
                <a:sym typeface="Lora"/>
              </a:rPr>
              <a:t>Statecharts- Application GUI</a:t>
            </a:r>
            <a:endParaRPr b="1">
              <a:solidFill>
                <a:schemeClr val="dk1"/>
              </a:solidFill>
              <a:latin typeface="Lora"/>
              <a:ea typeface="Lora"/>
              <a:cs typeface="Lora"/>
              <a:sym typeface="Lora"/>
            </a:endParaRPr>
          </a:p>
        </p:txBody>
      </p:sp>
      <p:sp>
        <p:nvSpPr>
          <p:cNvPr id="116" name="Google Shape;116;p21"/>
          <p:cNvSpPr txBox="1"/>
          <p:nvPr>
            <p:ph idx="1" type="body"/>
          </p:nvPr>
        </p:nvSpPr>
        <p:spPr>
          <a:xfrm>
            <a:off x="2938550" y="1274000"/>
            <a:ext cx="5327700" cy="359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Nunito"/>
                <a:ea typeface="Nunito"/>
                <a:cs typeface="Nunito"/>
                <a:sym typeface="Nunito"/>
              </a:rPr>
              <a:t>This is the Emerist app </a:t>
            </a:r>
            <a:r>
              <a:rPr lang="en-GB">
                <a:latin typeface="Nunito"/>
                <a:ea typeface="Nunito"/>
                <a:cs typeface="Nunito"/>
                <a:sym typeface="Nunito"/>
              </a:rPr>
              <a:t>possibilities</a:t>
            </a:r>
            <a:r>
              <a:rPr lang="en-GB">
                <a:latin typeface="Nunito"/>
                <a:ea typeface="Nunito"/>
                <a:cs typeface="Nunito"/>
                <a:sym typeface="Nunito"/>
              </a:rPr>
              <a:t>:</a:t>
            </a:r>
            <a:endParaRPr>
              <a:latin typeface="Nunito"/>
              <a:ea typeface="Nunito"/>
              <a:cs typeface="Nunito"/>
              <a:sym typeface="Nunito"/>
            </a:endParaRPr>
          </a:p>
          <a:p>
            <a:pPr indent="-342900" lvl="0" marL="457200" rtl="0" algn="l">
              <a:spcBef>
                <a:spcPts val="1600"/>
              </a:spcBef>
              <a:spcAft>
                <a:spcPts val="0"/>
              </a:spcAft>
              <a:buSzPts val="1800"/>
              <a:buFont typeface="Nunito"/>
              <a:buChar char="●"/>
            </a:pPr>
            <a:r>
              <a:rPr lang="en-GB">
                <a:latin typeface="Nunito"/>
                <a:ea typeface="Nunito"/>
                <a:cs typeface="Nunito"/>
                <a:sym typeface="Nunito"/>
              </a:rPr>
              <a:t>Checking behavior.</a:t>
            </a:r>
            <a:endParaRPr>
              <a:latin typeface="Nunito"/>
              <a:ea typeface="Nunito"/>
              <a:cs typeface="Nunito"/>
              <a:sym typeface="Nunito"/>
            </a:endParaRPr>
          </a:p>
          <a:p>
            <a:pPr indent="-342900" lvl="0" marL="457200" rtl="0" algn="l">
              <a:spcBef>
                <a:spcPts val="0"/>
              </a:spcBef>
              <a:spcAft>
                <a:spcPts val="0"/>
              </a:spcAft>
              <a:buSzPts val="1800"/>
              <a:buFont typeface="Nunito"/>
              <a:buChar char="●"/>
            </a:pPr>
            <a:r>
              <a:rPr lang="en-GB">
                <a:latin typeface="Nunito"/>
                <a:ea typeface="Nunito"/>
                <a:cs typeface="Nunito"/>
                <a:sym typeface="Nunito"/>
              </a:rPr>
              <a:t>If behavior is abnormal then emergency state is raised.</a:t>
            </a:r>
            <a:endParaRPr>
              <a:latin typeface="Nunito"/>
              <a:ea typeface="Nunito"/>
              <a:cs typeface="Nunito"/>
              <a:sym typeface="Nunito"/>
            </a:endParaRPr>
          </a:p>
          <a:p>
            <a:pPr indent="-342900" lvl="0" marL="457200" rtl="0" algn="l">
              <a:spcBef>
                <a:spcPts val="0"/>
              </a:spcBef>
              <a:spcAft>
                <a:spcPts val="0"/>
              </a:spcAft>
              <a:buSzPts val="1800"/>
              <a:buFont typeface="Nunito"/>
              <a:buChar char="●"/>
            </a:pPr>
            <a:r>
              <a:rPr lang="en-GB">
                <a:latin typeface="Nunito"/>
                <a:ea typeface="Nunito"/>
                <a:cs typeface="Nunito"/>
                <a:sym typeface="Nunito"/>
              </a:rPr>
              <a:t>User can control the lights, change system’s state to “casual”.</a:t>
            </a:r>
            <a:endParaRPr>
              <a:latin typeface="Nunito"/>
              <a:ea typeface="Nunito"/>
              <a:cs typeface="Nunito"/>
              <a:sym typeface="Nunito"/>
            </a:endParaRPr>
          </a:p>
        </p:txBody>
      </p:sp>
      <p:pic>
        <p:nvPicPr>
          <p:cNvPr id="117" name="Google Shape;117;p21"/>
          <p:cNvPicPr preferRelativeResize="0"/>
          <p:nvPr/>
        </p:nvPicPr>
        <p:blipFill>
          <a:blip r:embed="rId3">
            <a:alphaModFix/>
          </a:blip>
          <a:stretch>
            <a:fillRect/>
          </a:stretch>
        </p:blipFill>
        <p:spPr>
          <a:xfrm>
            <a:off x="311700" y="1274000"/>
            <a:ext cx="2512296" cy="37327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dern Writer">
  <a:themeElements>
    <a:clrScheme name="Modern Writer">
      <a:dk1>
        <a:srgbClr val="E91D63"/>
      </a:dk1>
      <a:lt1>
        <a:srgbClr val="FFFFFF"/>
      </a:lt1>
      <a:dk2>
        <a:srgbClr val="424242"/>
      </a:dk2>
      <a:lt2>
        <a:srgbClr val="999999"/>
      </a:lt2>
      <a:accent1>
        <a:srgbClr val="607D8B"/>
      </a:accent1>
      <a:accent2>
        <a:srgbClr val="673AB7"/>
      </a:accent2>
      <a:accent3>
        <a:srgbClr val="9C26B0"/>
      </a:accent3>
      <a:accent4>
        <a:srgbClr val="0090AC"/>
      </a:accent4>
      <a:accent5>
        <a:srgbClr val="01AFD1"/>
      </a:accent5>
      <a:accent6>
        <a:srgbClr val="F8E71C"/>
      </a:accent6>
      <a:hlink>
        <a:srgbClr val="01AFD1"/>
      </a:hlink>
      <a:folHlink>
        <a:srgbClr val="01AFD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