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8404800" cx="32918400"/>
  <p:notesSz cx="9601200" cy="7315200"/>
  <p:embeddedFontLst>
    <p:embeddedFont>
      <p:font typeface="Lora"/>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0368">
          <p15:clr>
            <a:srgbClr val="A4A3A4"/>
          </p15:clr>
        </p15:guide>
      </p15:sldGuideLst>
    </p:ext>
    <p:ext uri="http://customooxmlschemas.google.com/">
      <go:slidesCustomData xmlns:go="http://customooxmlschemas.google.com/" r:id="rId11" roundtripDataSignature="AMtx7miOtQktXrqlb668st5F3Wc/nScG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96" orient="horz"/>
        <p:guide pos="10368"/>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Lor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ora-regular.fntdata"/><Relationship Id="rId8" Type="http://schemas.openxmlformats.org/officeDocument/2006/relationships/font" Target="fonts/Lo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5440363" y="0"/>
            <a:ext cx="4160837"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4" name="Google Shape;4;n"/>
          <p:cNvSpPr txBox="1"/>
          <p:nvPr>
            <p:ph idx="10" type="dt"/>
          </p:nvPr>
        </p:nvSpPr>
        <p:spPr>
          <a:xfrm>
            <a:off x="1588" y="0"/>
            <a:ext cx="416083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5" name="Google Shape;5;n"/>
          <p:cNvSpPr/>
          <p:nvPr>
            <p:ph idx="3" type="sldImg"/>
          </p:nvPr>
        </p:nvSpPr>
        <p:spPr>
          <a:xfrm>
            <a:off x="3624263" y="549275"/>
            <a:ext cx="2352675" cy="27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60438" y="3475038"/>
            <a:ext cx="7680325" cy="3290887"/>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1" algn="r">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5440363" y="6948488"/>
            <a:ext cx="416083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8" name="Google Shape;8;n"/>
          <p:cNvSpPr txBox="1"/>
          <p:nvPr>
            <p:ph idx="12" type="sldNum"/>
          </p:nvPr>
        </p:nvSpPr>
        <p:spPr>
          <a:xfrm>
            <a:off x="1588" y="6948488"/>
            <a:ext cx="4160837"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iw-IL"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624263" y="549275"/>
            <a:ext cx="235267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960438" y="3475038"/>
            <a:ext cx="7680325" cy="3290887"/>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1588" y="6948488"/>
            <a:ext cx="4160837" cy="3651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iw-IL"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4937125" y="8626474"/>
            <a:ext cx="23044149" cy="27978101"/>
          </a:xfrm>
          <a:prstGeom prst="rect">
            <a:avLst/>
          </a:prstGeom>
          <a:noFill/>
          <a:ln>
            <a:noFill/>
          </a:ln>
        </p:spPr>
        <p:txBody>
          <a:bodyPr anchorCtr="0" anchor="t" bIns="201150" lIns="0" spcFirstLastPara="1" rIns="0" wrap="square" tIns="2011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1590492" y="15279385"/>
            <a:ext cx="30722357" cy="6994071"/>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2464327" y="8349267"/>
            <a:ext cx="30722357" cy="20854307"/>
          </a:xfrm>
          <a:prstGeom prst="rect">
            <a:avLst/>
          </a:prstGeom>
          <a:noFill/>
          <a:ln>
            <a:noFill/>
          </a:ln>
        </p:spPr>
        <p:txBody>
          <a:bodyPr anchorCtr="0" anchor="t" bIns="201150" lIns="0" spcFirstLastPara="1" rIns="0" wrap="square" tIns="2011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468337" y="11931121"/>
            <a:ext cx="27981729" cy="8230658"/>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4"/>
          <p:cNvSpPr txBox="1"/>
          <p:nvPr>
            <p:ph idx="1" type="subTitle"/>
          </p:nvPr>
        </p:nvSpPr>
        <p:spPr>
          <a:xfrm>
            <a:off x="4938034" y="21761980"/>
            <a:ext cx="23042336" cy="9816042"/>
          </a:xfrm>
          <a:prstGeom prst="rect">
            <a:avLst/>
          </a:prstGeom>
          <a:noFill/>
          <a:ln>
            <a:noFill/>
          </a:ln>
        </p:spPr>
        <p:txBody>
          <a:bodyPr anchorCtr="0" anchor="t" bIns="201150" lIns="0" spcFirstLastPara="1" rIns="0" wrap="square" tIns="201150">
            <a:noAutofit/>
          </a:bodyPr>
          <a:lstStyle>
            <a:lvl1pPr lvl="0" algn="ctr">
              <a:lnSpc>
                <a:spcPct val="100000"/>
              </a:lnSpc>
              <a:spcBef>
                <a:spcPts val="2820"/>
              </a:spcBef>
              <a:spcAft>
                <a:spcPts val="0"/>
              </a:spcAft>
              <a:buClr>
                <a:schemeClr val="dk1"/>
              </a:buClr>
              <a:buSzPts val="14100"/>
              <a:buFont typeface="Times"/>
              <a:buNone/>
              <a:defRPr/>
            </a:lvl1pPr>
            <a:lvl2pPr lvl="1" algn="ctr">
              <a:lnSpc>
                <a:spcPct val="100000"/>
              </a:lnSpc>
              <a:spcBef>
                <a:spcPts val="2460"/>
              </a:spcBef>
              <a:spcAft>
                <a:spcPts val="0"/>
              </a:spcAft>
              <a:buClr>
                <a:schemeClr val="dk1"/>
              </a:buClr>
              <a:buSzPts val="12300"/>
              <a:buFont typeface="Times"/>
              <a:buNone/>
              <a:defRPr/>
            </a:lvl2pPr>
            <a:lvl3pPr lvl="2" algn="ctr">
              <a:lnSpc>
                <a:spcPct val="100000"/>
              </a:lnSpc>
              <a:spcBef>
                <a:spcPts val="2120"/>
              </a:spcBef>
              <a:spcAft>
                <a:spcPts val="0"/>
              </a:spcAft>
              <a:buClr>
                <a:schemeClr val="dk1"/>
              </a:buClr>
              <a:buSzPts val="10600"/>
              <a:buFont typeface="Times"/>
              <a:buNone/>
              <a:defRPr/>
            </a:lvl3pPr>
            <a:lvl4pPr lvl="3" algn="ctr">
              <a:lnSpc>
                <a:spcPct val="100000"/>
              </a:lnSpc>
              <a:spcBef>
                <a:spcPts val="1760"/>
              </a:spcBef>
              <a:spcAft>
                <a:spcPts val="0"/>
              </a:spcAft>
              <a:buClr>
                <a:schemeClr val="dk1"/>
              </a:buClr>
              <a:buSzPts val="8800"/>
              <a:buFont typeface="Times"/>
              <a:buNone/>
              <a:defRPr/>
            </a:lvl4pPr>
            <a:lvl5pPr lvl="4" algn="ctr">
              <a:lnSpc>
                <a:spcPct val="100000"/>
              </a:lnSpc>
              <a:spcBef>
                <a:spcPts val="1760"/>
              </a:spcBef>
              <a:spcAft>
                <a:spcPts val="0"/>
              </a:spcAft>
              <a:buClr>
                <a:schemeClr val="dk1"/>
              </a:buClr>
              <a:buSzPts val="8800"/>
              <a:buFont typeface="Times"/>
              <a:buNone/>
              <a:defRPr/>
            </a:lvl5pPr>
            <a:lvl6pPr lvl="5" algn="ctr">
              <a:lnSpc>
                <a:spcPct val="100000"/>
              </a:lnSpc>
              <a:spcBef>
                <a:spcPts val="1760"/>
              </a:spcBef>
              <a:spcAft>
                <a:spcPts val="0"/>
              </a:spcAft>
              <a:buClr>
                <a:schemeClr val="dk1"/>
              </a:buClr>
              <a:buSzPts val="8800"/>
              <a:buFont typeface="Times"/>
              <a:buNone/>
              <a:defRPr/>
            </a:lvl6pPr>
            <a:lvl7pPr lvl="6" algn="ctr">
              <a:lnSpc>
                <a:spcPct val="100000"/>
              </a:lnSpc>
              <a:spcBef>
                <a:spcPts val="1760"/>
              </a:spcBef>
              <a:spcAft>
                <a:spcPts val="0"/>
              </a:spcAft>
              <a:buClr>
                <a:schemeClr val="dk1"/>
              </a:buClr>
              <a:buSzPts val="8800"/>
              <a:buFont typeface="Times"/>
              <a:buNone/>
              <a:defRPr/>
            </a:lvl7pPr>
            <a:lvl8pPr lvl="7" algn="ctr">
              <a:lnSpc>
                <a:spcPct val="100000"/>
              </a:lnSpc>
              <a:spcBef>
                <a:spcPts val="1760"/>
              </a:spcBef>
              <a:spcAft>
                <a:spcPts val="0"/>
              </a:spcAft>
              <a:buClr>
                <a:schemeClr val="dk1"/>
              </a:buClr>
              <a:buSzPts val="8800"/>
              <a:buFont typeface="Times"/>
              <a:buNone/>
              <a:defRPr/>
            </a:lvl8pPr>
            <a:lvl9pPr lvl="8" algn="ctr">
              <a:lnSpc>
                <a:spcPct val="100000"/>
              </a:lnSpc>
              <a:spcBef>
                <a:spcPts val="1760"/>
              </a:spcBef>
              <a:spcAft>
                <a:spcPts val="0"/>
              </a:spcAft>
              <a:buClr>
                <a:schemeClr val="dk1"/>
              </a:buClr>
              <a:buSzPts val="8800"/>
              <a:buFont typeface="Times"/>
              <a:buNone/>
              <a:defRPr/>
            </a:lvl9pPr>
          </a:lstStyle>
          <a:p/>
        </p:txBody>
      </p:sp>
      <p:sp>
        <p:nvSpPr>
          <p:cNvPr id="22" name="Google Shape;22;p4"/>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5"/>
          <p:cNvSpPr txBox="1"/>
          <p:nvPr>
            <p:ph idx="1" type="body"/>
          </p:nvPr>
        </p:nvSpPr>
        <p:spPr>
          <a:xfrm>
            <a:off x="2470150" y="11093450"/>
            <a:ext cx="27978101" cy="23044149"/>
          </a:xfrm>
          <a:prstGeom prst="rect">
            <a:avLst/>
          </a:prstGeom>
          <a:noFill/>
          <a:ln>
            <a:noFill/>
          </a:ln>
        </p:spPr>
        <p:txBody>
          <a:bodyPr anchorCtr="0" anchor="t" bIns="201150" lIns="0" spcFirstLastPara="1" rIns="0" wrap="square" tIns="2011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00327" y="24679013"/>
            <a:ext cx="27980367" cy="7626879"/>
          </a:xfrm>
          <a:prstGeom prst="rect">
            <a:avLst/>
          </a:prstGeom>
          <a:noFill/>
          <a:ln>
            <a:noFill/>
          </a:ln>
        </p:spPr>
        <p:txBody>
          <a:bodyPr anchorCtr="0" anchor="t" bIns="201150" lIns="0" spcFirstLastPara="1" rIns="0" wrap="square" tIns="201150">
            <a:noAutofit/>
          </a:bodyPr>
          <a:lstStyle>
            <a:lvl1pPr lvl="0" algn="r">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6"/>
          <p:cNvSpPr txBox="1"/>
          <p:nvPr>
            <p:ph idx="1" type="body"/>
          </p:nvPr>
        </p:nvSpPr>
        <p:spPr>
          <a:xfrm>
            <a:off x="2600327" y="16277961"/>
            <a:ext cx="27980367" cy="8401050"/>
          </a:xfrm>
          <a:prstGeom prst="rect">
            <a:avLst/>
          </a:prstGeom>
          <a:noFill/>
          <a:ln>
            <a:noFill/>
          </a:ln>
        </p:spPr>
        <p:txBody>
          <a:bodyPr anchorCtr="0" anchor="b" bIns="201150" lIns="0" spcFirstLastPara="1" rIns="0" wrap="square" tIns="201150">
            <a:noAutofit/>
          </a:bodyPr>
          <a:lstStyle>
            <a:lvl1pPr indent="-228600" lvl="0" marL="457200" algn="l">
              <a:lnSpc>
                <a:spcPct val="100000"/>
              </a:lnSpc>
              <a:spcBef>
                <a:spcPts val="400"/>
              </a:spcBef>
              <a:spcAft>
                <a:spcPts val="0"/>
              </a:spcAft>
              <a:buClr>
                <a:schemeClr val="dk1"/>
              </a:buClr>
              <a:buSzPts val="2000"/>
              <a:buFont typeface="Times"/>
              <a:buNone/>
              <a:defRPr sz="2000"/>
            </a:lvl1pPr>
            <a:lvl2pPr indent="-228600" lvl="1" marL="914400" algn="l">
              <a:lnSpc>
                <a:spcPct val="100000"/>
              </a:lnSpc>
              <a:spcBef>
                <a:spcPts val="360"/>
              </a:spcBef>
              <a:spcAft>
                <a:spcPts val="0"/>
              </a:spcAft>
              <a:buClr>
                <a:schemeClr val="dk1"/>
              </a:buClr>
              <a:buSzPts val="1800"/>
              <a:buFont typeface="Times"/>
              <a:buNone/>
              <a:defRPr sz="1800"/>
            </a:lvl2pPr>
            <a:lvl3pPr indent="-228600" lvl="2" marL="1371600" algn="l">
              <a:lnSpc>
                <a:spcPct val="100000"/>
              </a:lnSpc>
              <a:spcBef>
                <a:spcPts val="320"/>
              </a:spcBef>
              <a:spcAft>
                <a:spcPts val="0"/>
              </a:spcAft>
              <a:buClr>
                <a:schemeClr val="dk1"/>
              </a:buClr>
              <a:buSzPts val="1600"/>
              <a:buFont typeface="Times"/>
              <a:buNone/>
              <a:defRPr sz="1600"/>
            </a:lvl3pPr>
            <a:lvl4pPr indent="-228600" lvl="3" marL="1828800" algn="l">
              <a:lnSpc>
                <a:spcPct val="100000"/>
              </a:lnSpc>
              <a:spcBef>
                <a:spcPts val="280"/>
              </a:spcBef>
              <a:spcAft>
                <a:spcPts val="0"/>
              </a:spcAft>
              <a:buClr>
                <a:schemeClr val="dk1"/>
              </a:buClr>
              <a:buSzPts val="1400"/>
              <a:buFont typeface="Times"/>
              <a:buNone/>
              <a:defRPr sz="1400"/>
            </a:lvl4pPr>
            <a:lvl5pPr indent="-228600" lvl="4" marL="2286000" algn="l">
              <a:lnSpc>
                <a:spcPct val="100000"/>
              </a:lnSpc>
              <a:spcBef>
                <a:spcPts val="280"/>
              </a:spcBef>
              <a:spcAft>
                <a:spcPts val="0"/>
              </a:spcAft>
              <a:buClr>
                <a:schemeClr val="dk1"/>
              </a:buClr>
              <a:buSzPts val="1400"/>
              <a:buFont typeface="Times"/>
              <a:buNone/>
              <a:defRPr sz="1400"/>
            </a:lvl5pPr>
            <a:lvl6pPr indent="-228600" lvl="5" marL="2743200" algn="l">
              <a:lnSpc>
                <a:spcPct val="100000"/>
              </a:lnSpc>
              <a:spcBef>
                <a:spcPts val="280"/>
              </a:spcBef>
              <a:spcAft>
                <a:spcPts val="0"/>
              </a:spcAft>
              <a:buClr>
                <a:schemeClr val="dk1"/>
              </a:buClr>
              <a:buSzPts val="1400"/>
              <a:buFont typeface="Times"/>
              <a:buNone/>
              <a:defRPr sz="1400"/>
            </a:lvl6pPr>
            <a:lvl7pPr indent="-228600" lvl="6" marL="3200400" algn="l">
              <a:lnSpc>
                <a:spcPct val="100000"/>
              </a:lnSpc>
              <a:spcBef>
                <a:spcPts val="280"/>
              </a:spcBef>
              <a:spcAft>
                <a:spcPts val="0"/>
              </a:spcAft>
              <a:buClr>
                <a:schemeClr val="dk1"/>
              </a:buClr>
              <a:buSzPts val="1400"/>
              <a:buFont typeface="Times"/>
              <a:buNone/>
              <a:defRPr sz="1400"/>
            </a:lvl7pPr>
            <a:lvl8pPr indent="-228600" lvl="7" marL="3657600" algn="l">
              <a:lnSpc>
                <a:spcPct val="100000"/>
              </a:lnSpc>
              <a:spcBef>
                <a:spcPts val="280"/>
              </a:spcBef>
              <a:spcAft>
                <a:spcPts val="0"/>
              </a:spcAft>
              <a:buClr>
                <a:schemeClr val="dk1"/>
              </a:buClr>
              <a:buSzPts val="1400"/>
              <a:buFont typeface="Times"/>
              <a:buNone/>
              <a:defRPr sz="1400"/>
            </a:lvl8pPr>
            <a:lvl9pPr indent="-228600" lvl="8" marL="4114800" algn="l">
              <a:lnSpc>
                <a:spcPct val="100000"/>
              </a:lnSpc>
              <a:spcBef>
                <a:spcPts val="280"/>
              </a:spcBef>
              <a:spcAft>
                <a:spcPts val="0"/>
              </a:spcAft>
              <a:buClr>
                <a:schemeClr val="dk1"/>
              </a:buClr>
              <a:buSzPts val="1400"/>
              <a:buFont typeface="Times"/>
              <a:buNone/>
              <a:defRPr sz="1400"/>
            </a:lvl9pPr>
          </a:lstStyle>
          <a:p/>
        </p:txBody>
      </p:sp>
      <p:sp>
        <p:nvSpPr>
          <p:cNvPr id="34" name="Google Shape;34;p6"/>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7"/>
          <p:cNvSpPr txBox="1"/>
          <p:nvPr>
            <p:ph idx="1" type="body"/>
          </p:nvPr>
        </p:nvSpPr>
        <p:spPr>
          <a:xfrm>
            <a:off x="2469698" y="11093981"/>
            <a:ext cx="13924190" cy="23043622"/>
          </a:xfrm>
          <a:prstGeom prst="rect">
            <a:avLst/>
          </a:prstGeom>
          <a:noFill/>
          <a:ln>
            <a:noFill/>
          </a:ln>
        </p:spPr>
        <p:txBody>
          <a:bodyPr anchorCtr="0" anchor="t" bIns="201150" lIns="0" spcFirstLastPara="1" rIns="0" wrap="square" tIns="201150">
            <a:noAutofit/>
          </a:bodyPr>
          <a:lstStyle>
            <a:lvl1pPr indent="-406400" lvl="0" marL="457200" algn="l">
              <a:lnSpc>
                <a:spcPct val="100000"/>
              </a:lnSpc>
              <a:spcBef>
                <a:spcPts val="560"/>
              </a:spcBef>
              <a:spcAft>
                <a:spcPts val="0"/>
              </a:spcAft>
              <a:buClr>
                <a:schemeClr val="dk1"/>
              </a:buClr>
              <a:buSzPts val="2800"/>
              <a:buFont typeface="Times"/>
              <a:buChar char="•"/>
              <a:defRPr sz="2800"/>
            </a:lvl1pPr>
            <a:lvl2pPr indent="-381000" lvl="1" marL="914400" algn="l">
              <a:lnSpc>
                <a:spcPct val="100000"/>
              </a:lnSpc>
              <a:spcBef>
                <a:spcPts val="480"/>
              </a:spcBef>
              <a:spcAft>
                <a:spcPts val="0"/>
              </a:spcAft>
              <a:buClr>
                <a:schemeClr val="dk1"/>
              </a:buClr>
              <a:buSzPts val="2400"/>
              <a:buFont typeface="Times"/>
              <a:buChar char="–"/>
              <a:defRPr sz="2400"/>
            </a:lvl2pPr>
            <a:lvl3pPr indent="-355600" lvl="2" marL="1371600" algn="l">
              <a:lnSpc>
                <a:spcPct val="100000"/>
              </a:lnSpc>
              <a:spcBef>
                <a:spcPts val="400"/>
              </a:spcBef>
              <a:spcAft>
                <a:spcPts val="0"/>
              </a:spcAft>
              <a:buClr>
                <a:schemeClr val="dk1"/>
              </a:buClr>
              <a:buSzPts val="2000"/>
              <a:buFont typeface="Times"/>
              <a:buChar char="•"/>
              <a:defRPr sz="2000"/>
            </a:lvl3pPr>
            <a:lvl4pPr indent="-342900" lvl="3" marL="1828800" algn="l">
              <a:lnSpc>
                <a:spcPct val="100000"/>
              </a:lnSpc>
              <a:spcBef>
                <a:spcPts val="360"/>
              </a:spcBef>
              <a:spcAft>
                <a:spcPts val="0"/>
              </a:spcAft>
              <a:buClr>
                <a:schemeClr val="dk1"/>
              </a:buClr>
              <a:buSzPts val="1800"/>
              <a:buFont typeface="Times"/>
              <a:buChar char="–"/>
              <a:defRPr sz="1800"/>
            </a:lvl4pPr>
            <a:lvl5pPr indent="-342900" lvl="4" marL="2286000" algn="l">
              <a:lnSpc>
                <a:spcPct val="100000"/>
              </a:lnSpc>
              <a:spcBef>
                <a:spcPts val="360"/>
              </a:spcBef>
              <a:spcAft>
                <a:spcPts val="0"/>
              </a:spcAft>
              <a:buClr>
                <a:schemeClr val="dk1"/>
              </a:buClr>
              <a:buSzPts val="1800"/>
              <a:buFont typeface="Times"/>
              <a:buChar char="»"/>
              <a:defRPr sz="1800"/>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
        <p:nvSpPr>
          <p:cNvPr id="40" name="Google Shape;40;p7"/>
          <p:cNvSpPr txBox="1"/>
          <p:nvPr>
            <p:ph idx="2" type="body"/>
          </p:nvPr>
        </p:nvSpPr>
        <p:spPr>
          <a:xfrm>
            <a:off x="16524514" y="11093981"/>
            <a:ext cx="13924190" cy="23043622"/>
          </a:xfrm>
          <a:prstGeom prst="rect">
            <a:avLst/>
          </a:prstGeom>
          <a:noFill/>
          <a:ln>
            <a:noFill/>
          </a:ln>
        </p:spPr>
        <p:txBody>
          <a:bodyPr anchorCtr="0" anchor="t" bIns="201150" lIns="0" spcFirstLastPara="1" rIns="0" wrap="square" tIns="201150">
            <a:noAutofit/>
          </a:bodyPr>
          <a:lstStyle>
            <a:lvl1pPr indent="-406400" lvl="0" marL="457200" algn="l">
              <a:lnSpc>
                <a:spcPct val="100000"/>
              </a:lnSpc>
              <a:spcBef>
                <a:spcPts val="560"/>
              </a:spcBef>
              <a:spcAft>
                <a:spcPts val="0"/>
              </a:spcAft>
              <a:buClr>
                <a:schemeClr val="dk1"/>
              </a:buClr>
              <a:buSzPts val="2800"/>
              <a:buFont typeface="Times"/>
              <a:buChar char="•"/>
              <a:defRPr sz="2800"/>
            </a:lvl1pPr>
            <a:lvl2pPr indent="-381000" lvl="1" marL="914400" algn="l">
              <a:lnSpc>
                <a:spcPct val="100000"/>
              </a:lnSpc>
              <a:spcBef>
                <a:spcPts val="480"/>
              </a:spcBef>
              <a:spcAft>
                <a:spcPts val="0"/>
              </a:spcAft>
              <a:buClr>
                <a:schemeClr val="dk1"/>
              </a:buClr>
              <a:buSzPts val="2400"/>
              <a:buFont typeface="Times"/>
              <a:buChar char="–"/>
              <a:defRPr sz="2400"/>
            </a:lvl2pPr>
            <a:lvl3pPr indent="-355600" lvl="2" marL="1371600" algn="l">
              <a:lnSpc>
                <a:spcPct val="100000"/>
              </a:lnSpc>
              <a:spcBef>
                <a:spcPts val="400"/>
              </a:spcBef>
              <a:spcAft>
                <a:spcPts val="0"/>
              </a:spcAft>
              <a:buClr>
                <a:schemeClr val="dk1"/>
              </a:buClr>
              <a:buSzPts val="2000"/>
              <a:buFont typeface="Times"/>
              <a:buChar char="•"/>
              <a:defRPr sz="2000"/>
            </a:lvl3pPr>
            <a:lvl4pPr indent="-342900" lvl="3" marL="1828800" algn="l">
              <a:lnSpc>
                <a:spcPct val="100000"/>
              </a:lnSpc>
              <a:spcBef>
                <a:spcPts val="360"/>
              </a:spcBef>
              <a:spcAft>
                <a:spcPts val="0"/>
              </a:spcAft>
              <a:buClr>
                <a:schemeClr val="dk1"/>
              </a:buClr>
              <a:buSzPts val="1800"/>
              <a:buFont typeface="Times"/>
              <a:buChar char="–"/>
              <a:defRPr sz="1800"/>
            </a:lvl4pPr>
            <a:lvl5pPr indent="-342900" lvl="4" marL="2286000" algn="l">
              <a:lnSpc>
                <a:spcPct val="100000"/>
              </a:lnSpc>
              <a:spcBef>
                <a:spcPts val="360"/>
              </a:spcBef>
              <a:spcAft>
                <a:spcPts val="0"/>
              </a:spcAft>
              <a:buClr>
                <a:schemeClr val="dk1"/>
              </a:buClr>
              <a:buSzPts val="1800"/>
              <a:buFont typeface="Times"/>
              <a:buChar char="»"/>
              <a:defRPr sz="1800"/>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
        <p:nvSpPr>
          <p:cNvPr id="41" name="Google Shape;41;p7"/>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1646465" y="1537229"/>
            <a:ext cx="29625472"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8"/>
          <p:cNvSpPr txBox="1"/>
          <p:nvPr>
            <p:ph idx="1" type="body"/>
          </p:nvPr>
        </p:nvSpPr>
        <p:spPr>
          <a:xfrm>
            <a:off x="1646465" y="8597373"/>
            <a:ext cx="14544675" cy="3581929"/>
          </a:xfrm>
          <a:prstGeom prst="rect">
            <a:avLst/>
          </a:prstGeom>
          <a:noFill/>
          <a:ln>
            <a:noFill/>
          </a:ln>
        </p:spPr>
        <p:txBody>
          <a:bodyPr anchorCtr="0" anchor="b" bIns="201150" lIns="0" spcFirstLastPara="1" rIns="0" wrap="square" tIns="201150">
            <a:noAutofit/>
          </a:bodyPr>
          <a:lstStyle>
            <a:lvl1pPr indent="-228600" lvl="0" marL="457200" algn="l">
              <a:lnSpc>
                <a:spcPct val="100000"/>
              </a:lnSpc>
              <a:spcBef>
                <a:spcPts val="480"/>
              </a:spcBef>
              <a:spcAft>
                <a:spcPts val="0"/>
              </a:spcAft>
              <a:buClr>
                <a:schemeClr val="dk1"/>
              </a:buClr>
              <a:buSzPts val="2400"/>
              <a:buFont typeface="Times"/>
              <a:buNone/>
              <a:defRPr b="1" sz="2400"/>
            </a:lvl1pPr>
            <a:lvl2pPr indent="-228600" lvl="1" marL="914400" algn="l">
              <a:lnSpc>
                <a:spcPct val="100000"/>
              </a:lnSpc>
              <a:spcBef>
                <a:spcPts val="400"/>
              </a:spcBef>
              <a:spcAft>
                <a:spcPts val="0"/>
              </a:spcAft>
              <a:buClr>
                <a:schemeClr val="dk1"/>
              </a:buClr>
              <a:buSzPts val="2000"/>
              <a:buFont typeface="Times"/>
              <a:buNone/>
              <a:defRPr b="1" sz="2000"/>
            </a:lvl2pPr>
            <a:lvl3pPr indent="-228600" lvl="2" marL="1371600" algn="l">
              <a:lnSpc>
                <a:spcPct val="100000"/>
              </a:lnSpc>
              <a:spcBef>
                <a:spcPts val="360"/>
              </a:spcBef>
              <a:spcAft>
                <a:spcPts val="0"/>
              </a:spcAft>
              <a:buClr>
                <a:schemeClr val="dk1"/>
              </a:buClr>
              <a:buSzPts val="1800"/>
              <a:buFont typeface="Times"/>
              <a:buNone/>
              <a:defRPr b="1" sz="1800"/>
            </a:lvl3pPr>
            <a:lvl4pPr indent="-228600" lvl="3" marL="1828800" algn="l">
              <a:lnSpc>
                <a:spcPct val="100000"/>
              </a:lnSpc>
              <a:spcBef>
                <a:spcPts val="320"/>
              </a:spcBef>
              <a:spcAft>
                <a:spcPts val="0"/>
              </a:spcAft>
              <a:buClr>
                <a:schemeClr val="dk1"/>
              </a:buClr>
              <a:buSzPts val="1600"/>
              <a:buFont typeface="Times"/>
              <a:buNone/>
              <a:defRPr b="1" sz="1600"/>
            </a:lvl4pPr>
            <a:lvl5pPr indent="-228600" lvl="4" marL="2286000" algn="l">
              <a:lnSpc>
                <a:spcPct val="100000"/>
              </a:lnSpc>
              <a:spcBef>
                <a:spcPts val="320"/>
              </a:spcBef>
              <a:spcAft>
                <a:spcPts val="0"/>
              </a:spcAft>
              <a:buClr>
                <a:schemeClr val="dk1"/>
              </a:buClr>
              <a:buSzPts val="1600"/>
              <a:buFont typeface="Times"/>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47" name="Google Shape;47;p8"/>
          <p:cNvSpPr txBox="1"/>
          <p:nvPr>
            <p:ph idx="2" type="body"/>
          </p:nvPr>
        </p:nvSpPr>
        <p:spPr>
          <a:xfrm>
            <a:off x="1646465" y="12179302"/>
            <a:ext cx="14544675" cy="22126840"/>
          </a:xfrm>
          <a:prstGeom prst="rect">
            <a:avLst/>
          </a:prstGeom>
          <a:noFill/>
          <a:ln>
            <a:noFill/>
          </a:ln>
        </p:spPr>
        <p:txBody>
          <a:bodyPr anchorCtr="0" anchor="t" bIns="201150" lIns="0" spcFirstLastPara="1" rIns="0" wrap="square" tIns="201150">
            <a:noAutofit/>
          </a:bodyPr>
          <a:lstStyle>
            <a:lvl1pPr indent="-381000" lvl="0" marL="457200" algn="l">
              <a:lnSpc>
                <a:spcPct val="100000"/>
              </a:lnSpc>
              <a:spcBef>
                <a:spcPts val="480"/>
              </a:spcBef>
              <a:spcAft>
                <a:spcPts val="0"/>
              </a:spcAft>
              <a:buClr>
                <a:schemeClr val="dk1"/>
              </a:buClr>
              <a:buSzPts val="2400"/>
              <a:buFont typeface="Times"/>
              <a:buChar char="•"/>
              <a:defRPr sz="2400"/>
            </a:lvl1pPr>
            <a:lvl2pPr indent="-355600" lvl="1" marL="914400" algn="l">
              <a:lnSpc>
                <a:spcPct val="100000"/>
              </a:lnSpc>
              <a:spcBef>
                <a:spcPts val="400"/>
              </a:spcBef>
              <a:spcAft>
                <a:spcPts val="0"/>
              </a:spcAft>
              <a:buClr>
                <a:schemeClr val="dk1"/>
              </a:buClr>
              <a:buSzPts val="2000"/>
              <a:buFont typeface="Times"/>
              <a:buChar char="–"/>
              <a:defRPr sz="2000"/>
            </a:lvl2pPr>
            <a:lvl3pPr indent="-342900" lvl="2" marL="1371600" algn="l">
              <a:lnSpc>
                <a:spcPct val="100000"/>
              </a:lnSpc>
              <a:spcBef>
                <a:spcPts val="360"/>
              </a:spcBef>
              <a:spcAft>
                <a:spcPts val="0"/>
              </a:spcAft>
              <a:buClr>
                <a:schemeClr val="dk1"/>
              </a:buClr>
              <a:buSzPts val="1800"/>
              <a:buFont typeface="Times"/>
              <a:buChar char="•"/>
              <a:defRPr sz="1800"/>
            </a:lvl3pPr>
            <a:lvl4pPr indent="-330200" lvl="3" marL="1828800" algn="l">
              <a:lnSpc>
                <a:spcPct val="100000"/>
              </a:lnSpc>
              <a:spcBef>
                <a:spcPts val="320"/>
              </a:spcBef>
              <a:spcAft>
                <a:spcPts val="0"/>
              </a:spcAft>
              <a:buClr>
                <a:schemeClr val="dk1"/>
              </a:buClr>
              <a:buSzPts val="1600"/>
              <a:buFont typeface="Times"/>
              <a:buChar char="–"/>
              <a:defRPr sz="1600"/>
            </a:lvl4pPr>
            <a:lvl5pPr indent="-330200" lvl="4" marL="2286000" algn="l">
              <a:lnSpc>
                <a:spcPct val="100000"/>
              </a:lnSpc>
              <a:spcBef>
                <a:spcPts val="320"/>
              </a:spcBef>
              <a:spcAft>
                <a:spcPts val="0"/>
              </a:spcAft>
              <a:buClr>
                <a:schemeClr val="dk1"/>
              </a:buClr>
              <a:buSzPts val="1600"/>
              <a:buFont typeface="Times"/>
              <a:buChar char="»"/>
              <a:defRPr sz="1600"/>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
        <p:nvSpPr>
          <p:cNvPr id="48" name="Google Shape;48;p8"/>
          <p:cNvSpPr txBox="1"/>
          <p:nvPr>
            <p:ph idx="3" type="body"/>
          </p:nvPr>
        </p:nvSpPr>
        <p:spPr>
          <a:xfrm>
            <a:off x="16721820" y="8597373"/>
            <a:ext cx="14550117" cy="3581929"/>
          </a:xfrm>
          <a:prstGeom prst="rect">
            <a:avLst/>
          </a:prstGeom>
          <a:noFill/>
          <a:ln>
            <a:noFill/>
          </a:ln>
        </p:spPr>
        <p:txBody>
          <a:bodyPr anchorCtr="0" anchor="b" bIns="201150" lIns="0" spcFirstLastPara="1" rIns="0" wrap="square" tIns="201150">
            <a:noAutofit/>
          </a:bodyPr>
          <a:lstStyle>
            <a:lvl1pPr indent="-228600" lvl="0" marL="457200" algn="l">
              <a:lnSpc>
                <a:spcPct val="100000"/>
              </a:lnSpc>
              <a:spcBef>
                <a:spcPts val="480"/>
              </a:spcBef>
              <a:spcAft>
                <a:spcPts val="0"/>
              </a:spcAft>
              <a:buClr>
                <a:schemeClr val="dk1"/>
              </a:buClr>
              <a:buSzPts val="2400"/>
              <a:buFont typeface="Times"/>
              <a:buNone/>
              <a:defRPr b="1" sz="2400"/>
            </a:lvl1pPr>
            <a:lvl2pPr indent="-228600" lvl="1" marL="914400" algn="l">
              <a:lnSpc>
                <a:spcPct val="100000"/>
              </a:lnSpc>
              <a:spcBef>
                <a:spcPts val="400"/>
              </a:spcBef>
              <a:spcAft>
                <a:spcPts val="0"/>
              </a:spcAft>
              <a:buClr>
                <a:schemeClr val="dk1"/>
              </a:buClr>
              <a:buSzPts val="2000"/>
              <a:buFont typeface="Times"/>
              <a:buNone/>
              <a:defRPr b="1" sz="2000"/>
            </a:lvl2pPr>
            <a:lvl3pPr indent="-228600" lvl="2" marL="1371600" algn="l">
              <a:lnSpc>
                <a:spcPct val="100000"/>
              </a:lnSpc>
              <a:spcBef>
                <a:spcPts val="360"/>
              </a:spcBef>
              <a:spcAft>
                <a:spcPts val="0"/>
              </a:spcAft>
              <a:buClr>
                <a:schemeClr val="dk1"/>
              </a:buClr>
              <a:buSzPts val="1800"/>
              <a:buFont typeface="Times"/>
              <a:buNone/>
              <a:defRPr b="1" sz="1800"/>
            </a:lvl3pPr>
            <a:lvl4pPr indent="-228600" lvl="3" marL="1828800" algn="l">
              <a:lnSpc>
                <a:spcPct val="100000"/>
              </a:lnSpc>
              <a:spcBef>
                <a:spcPts val="320"/>
              </a:spcBef>
              <a:spcAft>
                <a:spcPts val="0"/>
              </a:spcAft>
              <a:buClr>
                <a:schemeClr val="dk1"/>
              </a:buClr>
              <a:buSzPts val="1600"/>
              <a:buFont typeface="Times"/>
              <a:buNone/>
              <a:defRPr b="1" sz="1600"/>
            </a:lvl4pPr>
            <a:lvl5pPr indent="-228600" lvl="4" marL="2286000" algn="l">
              <a:lnSpc>
                <a:spcPct val="100000"/>
              </a:lnSpc>
              <a:spcBef>
                <a:spcPts val="320"/>
              </a:spcBef>
              <a:spcAft>
                <a:spcPts val="0"/>
              </a:spcAft>
              <a:buClr>
                <a:schemeClr val="dk1"/>
              </a:buClr>
              <a:buSzPts val="1600"/>
              <a:buFont typeface="Times"/>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49" name="Google Shape;49;p8"/>
          <p:cNvSpPr txBox="1"/>
          <p:nvPr>
            <p:ph idx="4" type="body"/>
          </p:nvPr>
        </p:nvSpPr>
        <p:spPr>
          <a:xfrm>
            <a:off x="16721820" y="12179302"/>
            <a:ext cx="14550117" cy="22126840"/>
          </a:xfrm>
          <a:prstGeom prst="rect">
            <a:avLst/>
          </a:prstGeom>
          <a:noFill/>
          <a:ln>
            <a:noFill/>
          </a:ln>
        </p:spPr>
        <p:txBody>
          <a:bodyPr anchorCtr="0" anchor="t" bIns="201150" lIns="0" spcFirstLastPara="1" rIns="0" wrap="square" tIns="201150">
            <a:noAutofit/>
          </a:bodyPr>
          <a:lstStyle>
            <a:lvl1pPr indent="-381000" lvl="0" marL="457200" algn="l">
              <a:lnSpc>
                <a:spcPct val="100000"/>
              </a:lnSpc>
              <a:spcBef>
                <a:spcPts val="480"/>
              </a:spcBef>
              <a:spcAft>
                <a:spcPts val="0"/>
              </a:spcAft>
              <a:buClr>
                <a:schemeClr val="dk1"/>
              </a:buClr>
              <a:buSzPts val="2400"/>
              <a:buFont typeface="Times"/>
              <a:buChar char="•"/>
              <a:defRPr sz="2400"/>
            </a:lvl1pPr>
            <a:lvl2pPr indent="-355600" lvl="1" marL="914400" algn="l">
              <a:lnSpc>
                <a:spcPct val="100000"/>
              </a:lnSpc>
              <a:spcBef>
                <a:spcPts val="400"/>
              </a:spcBef>
              <a:spcAft>
                <a:spcPts val="0"/>
              </a:spcAft>
              <a:buClr>
                <a:schemeClr val="dk1"/>
              </a:buClr>
              <a:buSzPts val="2000"/>
              <a:buFont typeface="Times"/>
              <a:buChar char="–"/>
              <a:defRPr sz="2000"/>
            </a:lvl2pPr>
            <a:lvl3pPr indent="-342900" lvl="2" marL="1371600" algn="l">
              <a:lnSpc>
                <a:spcPct val="100000"/>
              </a:lnSpc>
              <a:spcBef>
                <a:spcPts val="360"/>
              </a:spcBef>
              <a:spcAft>
                <a:spcPts val="0"/>
              </a:spcAft>
              <a:buClr>
                <a:schemeClr val="dk1"/>
              </a:buClr>
              <a:buSzPts val="1800"/>
              <a:buFont typeface="Times"/>
              <a:buChar char="•"/>
              <a:defRPr sz="1800"/>
            </a:lvl3pPr>
            <a:lvl4pPr indent="-330200" lvl="3" marL="1828800" algn="l">
              <a:lnSpc>
                <a:spcPct val="100000"/>
              </a:lnSpc>
              <a:spcBef>
                <a:spcPts val="320"/>
              </a:spcBef>
              <a:spcAft>
                <a:spcPts val="0"/>
              </a:spcAft>
              <a:buClr>
                <a:schemeClr val="dk1"/>
              </a:buClr>
              <a:buSzPts val="1600"/>
              <a:buFont typeface="Times"/>
              <a:buChar char="–"/>
              <a:defRPr sz="1600"/>
            </a:lvl4pPr>
            <a:lvl5pPr indent="-330200" lvl="4" marL="2286000" algn="l">
              <a:lnSpc>
                <a:spcPct val="100000"/>
              </a:lnSpc>
              <a:spcBef>
                <a:spcPts val="320"/>
              </a:spcBef>
              <a:spcAft>
                <a:spcPts val="0"/>
              </a:spcAft>
              <a:buClr>
                <a:schemeClr val="dk1"/>
              </a:buClr>
              <a:buSzPts val="1600"/>
              <a:buFont typeface="Times"/>
              <a:buChar char="»"/>
              <a:defRPr sz="1600"/>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
        <p:nvSpPr>
          <p:cNvPr id="50" name="Google Shape;50;p8"/>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9"/>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646466" y="1529821"/>
            <a:ext cx="10829925" cy="6506369"/>
          </a:xfrm>
          <a:prstGeom prst="rect">
            <a:avLst/>
          </a:prstGeom>
          <a:noFill/>
          <a:ln>
            <a:noFill/>
          </a:ln>
        </p:spPr>
        <p:txBody>
          <a:bodyPr anchorCtr="0" anchor="b" bIns="201150" lIns="0" spcFirstLastPara="1" rIns="0" wrap="square" tIns="201150">
            <a:noAutofit/>
          </a:bodyPr>
          <a:lstStyle>
            <a:lvl1pPr lvl="0" algn="r">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0"/>
          <p:cNvSpPr txBox="1"/>
          <p:nvPr>
            <p:ph idx="1" type="body"/>
          </p:nvPr>
        </p:nvSpPr>
        <p:spPr>
          <a:xfrm>
            <a:off x="12869636" y="1529821"/>
            <a:ext cx="18402300" cy="32776320"/>
          </a:xfrm>
          <a:prstGeom prst="rect">
            <a:avLst/>
          </a:prstGeom>
          <a:noFill/>
          <a:ln>
            <a:noFill/>
          </a:ln>
        </p:spPr>
        <p:txBody>
          <a:bodyPr anchorCtr="0" anchor="t" bIns="201150" lIns="0" spcFirstLastPara="1" rIns="0" wrap="square" tIns="201150">
            <a:noAutofit/>
          </a:bodyPr>
          <a:lstStyle>
            <a:lvl1pPr indent="-431800" lvl="0" marL="457200" algn="l">
              <a:lnSpc>
                <a:spcPct val="100000"/>
              </a:lnSpc>
              <a:spcBef>
                <a:spcPts val="640"/>
              </a:spcBef>
              <a:spcAft>
                <a:spcPts val="0"/>
              </a:spcAft>
              <a:buClr>
                <a:schemeClr val="dk1"/>
              </a:buClr>
              <a:buSzPts val="3200"/>
              <a:buFont typeface="Times"/>
              <a:buChar char="•"/>
              <a:defRPr sz="3200"/>
            </a:lvl1pPr>
            <a:lvl2pPr indent="-406400" lvl="1" marL="914400" algn="l">
              <a:lnSpc>
                <a:spcPct val="100000"/>
              </a:lnSpc>
              <a:spcBef>
                <a:spcPts val="560"/>
              </a:spcBef>
              <a:spcAft>
                <a:spcPts val="0"/>
              </a:spcAft>
              <a:buClr>
                <a:schemeClr val="dk1"/>
              </a:buClr>
              <a:buSzPts val="2800"/>
              <a:buFont typeface="Times"/>
              <a:buChar char="–"/>
              <a:defRPr sz="2800"/>
            </a:lvl2pPr>
            <a:lvl3pPr indent="-381000" lvl="2" marL="1371600" algn="l">
              <a:lnSpc>
                <a:spcPct val="100000"/>
              </a:lnSpc>
              <a:spcBef>
                <a:spcPts val="480"/>
              </a:spcBef>
              <a:spcAft>
                <a:spcPts val="0"/>
              </a:spcAft>
              <a:buClr>
                <a:schemeClr val="dk1"/>
              </a:buClr>
              <a:buSzPts val="2400"/>
              <a:buFont typeface="Times"/>
              <a:buChar char="•"/>
              <a:defRPr sz="2400"/>
            </a:lvl3pPr>
            <a:lvl4pPr indent="-355600" lvl="3" marL="1828800" algn="l">
              <a:lnSpc>
                <a:spcPct val="100000"/>
              </a:lnSpc>
              <a:spcBef>
                <a:spcPts val="400"/>
              </a:spcBef>
              <a:spcAft>
                <a:spcPts val="0"/>
              </a:spcAft>
              <a:buClr>
                <a:schemeClr val="dk1"/>
              </a:buClr>
              <a:buSzPts val="2000"/>
              <a:buFont typeface="Times"/>
              <a:buChar char="–"/>
              <a:defRPr sz="2000"/>
            </a:lvl4pPr>
            <a:lvl5pPr indent="-355600" lvl="4" marL="2286000" algn="l">
              <a:lnSpc>
                <a:spcPct val="100000"/>
              </a:lnSpc>
              <a:spcBef>
                <a:spcPts val="400"/>
              </a:spcBef>
              <a:spcAft>
                <a:spcPts val="0"/>
              </a:spcAft>
              <a:buClr>
                <a:schemeClr val="dk1"/>
              </a:buClr>
              <a:buSzPts val="2000"/>
              <a:buFont typeface="Times"/>
              <a:buChar char="»"/>
              <a:defRPr sz="2000"/>
            </a:lvl5pPr>
            <a:lvl6pPr indent="-355600" lvl="5" marL="2743200" algn="l">
              <a:lnSpc>
                <a:spcPct val="100000"/>
              </a:lnSpc>
              <a:spcBef>
                <a:spcPts val="400"/>
              </a:spcBef>
              <a:spcAft>
                <a:spcPts val="0"/>
              </a:spcAft>
              <a:buClr>
                <a:schemeClr val="dk1"/>
              </a:buClr>
              <a:buSzPts val="2000"/>
              <a:buFont typeface="Times"/>
              <a:buChar char="»"/>
              <a:defRPr sz="2000"/>
            </a:lvl6pPr>
            <a:lvl7pPr indent="-355600" lvl="6" marL="3200400" algn="l">
              <a:lnSpc>
                <a:spcPct val="100000"/>
              </a:lnSpc>
              <a:spcBef>
                <a:spcPts val="400"/>
              </a:spcBef>
              <a:spcAft>
                <a:spcPts val="0"/>
              </a:spcAft>
              <a:buClr>
                <a:schemeClr val="dk1"/>
              </a:buClr>
              <a:buSzPts val="2000"/>
              <a:buFont typeface="Times"/>
              <a:buChar char="»"/>
              <a:defRPr sz="2000"/>
            </a:lvl7pPr>
            <a:lvl8pPr indent="-355600" lvl="7" marL="3657600" algn="l">
              <a:lnSpc>
                <a:spcPct val="100000"/>
              </a:lnSpc>
              <a:spcBef>
                <a:spcPts val="400"/>
              </a:spcBef>
              <a:spcAft>
                <a:spcPts val="0"/>
              </a:spcAft>
              <a:buClr>
                <a:schemeClr val="dk1"/>
              </a:buClr>
              <a:buSzPts val="2000"/>
              <a:buFont typeface="Times"/>
              <a:buChar char="»"/>
              <a:defRPr sz="2000"/>
            </a:lvl8pPr>
            <a:lvl9pPr indent="-355600" lvl="8" marL="4114800" algn="l">
              <a:lnSpc>
                <a:spcPct val="100000"/>
              </a:lnSpc>
              <a:spcBef>
                <a:spcPts val="400"/>
              </a:spcBef>
              <a:spcAft>
                <a:spcPts val="0"/>
              </a:spcAft>
              <a:buClr>
                <a:schemeClr val="dk1"/>
              </a:buClr>
              <a:buSzPts val="2000"/>
              <a:buFont typeface="Times"/>
              <a:buChar char="»"/>
              <a:defRPr sz="2000"/>
            </a:lvl9pPr>
          </a:lstStyle>
          <a:p/>
        </p:txBody>
      </p:sp>
      <p:sp>
        <p:nvSpPr>
          <p:cNvPr id="61" name="Google Shape;61;p10"/>
          <p:cNvSpPr txBox="1"/>
          <p:nvPr>
            <p:ph idx="2" type="body"/>
          </p:nvPr>
        </p:nvSpPr>
        <p:spPr>
          <a:xfrm>
            <a:off x="1646466" y="8036190"/>
            <a:ext cx="10829925" cy="26269950"/>
          </a:xfrm>
          <a:prstGeom prst="rect">
            <a:avLst/>
          </a:prstGeom>
          <a:noFill/>
          <a:ln>
            <a:noFill/>
          </a:ln>
        </p:spPr>
        <p:txBody>
          <a:bodyPr anchorCtr="0" anchor="t" bIns="201150" lIns="0" spcFirstLastPara="1" rIns="0" wrap="square" tIns="201150">
            <a:noAutofit/>
          </a:bodyPr>
          <a:lstStyle>
            <a:lvl1pPr indent="-228600" lvl="0" marL="457200" algn="l">
              <a:lnSpc>
                <a:spcPct val="100000"/>
              </a:lnSpc>
              <a:spcBef>
                <a:spcPts val="280"/>
              </a:spcBef>
              <a:spcAft>
                <a:spcPts val="0"/>
              </a:spcAft>
              <a:buClr>
                <a:schemeClr val="dk1"/>
              </a:buClr>
              <a:buSzPts val="1400"/>
              <a:buFont typeface="Times"/>
              <a:buNone/>
              <a:defRPr sz="1400"/>
            </a:lvl1pPr>
            <a:lvl2pPr indent="-228600" lvl="1" marL="914400" algn="l">
              <a:lnSpc>
                <a:spcPct val="100000"/>
              </a:lnSpc>
              <a:spcBef>
                <a:spcPts val="240"/>
              </a:spcBef>
              <a:spcAft>
                <a:spcPts val="0"/>
              </a:spcAft>
              <a:buClr>
                <a:schemeClr val="dk1"/>
              </a:buClr>
              <a:buSzPts val="1200"/>
              <a:buFont typeface="Times"/>
              <a:buNone/>
              <a:defRPr sz="1200"/>
            </a:lvl2pPr>
            <a:lvl3pPr indent="-228600" lvl="2" marL="1371600" algn="l">
              <a:lnSpc>
                <a:spcPct val="100000"/>
              </a:lnSpc>
              <a:spcBef>
                <a:spcPts val="200"/>
              </a:spcBef>
              <a:spcAft>
                <a:spcPts val="0"/>
              </a:spcAft>
              <a:buClr>
                <a:schemeClr val="dk1"/>
              </a:buClr>
              <a:buSzPts val="1000"/>
              <a:buFont typeface="Times"/>
              <a:buNone/>
              <a:defRPr sz="1000"/>
            </a:lvl3pPr>
            <a:lvl4pPr indent="-228600" lvl="3" marL="1828800" algn="l">
              <a:lnSpc>
                <a:spcPct val="100000"/>
              </a:lnSpc>
              <a:spcBef>
                <a:spcPts val="180"/>
              </a:spcBef>
              <a:spcAft>
                <a:spcPts val="0"/>
              </a:spcAft>
              <a:buClr>
                <a:schemeClr val="dk1"/>
              </a:buClr>
              <a:buSzPts val="900"/>
              <a:buFont typeface="Times"/>
              <a:buNone/>
              <a:defRPr sz="900"/>
            </a:lvl4pPr>
            <a:lvl5pPr indent="-228600" lvl="4" marL="2286000" algn="l">
              <a:lnSpc>
                <a:spcPct val="100000"/>
              </a:lnSpc>
              <a:spcBef>
                <a:spcPts val="180"/>
              </a:spcBef>
              <a:spcAft>
                <a:spcPts val="0"/>
              </a:spcAft>
              <a:buClr>
                <a:schemeClr val="dk1"/>
              </a:buClr>
              <a:buSzPts val="900"/>
              <a:buFont typeface="Times"/>
              <a:buNone/>
              <a:defRPr sz="900"/>
            </a:lvl5pPr>
            <a:lvl6pPr indent="-228600" lvl="5" marL="2743200" algn="l">
              <a:lnSpc>
                <a:spcPct val="100000"/>
              </a:lnSpc>
              <a:spcBef>
                <a:spcPts val="180"/>
              </a:spcBef>
              <a:spcAft>
                <a:spcPts val="0"/>
              </a:spcAft>
              <a:buClr>
                <a:schemeClr val="dk1"/>
              </a:buClr>
              <a:buSzPts val="900"/>
              <a:buFont typeface="Times"/>
              <a:buNone/>
              <a:defRPr sz="900"/>
            </a:lvl6pPr>
            <a:lvl7pPr indent="-228600" lvl="6" marL="3200400" algn="l">
              <a:lnSpc>
                <a:spcPct val="100000"/>
              </a:lnSpc>
              <a:spcBef>
                <a:spcPts val="180"/>
              </a:spcBef>
              <a:spcAft>
                <a:spcPts val="0"/>
              </a:spcAft>
              <a:buClr>
                <a:schemeClr val="dk1"/>
              </a:buClr>
              <a:buSzPts val="900"/>
              <a:buFont typeface="Times"/>
              <a:buNone/>
              <a:defRPr sz="900"/>
            </a:lvl7pPr>
            <a:lvl8pPr indent="-228600" lvl="7" marL="3657600" algn="l">
              <a:lnSpc>
                <a:spcPct val="100000"/>
              </a:lnSpc>
              <a:spcBef>
                <a:spcPts val="180"/>
              </a:spcBef>
              <a:spcAft>
                <a:spcPts val="0"/>
              </a:spcAft>
              <a:buClr>
                <a:schemeClr val="dk1"/>
              </a:buClr>
              <a:buSzPts val="900"/>
              <a:buFont typeface="Times"/>
              <a:buNone/>
              <a:defRPr sz="900"/>
            </a:lvl8pPr>
            <a:lvl9pPr indent="-228600" lvl="8" marL="4114800" algn="l">
              <a:lnSpc>
                <a:spcPct val="100000"/>
              </a:lnSpc>
              <a:spcBef>
                <a:spcPts val="180"/>
              </a:spcBef>
              <a:spcAft>
                <a:spcPts val="0"/>
              </a:spcAft>
              <a:buClr>
                <a:schemeClr val="dk1"/>
              </a:buClr>
              <a:buSzPts val="900"/>
              <a:buFont typeface="Times"/>
              <a:buNone/>
              <a:defRPr sz="900"/>
            </a:lvl9pPr>
          </a:lstStyle>
          <a:p/>
        </p:txBody>
      </p:sp>
      <p:sp>
        <p:nvSpPr>
          <p:cNvPr id="62" name="Google Shape;62;p10"/>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452509" y="26882991"/>
            <a:ext cx="19750769" cy="3174471"/>
          </a:xfrm>
          <a:prstGeom prst="rect">
            <a:avLst/>
          </a:prstGeom>
          <a:noFill/>
          <a:ln>
            <a:noFill/>
          </a:ln>
        </p:spPr>
        <p:txBody>
          <a:bodyPr anchorCtr="0" anchor="b" bIns="201150" lIns="0" spcFirstLastPara="1" rIns="0" wrap="square" tIns="201150">
            <a:noAutofit/>
          </a:bodyPr>
          <a:lstStyle>
            <a:lvl1pPr lvl="0" algn="r">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1"/>
          <p:cNvSpPr/>
          <p:nvPr>
            <p:ph idx="2" type="pic"/>
          </p:nvPr>
        </p:nvSpPr>
        <p:spPr>
          <a:xfrm>
            <a:off x="6452509" y="3431913"/>
            <a:ext cx="19750769" cy="23041768"/>
          </a:xfrm>
          <a:prstGeom prst="rect">
            <a:avLst/>
          </a:prstGeom>
          <a:noFill/>
          <a:ln>
            <a:noFill/>
          </a:ln>
        </p:spPr>
        <p:txBody>
          <a:bodyPr anchorCtr="0" anchor="t" bIns="201150" lIns="0" spcFirstLastPara="1" rIns="0" wrap="square" tIns="201150">
            <a:noAutofit/>
          </a:bodyPr>
          <a:lstStyle>
            <a:lvl1pPr lvl="0" marR="0" rtl="0" algn="l">
              <a:lnSpc>
                <a:spcPct val="100000"/>
              </a:lnSpc>
              <a:spcBef>
                <a:spcPts val="640"/>
              </a:spcBef>
              <a:spcAft>
                <a:spcPts val="0"/>
              </a:spcAft>
              <a:buClr>
                <a:schemeClr val="dk1"/>
              </a:buClr>
              <a:buSzPts val="3200"/>
              <a:buFont typeface="Times"/>
              <a:buNone/>
              <a:defRPr b="0" i="0" sz="3200" u="none" cap="none" strike="noStrike">
                <a:solidFill>
                  <a:schemeClr val="dk1"/>
                </a:solidFill>
                <a:latin typeface="Times"/>
                <a:ea typeface="Times"/>
                <a:cs typeface="Times"/>
                <a:sym typeface="Times"/>
              </a:defRPr>
            </a:lvl1pPr>
            <a:lvl2pPr lvl="1" marR="0" rtl="0" algn="l">
              <a:lnSpc>
                <a:spcPct val="100000"/>
              </a:lnSpc>
              <a:spcBef>
                <a:spcPts val="560"/>
              </a:spcBef>
              <a:spcAft>
                <a:spcPts val="0"/>
              </a:spcAft>
              <a:buClr>
                <a:schemeClr val="dk1"/>
              </a:buClr>
              <a:buSzPts val="2800"/>
              <a:buFont typeface="Times"/>
              <a:buNone/>
              <a:defRPr b="0" i="0" sz="2800" u="none" cap="none" strike="noStrike">
                <a:solidFill>
                  <a:schemeClr val="dk1"/>
                </a:solidFill>
                <a:latin typeface="Times"/>
                <a:ea typeface="Times"/>
                <a:cs typeface="Times"/>
                <a:sym typeface="Times"/>
              </a:defRPr>
            </a:lvl2pPr>
            <a:lvl3pPr lvl="2" marR="0" rtl="0" algn="l">
              <a:lnSpc>
                <a:spcPct val="100000"/>
              </a:lnSpc>
              <a:spcBef>
                <a:spcPts val="480"/>
              </a:spcBef>
              <a:spcAft>
                <a:spcPts val="0"/>
              </a:spcAft>
              <a:buClr>
                <a:schemeClr val="dk1"/>
              </a:buClr>
              <a:buSzPts val="2400"/>
              <a:buFont typeface="Times"/>
              <a:buNone/>
              <a:defRPr b="0" i="0" sz="2400" u="none" cap="none" strike="noStrike">
                <a:solidFill>
                  <a:schemeClr val="dk1"/>
                </a:solidFill>
                <a:latin typeface="Times"/>
                <a:ea typeface="Times"/>
                <a:cs typeface="Times"/>
                <a:sym typeface="Times"/>
              </a:defRPr>
            </a:lvl3pPr>
            <a:lvl4pPr lvl="3"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4pPr>
            <a:lvl5pPr lvl="4"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5pPr>
            <a:lvl6pPr lvl="5"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6pPr>
            <a:lvl7pPr lvl="6"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7pPr>
            <a:lvl8pPr lvl="7"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8pPr>
            <a:lvl9pPr lvl="8" marR="0" rtl="0" algn="l">
              <a:lnSpc>
                <a:spcPct val="100000"/>
              </a:lnSpc>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9pPr>
          </a:lstStyle>
          <a:p/>
        </p:txBody>
      </p:sp>
      <p:sp>
        <p:nvSpPr>
          <p:cNvPr id="68" name="Google Shape;68;p11"/>
          <p:cNvSpPr txBox="1"/>
          <p:nvPr>
            <p:ph idx="1" type="body"/>
          </p:nvPr>
        </p:nvSpPr>
        <p:spPr>
          <a:xfrm>
            <a:off x="6452509" y="30057463"/>
            <a:ext cx="19750769" cy="4506118"/>
          </a:xfrm>
          <a:prstGeom prst="rect">
            <a:avLst/>
          </a:prstGeom>
          <a:noFill/>
          <a:ln>
            <a:noFill/>
          </a:ln>
        </p:spPr>
        <p:txBody>
          <a:bodyPr anchorCtr="0" anchor="t" bIns="201150" lIns="0" spcFirstLastPara="1" rIns="0" wrap="square" tIns="201150">
            <a:noAutofit/>
          </a:bodyPr>
          <a:lstStyle>
            <a:lvl1pPr indent="-228600" lvl="0" marL="457200" algn="l">
              <a:lnSpc>
                <a:spcPct val="100000"/>
              </a:lnSpc>
              <a:spcBef>
                <a:spcPts val="280"/>
              </a:spcBef>
              <a:spcAft>
                <a:spcPts val="0"/>
              </a:spcAft>
              <a:buClr>
                <a:schemeClr val="dk1"/>
              </a:buClr>
              <a:buSzPts val="1400"/>
              <a:buFont typeface="Times"/>
              <a:buNone/>
              <a:defRPr sz="1400"/>
            </a:lvl1pPr>
            <a:lvl2pPr indent="-228600" lvl="1" marL="914400" algn="l">
              <a:lnSpc>
                <a:spcPct val="100000"/>
              </a:lnSpc>
              <a:spcBef>
                <a:spcPts val="240"/>
              </a:spcBef>
              <a:spcAft>
                <a:spcPts val="0"/>
              </a:spcAft>
              <a:buClr>
                <a:schemeClr val="dk1"/>
              </a:buClr>
              <a:buSzPts val="1200"/>
              <a:buFont typeface="Times"/>
              <a:buNone/>
              <a:defRPr sz="1200"/>
            </a:lvl2pPr>
            <a:lvl3pPr indent="-228600" lvl="2" marL="1371600" algn="l">
              <a:lnSpc>
                <a:spcPct val="100000"/>
              </a:lnSpc>
              <a:spcBef>
                <a:spcPts val="200"/>
              </a:spcBef>
              <a:spcAft>
                <a:spcPts val="0"/>
              </a:spcAft>
              <a:buClr>
                <a:schemeClr val="dk1"/>
              </a:buClr>
              <a:buSzPts val="1000"/>
              <a:buFont typeface="Times"/>
              <a:buNone/>
              <a:defRPr sz="1000"/>
            </a:lvl3pPr>
            <a:lvl4pPr indent="-228600" lvl="3" marL="1828800" algn="l">
              <a:lnSpc>
                <a:spcPct val="100000"/>
              </a:lnSpc>
              <a:spcBef>
                <a:spcPts val="180"/>
              </a:spcBef>
              <a:spcAft>
                <a:spcPts val="0"/>
              </a:spcAft>
              <a:buClr>
                <a:schemeClr val="dk1"/>
              </a:buClr>
              <a:buSzPts val="900"/>
              <a:buFont typeface="Times"/>
              <a:buNone/>
              <a:defRPr sz="900"/>
            </a:lvl4pPr>
            <a:lvl5pPr indent="-228600" lvl="4" marL="2286000" algn="l">
              <a:lnSpc>
                <a:spcPct val="100000"/>
              </a:lnSpc>
              <a:spcBef>
                <a:spcPts val="180"/>
              </a:spcBef>
              <a:spcAft>
                <a:spcPts val="0"/>
              </a:spcAft>
              <a:buClr>
                <a:schemeClr val="dk1"/>
              </a:buClr>
              <a:buSzPts val="900"/>
              <a:buFont typeface="Times"/>
              <a:buNone/>
              <a:defRPr sz="900"/>
            </a:lvl5pPr>
            <a:lvl6pPr indent="-228600" lvl="5" marL="2743200" algn="l">
              <a:lnSpc>
                <a:spcPct val="100000"/>
              </a:lnSpc>
              <a:spcBef>
                <a:spcPts val="180"/>
              </a:spcBef>
              <a:spcAft>
                <a:spcPts val="0"/>
              </a:spcAft>
              <a:buClr>
                <a:schemeClr val="dk1"/>
              </a:buClr>
              <a:buSzPts val="900"/>
              <a:buFont typeface="Times"/>
              <a:buNone/>
              <a:defRPr sz="900"/>
            </a:lvl6pPr>
            <a:lvl7pPr indent="-228600" lvl="6" marL="3200400" algn="l">
              <a:lnSpc>
                <a:spcPct val="100000"/>
              </a:lnSpc>
              <a:spcBef>
                <a:spcPts val="180"/>
              </a:spcBef>
              <a:spcAft>
                <a:spcPts val="0"/>
              </a:spcAft>
              <a:buClr>
                <a:schemeClr val="dk1"/>
              </a:buClr>
              <a:buSzPts val="900"/>
              <a:buFont typeface="Times"/>
              <a:buNone/>
              <a:defRPr sz="900"/>
            </a:lvl7pPr>
            <a:lvl8pPr indent="-228600" lvl="7" marL="3657600" algn="l">
              <a:lnSpc>
                <a:spcPct val="100000"/>
              </a:lnSpc>
              <a:spcBef>
                <a:spcPts val="180"/>
              </a:spcBef>
              <a:spcAft>
                <a:spcPts val="0"/>
              </a:spcAft>
              <a:buClr>
                <a:schemeClr val="dk1"/>
              </a:buClr>
              <a:buSzPts val="900"/>
              <a:buFont typeface="Times"/>
              <a:buNone/>
              <a:defRPr sz="900"/>
            </a:lvl8pPr>
            <a:lvl9pPr indent="-228600" lvl="8" marL="4114800" algn="l">
              <a:lnSpc>
                <a:spcPct val="100000"/>
              </a:lnSpc>
              <a:spcBef>
                <a:spcPts val="180"/>
              </a:spcBef>
              <a:spcAft>
                <a:spcPts val="0"/>
              </a:spcAft>
              <a:buClr>
                <a:schemeClr val="dk1"/>
              </a:buClr>
              <a:buSzPts val="900"/>
              <a:buFont typeface="Times"/>
              <a:buNone/>
              <a:defRPr sz="900"/>
            </a:lvl9pPr>
          </a:lstStyle>
          <a:p/>
        </p:txBody>
      </p:sp>
      <p:sp>
        <p:nvSpPr>
          <p:cNvPr id="69" name="Google Shape;69;p11"/>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470150" y="3414713"/>
            <a:ext cx="27978101" cy="6400800"/>
          </a:xfrm>
          <a:prstGeom prst="rect">
            <a:avLst/>
          </a:prstGeom>
          <a:noFill/>
          <a:ln>
            <a:noFill/>
          </a:ln>
        </p:spPr>
        <p:txBody>
          <a:bodyPr anchorCtr="0" anchor="ctr" bIns="201150" lIns="0" spcFirstLastPara="1" rIns="0" wrap="square" tIns="201150">
            <a:noAutofit/>
          </a:bodyPr>
          <a:lstStyle>
            <a:lvl1pPr lvl="0"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5pPr>
            <a:lvl6pPr lvl="5"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6pPr>
            <a:lvl7pPr lvl="6"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7pPr>
            <a:lvl8pPr lvl="7"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8pPr>
            <a:lvl9pPr lvl="8" marR="0" rtl="0" algn="ctr">
              <a:lnSpc>
                <a:spcPct val="100000"/>
              </a:lnSpc>
              <a:spcBef>
                <a:spcPts val="0"/>
              </a:spcBef>
              <a:spcAft>
                <a:spcPts val="0"/>
              </a:spcAft>
              <a:buClr>
                <a:srgbClr val="000000"/>
              </a:buClr>
              <a:buSzPts val="1400"/>
              <a:buFont typeface="Arial"/>
              <a:buNone/>
              <a:defRPr b="0" i="0" sz="19400" u="none" cap="none" strike="noStrike">
                <a:solidFill>
                  <a:schemeClr val="dk2"/>
                </a:solidFill>
                <a:latin typeface="Times"/>
                <a:ea typeface="Times"/>
                <a:cs typeface="Times"/>
                <a:sym typeface="Times"/>
              </a:defRPr>
            </a:lvl9pPr>
          </a:lstStyle>
          <a:p/>
        </p:txBody>
      </p:sp>
      <p:sp>
        <p:nvSpPr>
          <p:cNvPr id="11" name="Google Shape;11;p2"/>
          <p:cNvSpPr txBox="1"/>
          <p:nvPr>
            <p:ph idx="1" type="body"/>
          </p:nvPr>
        </p:nvSpPr>
        <p:spPr>
          <a:xfrm>
            <a:off x="2470150" y="11093450"/>
            <a:ext cx="27978101" cy="23044149"/>
          </a:xfrm>
          <a:prstGeom prst="rect">
            <a:avLst/>
          </a:prstGeom>
          <a:noFill/>
          <a:ln>
            <a:noFill/>
          </a:ln>
        </p:spPr>
        <p:txBody>
          <a:bodyPr anchorCtr="0" anchor="t" bIns="201150" lIns="0" spcFirstLastPara="1" rIns="0" wrap="square" tIns="201150">
            <a:noAutofit/>
          </a:bodyPr>
          <a:lstStyle>
            <a:lvl1pPr indent="-1123950" lvl="0" marL="457200" marR="0" rtl="0" algn="l">
              <a:lnSpc>
                <a:spcPct val="100000"/>
              </a:lnSpc>
              <a:spcBef>
                <a:spcPts val="2820"/>
              </a:spcBef>
              <a:spcAft>
                <a:spcPts val="0"/>
              </a:spcAft>
              <a:buClr>
                <a:schemeClr val="dk1"/>
              </a:buClr>
              <a:buSzPts val="14100"/>
              <a:buFont typeface="Times"/>
              <a:buChar char="•"/>
              <a:defRPr b="0" i="0" sz="14100" u="none" cap="none" strike="noStrike">
                <a:solidFill>
                  <a:schemeClr val="dk1"/>
                </a:solidFill>
                <a:latin typeface="Times"/>
                <a:ea typeface="Times"/>
                <a:cs typeface="Times"/>
                <a:sym typeface="Times"/>
              </a:defRPr>
            </a:lvl1pPr>
            <a:lvl2pPr indent="-1009650" lvl="1" marL="914400" marR="0" rtl="0" algn="l">
              <a:lnSpc>
                <a:spcPct val="100000"/>
              </a:lnSpc>
              <a:spcBef>
                <a:spcPts val="2460"/>
              </a:spcBef>
              <a:spcAft>
                <a:spcPts val="0"/>
              </a:spcAft>
              <a:buClr>
                <a:schemeClr val="dk1"/>
              </a:buClr>
              <a:buSzPts val="12300"/>
              <a:buFont typeface="Times"/>
              <a:buChar char="–"/>
              <a:defRPr b="0" i="0" sz="12300" u="none" cap="none" strike="noStrike">
                <a:solidFill>
                  <a:schemeClr val="dk1"/>
                </a:solidFill>
                <a:latin typeface="Times"/>
                <a:ea typeface="Times"/>
                <a:cs typeface="Times"/>
                <a:sym typeface="Times"/>
              </a:defRPr>
            </a:lvl2pPr>
            <a:lvl3pPr indent="-901700" lvl="2" marL="1371600" marR="0" rtl="0" algn="l">
              <a:lnSpc>
                <a:spcPct val="100000"/>
              </a:lnSpc>
              <a:spcBef>
                <a:spcPts val="2120"/>
              </a:spcBef>
              <a:spcAft>
                <a:spcPts val="0"/>
              </a:spcAft>
              <a:buClr>
                <a:schemeClr val="dk1"/>
              </a:buClr>
              <a:buSzPts val="10600"/>
              <a:buFont typeface="Times"/>
              <a:buChar char="•"/>
              <a:defRPr b="0" i="0" sz="10600" u="none" cap="none" strike="noStrike">
                <a:solidFill>
                  <a:schemeClr val="dk1"/>
                </a:solidFill>
                <a:latin typeface="Times"/>
                <a:ea typeface="Times"/>
                <a:cs typeface="Times"/>
                <a:sym typeface="Times"/>
              </a:defRPr>
            </a:lvl3pPr>
            <a:lvl4pPr indent="-787400" lvl="3" marL="18288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4pPr>
            <a:lvl5pPr indent="-787400" lvl="4" marL="22860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5pPr>
            <a:lvl6pPr indent="-787400" lvl="5" marL="27432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6pPr>
            <a:lvl7pPr indent="-787400" lvl="6" marL="32004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7pPr>
            <a:lvl8pPr indent="-787400" lvl="7" marL="36576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8pPr>
            <a:lvl9pPr indent="-787400" lvl="8" marL="4114800" marR="0" rtl="0" algn="l">
              <a:lnSpc>
                <a:spcPct val="100000"/>
              </a:lnSpc>
              <a:spcBef>
                <a:spcPts val="1760"/>
              </a:spcBef>
              <a:spcAft>
                <a:spcPts val="0"/>
              </a:spcAft>
              <a:buClr>
                <a:schemeClr val="dk1"/>
              </a:buClr>
              <a:buSzPts val="8800"/>
              <a:buFont typeface="Times"/>
              <a:buChar char="»"/>
              <a:defRPr b="0" i="0" sz="8800" u="none" cap="none" strike="noStrike">
                <a:solidFill>
                  <a:schemeClr val="dk1"/>
                </a:solidFill>
                <a:latin typeface="Times"/>
                <a:ea typeface="Times"/>
                <a:cs typeface="Times"/>
                <a:sym typeface="Times"/>
              </a:defRPr>
            </a:lvl9pPr>
          </a:lstStyle>
          <a:p/>
        </p:txBody>
      </p:sp>
      <p:sp>
        <p:nvSpPr>
          <p:cNvPr id="12" name="Google Shape;12;p2"/>
          <p:cNvSpPr txBox="1"/>
          <p:nvPr>
            <p:ph idx="10" type="dt"/>
          </p:nvPr>
        </p:nvSpPr>
        <p:spPr>
          <a:xfrm>
            <a:off x="2470150" y="34990088"/>
            <a:ext cx="6858000" cy="2562225"/>
          </a:xfrm>
          <a:prstGeom prst="rect">
            <a:avLst/>
          </a:prstGeom>
          <a:noFill/>
          <a:ln>
            <a:noFill/>
          </a:ln>
        </p:spPr>
        <p:txBody>
          <a:bodyPr anchorCtr="0" anchor="t" bIns="201150" lIns="0" spcFirstLastPara="1" rIns="0" wrap="square" tIns="201150">
            <a:noAutofit/>
          </a:bodyPr>
          <a:lstStyle>
            <a:lvl1pPr lvl="0" marR="0" rtl="0" algn="l">
              <a:lnSpc>
                <a:spcPct val="100000"/>
              </a:lnSpc>
              <a:spcBef>
                <a:spcPts val="0"/>
              </a:spcBef>
              <a:spcAft>
                <a:spcPts val="0"/>
              </a:spcAft>
              <a:buClr>
                <a:srgbClr val="000000"/>
              </a:buClr>
              <a:buSzPts val="1400"/>
              <a:buFont typeface="Arial"/>
              <a:buNone/>
              <a:defRPr b="0" i="0" sz="6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13" name="Google Shape;13;p2"/>
          <p:cNvSpPr txBox="1"/>
          <p:nvPr>
            <p:ph idx="11" type="ftr"/>
          </p:nvPr>
        </p:nvSpPr>
        <p:spPr>
          <a:xfrm>
            <a:off x="11245850" y="34990088"/>
            <a:ext cx="10426700" cy="2562225"/>
          </a:xfrm>
          <a:prstGeom prst="rect">
            <a:avLst/>
          </a:prstGeom>
          <a:noFill/>
          <a:ln>
            <a:noFill/>
          </a:ln>
        </p:spPr>
        <p:txBody>
          <a:bodyPr anchorCtr="0" anchor="t" bIns="201150" lIns="0" spcFirstLastPara="1" rIns="0" wrap="square" tIns="201150">
            <a:noAutofit/>
          </a:bodyPr>
          <a:lstStyle>
            <a:lvl1pPr lvl="0" marR="0" rtl="0" algn="ctr">
              <a:lnSpc>
                <a:spcPct val="100000"/>
              </a:lnSpc>
              <a:spcBef>
                <a:spcPts val="0"/>
              </a:spcBef>
              <a:spcAft>
                <a:spcPts val="0"/>
              </a:spcAft>
              <a:buClr>
                <a:srgbClr val="000000"/>
              </a:buClr>
              <a:buSzPts val="1400"/>
              <a:buFont typeface="Arial"/>
              <a:buNone/>
              <a:defRPr b="0" i="0" sz="6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14" name="Google Shape;14;p2"/>
          <p:cNvSpPr txBox="1"/>
          <p:nvPr>
            <p:ph idx="12" type="sldNum"/>
          </p:nvPr>
        </p:nvSpPr>
        <p:spPr>
          <a:xfrm>
            <a:off x="23590250" y="34990088"/>
            <a:ext cx="6858000" cy="2562225"/>
          </a:xfrm>
          <a:prstGeom prst="rect">
            <a:avLst/>
          </a:prstGeom>
          <a:noFill/>
          <a:ln>
            <a:noFill/>
          </a:ln>
        </p:spPr>
        <p:txBody>
          <a:bodyPr anchorCtr="0" anchor="t" bIns="201150" lIns="0" spcFirstLastPara="1" rIns="0" wrap="square" tIns="201150">
            <a:noAutofit/>
          </a:bodyPr>
          <a:lstStyle>
            <a:lvl1pPr indent="0" lvl="0"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rgbClr val="000000"/>
              </a:buClr>
              <a:buSzPts val="6200"/>
              <a:buFont typeface="Arial"/>
              <a:buNone/>
              <a:defRPr b="0" i="0" sz="62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png"/><Relationship Id="rId13" Type="http://schemas.openxmlformats.org/officeDocument/2006/relationships/image" Target="../media/image10.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1.png"/><Relationship Id="rId15" Type="http://schemas.openxmlformats.org/officeDocument/2006/relationships/image" Target="../media/image7.png"/><Relationship Id="rId14" Type="http://schemas.openxmlformats.org/officeDocument/2006/relationships/image" Target="../media/image4.png"/><Relationship Id="rId17" Type="http://schemas.openxmlformats.org/officeDocument/2006/relationships/image" Target="../media/image8.png"/><Relationship Id="rId16"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4.png"/><Relationship Id="rId18" Type="http://schemas.openxmlformats.org/officeDocument/2006/relationships/image" Target="../media/image3.png"/><Relationship Id="rId7" Type="http://schemas.openxmlformats.org/officeDocument/2006/relationships/hyperlink" Target="https://youtu.be/iwVGALJUgvs" TargetMode="External"/><Relationship Id="rId8" Type="http://schemas.openxmlformats.org/officeDocument/2006/relationships/hyperlink" Target="https://youtu.be/UKPiIeLD-p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539400" y="35216025"/>
            <a:ext cx="31886100" cy="2777700"/>
          </a:xfrm>
          <a:prstGeom prst="rect">
            <a:avLst/>
          </a:prstGeom>
          <a:solidFill>
            <a:srgbClr val="A94184">
              <a:alpha val="14901"/>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1" i="0" sz="9600" u="none" cap="none" strike="noStrike">
              <a:solidFill>
                <a:schemeClr val="dk2"/>
              </a:solidFill>
              <a:latin typeface="Times"/>
              <a:ea typeface="Times"/>
              <a:cs typeface="Times"/>
              <a:sym typeface="Times"/>
            </a:endParaRPr>
          </a:p>
        </p:txBody>
      </p:sp>
      <p:sp>
        <p:nvSpPr>
          <p:cNvPr id="90" name="Google Shape;90;p1"/>
          <p:cNvSpPr txBox="1"/>
          <p:nvPr/>
        </p:nvSpPr>
        <p:spPr>
          <a:xfrm>
            <a:off x="15903300" y="6747150"/>
            <a:ext cx="16698900" cy="7475400"/>
          </a:xfrm>
          <a:prstGeom prst="rect">
            <a:avLst/>
          </a:prstGeom>
          <a:solidFill>
            <a:srgbClr val="A94184">
              <a:alpha val="14901"/>
            </a:srgbClr>
          </a:solidFill>
          <a:ln cap="flat" cmpd="sng" w="9525">
            <a:solidFill>
              <a:srgbClr val="D8D8D8"/>
            </a:solidFill>
            <a:prstDash val="solid"/>
            <a:miter lim="800000"/>
            <a:headEnd len="sm" w="sm" type="none"/>
            <a:tailEnd len="sm" w="sm" type="none"/>
          </a:ln>
        </p:spPr>
        <p:txBody>
          <a:bodyPr anchorCtr="0" anchor="t" bIns="45700" lIns="91425" spcFirstLastPara="1" rIns="91425" wrap="square" tIns="45700">
            <a:spAutoFit/>
          </a:bodyPr>
          <a:lstStyle/>
          <a:p>
            <a:pPr indent="0" lvl="0" marL="457200" marR="0" rtl="0" algn="l">
              <a:lnSpc>
                <a:spcPct val="115000"/>
              </a:lnSpc>
              <a:spcBef>
                <a:spcPts val="0"/>
              </a:spcBef>
              <a:spcAft>
                <a:spcPts val="1600"/>
              </a:spcAft>
              <a:buClr>
                <a:srgbClr val="000000"/>
              </a:buClr>
              <a:buSzPts val="4000"/>
              <a:buFont typeface="Arial"/>
              <a:buNone/>
            </a:pPr>
            <a:r>
              <a:t/>
            </a:r>
            <a:endParaRPr b="1" i="0" sz="4000" u="sng" cap="none" strike="noStrike">
              <a:solidFill>
                <a:schemeClr val="dk1"/>
              </a:solidFill>
              <a:latin typeface="Cambria"/>
              <a:ea typeface="Cambria"/>
              <a:cs typeface="Cambria"/>
              <a:sym typeface="Cambria"/>
            </a:endParaRPr>
          </a:p>
        </p:txBody>
      </p:sp>
      <p:sp>
        <p:nvSpPr>
          <p:cNvPr id="91" name="Google Shape;91;p1"/>
          <p:cNvSpPr/>
          <p:nvPr/>
        </p:nvSpPr>
        <p:spPr>
          <a:xfrm>
            <a:off x="15767500" y="20012325"/>
            <a:ext cx="16581000" cy="14754600"/>
          </a:xfrm>
          <a:prstGeom prst="rect">
            <a:avLst/>
          </a:prstGeom>
          <a:solidFill>
            <a:srgbClr val="A94184">
              <a:alpha val="14901"/>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92" name="Google Shape;92;p1"/>
          <p:cNvSpPr/>
          <p:nvPr/>
        </p:nvSpPr>
        <p:spPr>
          <a:xfrm>
            <a:off x="539400" y="6747025"/>
            <a:ext cx="15005400" cy="7475400"/>
          </a:xfrm>
          <a:prstGeom prst="rect">
            <a:avLst/>
          </a:prstGeom>
          <a:solidFill>
            <a:srgbClr val="A94184">
              <a:alpha val="14901"/>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cxnSp>
        <p:nvCxnSpPr>
          <p:cNvPr id="93" name="Google Shape;93;p1"/>
          <p:cNvCxnSpPr/>
          <p:nvPr/>
        </p:nvCxnSpPr>
        <p:spPr>
          <a:xfrm>
            <a:off x="0" y="6199240"/>
            <a:ext cx="32918401" cy="0"/>
          </a:xfrm>
          <a:prstGeom prst="straightConnector1">
            <a:avLst/>
          </a:prstGeom>
          <a:noFill/>
          <a:ln cap="flat" cmpd="sng" w="38100">
            <a:solidFill>
              <a:srgbClr val="C27BA0"/>
            </a:solidFill>
            <a:prstDash val="solid"/>
            <a:round/>
            <a:headEnd len="sm" w="sm" type="none"/>
            <a:tailEnd len="sm" w="sm" type="none"/>
          </a:ln>
        </p:spPr>
      </p:cxnSp>
      <p:cxnSp>
        <p:nvCxnSpPr>
          <p:cNvPr id="94" name="Google Shape;94;p1"/>
          <p:cNvCxnSpPr/>
          <p:nvPr/>
        </p:nvCxnSpPr>
        <p:spPr>
          <a:xfrm>
            <a:off x="29214338" y="1360394"/>
            <a:ext cx="0" cy="1055688"/>
          </a:xfrm>
          <a:prstGeom prst="straightConnector1">
            <a:avLst/>
          </a:prstGeom>
          <a:solidFill>
            <a:srgbClr val="0033CC"/>
          </a:solidFill>
          <a:ln cap="flat" cmpd="sng" w="38100">
            <a:solidFill>
              <a:schemeClr val="lt1"/>
            </a:solidFill>
            <a:prstDash val="solid"/>
            <a:round/>
            <a:headEnd len="sm" w="sm" type="none"/>
            <a:tailEnd len="sm" w="sm" type="none"/>
          </a:ln>
        </p:spPr>
      </p:cxnSp>
      <p:sp>
        <p:nvSpPr>
          <p:cNvPr id="95" name="Google Shape;95;p1"/>
          <p:cNvSpPr/>
          <p:nvPr/>
        </p:nvSpPr>
        <p:spPr>
          <a:xfrm>
            <a:off x="539400" y="14481600"/>
            <a:ext cx="32062800" cy="5126100"/>
          </a:xfrm>
          <a:prstGeom prst="rect">
            <a:avLst/>
          </a:prstGeom>
          <a:solidFill>
            <a:srgbClr val="A94184">
              <a:alpha val="14901"/>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96" name="Google Shape;96;p1"/>
          <p:cNvSpPr/>
          <p:nvPr/>
        </p:nvSpPr>
        <p:spPr>
          <a:xfrm>
            <a:off x="456200" y="20081325"/>
            <a:ext cx="14872800" cy="14754600"/>
          </a:xfrm>
          <a:prstGeom prst="rect">
            <a:avLst/>
          </a:prstGeom>
          <a:solidFill>
            <a:srgbClr val="A94184">
              <a:alpha val="15686"/>
            </a:srgbClr>
          </a:solidFill>
          <a:ln cap="flat" cmpd="sng" w="9525">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97" name="Google Shape;97;p1"/>
          <p:cNvSpPr/>
          <p:nvPr/>
        </p:nvSpPr>
        <p:spPr>
          <a:xfrm>
            <a:off x="539400" y="539825"/>
            <a:ext cx="32062800" cy="5126100"/>
          </a:xfrm>
          <a:prstGeom prst="roundRect">
            <a:avLst>
              <a:gd fmla="val 16667" name="adj"/>
            </a:avLst>
          </a:prstGeom>
          <a:solidFill>
            <a:srgbClr val="C27BA0"/>
          </a:solidFill>
          <a:ln>
            <a:noFill/>
          </a:ln>
          <a:effectLst>
            <a:outerShdw blurRad="257175" rotWithShape="0" algn="bl" dir="5340000" dist="104775">
              <a:srgbClr val="FFFFFF">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1060250" y="412325"/>
            <a:ext cx="7539600" cy="21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99" name="Google Shape;99;p1"/>
          <p:cNvSpPr txBox="1"/>
          <p:nvPr/>
        </p:nvSpPr>
        <p:spPr>
          <a:xfrm>
            <a:off x="1236950" y="2092450"/>
            <a:ext cx="9277500" cy="170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iw-IL" sz="6000" u="none" cap="none" strike="noStrike">
                <a:solidFill>
                  <a:schemeClr val="lt1"/>
                </a:solidFill>
                <a:latin typeface="Cambria"/>
                <a:ea typeface="Cambria"/>
                <a:cs typeface="Cambria"/>
                <a:sym typeface="Cambria"/>
              </a:rPr>
              <a:t>Visual programming</a:t>
            </a:r>
            <a:endParaRPr b="0" i="0" sz="3400" u="none" cap="none" strike="noStrike">
              <a:solidFill>
                <a:srgbClr val="000000"/>
              </a:solidFill>
              <a:latin typeface="Cambria"/>
              <a:ea typeface="Cambria"/>
              <a:cs typeface="Cambria"/>
              <a:sym typeface="Cambria"/>
            </a:endParaRPr>
          </a:p>
        </p:txBody>
      </p:sp>
      <p:sp>
        <p:nvSpPr>
          <p:cNvPr id="100" name="Google Shape;100;p1"/>
          <p:cNvSpPr txBox="1"/>
          <p:nvPr/>
        </p:nvSpPr>
        <p:spPr>
          <a:xfrm>
            <a:off x="1478150" y="3480238"/>
            <a:ext cx="7951800" cy="10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iw-IL" sz="6800" u="none" cap="none" strike="noStrike">
                <a:solidFill>
                  <a:schemeClr val="lt1"/>
                </a:solidFill>
                <a:latin typeface="Cambria"/>
                <a:ea typeface="Cambria"/>
                <a:cs typeface="Cambria"/>
                <a:sym typeface="Cambria"/>
              </a:rPr>
              <a:t>Michal Gordon</a:t>
            </a:r>
            <a:endParaRPr b="0" i="0" sz="6800" u="none" cap="none" strike="noStrike">
              <a:solidFill>
                <a:srgbClr val="000000"/>
              </a:solidFill>
              <a:latin typeface="Cambria"/>
              <a:ea typeface="Cambria"/>
              <a:cs typeface="Cambria"/>
              <a:sym typeface="Cambria"/>
            </a:endParaRPr>
          </a:p>
        </p:txBody>
      </p:sp>
      <p:sp>
        <p:nvSpPr>
          <p:cNvPr id="101" name="Google Shape;101;p1"/>
          <p:cNvSpPr txBox="1"/>
          <p:nvPr/>
        </p:nvSpPr>
        <p:spPr>
          <a:xfrm>
            <a:off x="10514450" y="1360400"/>
            <a:ext cx="12154800" cy="389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7200"/>
              <a:buFont typeface="Times"/>
              <a:buNone/>
            </a:pPr>
            <a:r>
              <a:rPr b="1" i="0" lang="iw-IL" sz="12500" u="none" cap="none" strike="noStrike">
                <a:solidFill>
                  <a:schemeClr val="lt1"/>
                </a:solidFill>
                <a:latin typeface="Cambria"/>
                <a:ea typeface="Cambria"/>
                <a:cs typeface="Cambria"/>
                <a:sym typeface="Cambria"/>
              </a:rPr>
              <a:t>EMERIST</a:t>
            </a:r>
            <a:r>
              <a:rPr b="1" i="0" lang="iw-IL" sz="11200" u="none" cap="none" strike="noStrike">
                <a:solidFill>
                  <a:schemeClr val="lt1"/>
                </a:solidFill>
                <a:latin typeface="Cambria"/>
                <a:ea typeface="Cambria"/>
                <a:cs typeface="Cambria"/>
                <a:sym typeface="Cambria"/>
              </a:rPr>
              <a:t> </a:t>
            </a:r>
            <a:endParaRPr b="1" i="0" sz="112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1100"/>
              <a:buFont typeface="Arial"/>
              <a:buNone/>
            </a:pPr>
            <a:r>
              <a:rPr b="1" i="0" lang="iw-IL" sz="5300" u="none" cap="none" strike="noStrike">
                <a:solidFill>
                  <a:srgbClr val="FFFFFF"/>
                </a:solidFill>
                <a:latin typeface="Cambria"/>
                <a:ea typeface="Cambria"/>
                <a:cs typeface="Cambria"/>
                <a:sym typeface="Cambria"/>
              </a:rPr>
              <a:t> Elena Golubeva</a:t>
            </a:r>
            <a:r>
              <a:rPr b="1" lang="iw-IL" sz="5300">
                <a:solidFill>
                  <a:srgbClr val="FFFFFF"/>
                </a:solidFill>
                <a:latin typeface="Cambria"/>
                <a:ea typeface="Cambria"/>
                <a:cs typeface="Cambria"/>
                <a:sym typeface="Cambria"/>
              </a:rPr>
              <a:t> </a:t>
            </a:r>
            <a:r>
              <a:rPr b="1" lang="iw-IL" sz="5300">
                <a:solidFill>
                  <a:schemeClr val="lt1"/>
                </a:solidFill>
                <a:latin typeface="Cambria"/>
                <a:ea typeface="Cambria"/>
                <a:cs typeface="Cambria"/>
                <a:sym typeface="Cambria"/>
              </a:rPr>
              <a:t>and </a:t>
            </a:r>
            <a:r>
              <a:rPr b="1" lang="iw-IL" sz="5300">
                <a:solidFill>
                  <a:srgbClr val="FFFFFF"/>
                </a:solidFill>
                <a:latin typeface="Cambria"/>
                <a:ea typeface="Cambria"/>
                <a:cs typeface="Cambria"/>
                <a:sym typeface="Cambria"/>
              </a:rPr>
              <a:t>Arielle Mizrahi</a:t>
            </a:r>
            <a:endParaRPr b="1" i="0" sz="5300" u="none" cap="none" strike="noStrike">
              <a:solidFill>
                <a:srgbClr val="FFFFFF"/>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1100"/>
              <a:buFont typeface="Arial"/>
              <a:buNone/>
            </a:pPr>
            <a:r>
              <a:rPr b="1" i="0" lang="iw-IL" sz="5300" u="none" cap="none" strike="noStrike">
                <a:solidFill>
                  <a:srgbClr val="FFFFFF"/>
                </a:solidFill>
                <a:latin typeface="Cambria"/>
                <a:ea typeface="Cambria"/>
                <a:cs typeface="Cambria"/>
                <a:sym typeface="Cambria"/>
              </a:rPr>
              <a:t>336377064                </a:t>
            </a:r>
            <a:r>
              <a:rPr b="1" lang="iw-IL" sz="5300">
                <a:solidFill>
                  <a:schemeClr val="lt1"/>
                </a:solidFill>
                <a:latin typeface="Cambria"/>
                <a:ea typeface="Cambria"/>
                <a:cs typeface="Cambria"/>
                <a:sym typeface="Cambria"/>
              </a:rPr>
              <a:t>209381292</a:t>
            </a:r>
            <a:endParaRPr b="1" i="0" sz="1400" u="none" cap="none" strike="noStrike">
              <a:solidFill>
                <a:srgbClr val="000000"/>
              </a:solidFill>
              <a:latin typeface="Times"/>
              <a:ea typeface="Times"/>
              <a:cs typeface="Times"/>
              <a:sym typeface="Times"/>
            </a:endParaRPr>
          </a:p>
        </p:txBody>
      </p:sp>
      <p:pic>
        <p:nvPicPr>
          <p:cNvPr id="102" name="Google Shape;102;p1"/>
          <p:cNvPicPr preferRelativeResize="0"/>
          <p:nvPr/>
        </p:nvPicPr>
        <p:blipFill rotWithShape="1">
          <a:blip r:embed="rId3">
            <a:alphaModFix/>
          </a:blip>
          <a:srcRect b="0" l="0" r="0" t="0"/>
          <a:stretch/>
        </p:blipFill>
        <p:spPr>
          <a:xfrm>
            <a:off x="25785106" y="1690770"/>
            <a:ext cx="3200399" cy="2111375"/>
          </a:xfrm>
          <a:prstGeom prst="rect">
            <a:avLst/>
          </a:prstGeom>
          <a:noFill/>
          <a:ln>
            <a:noFill/>
          </a:ln>
        </p:spPr>
      </p:pic>
      <p:sp>
        <p:nvSpPr>
          <p:cNvPr id="103" name="Google Shape;103;p1"/>
          <p:cNvSpPr txBox="1"/>
          <p:nvPr/>
        </p:nvSpPr>
        <p:spPr>
          <a:xfrm flipH="1">
            <a:off x="22854097" y="3881289"/>
            <a:ext cx="8745000" cy="1371600"/>
          </a:xfrm>
          <a:prstGeom prst="rect">
            <a:avLst/>
          </a:prstGeom>
          <a:noFill/>
          <a:ln>
            <a:noFill/>
          </a:ln>
        </p:spPr>
        <p:txBody>
          <a:bodyPr anchorCtr="0" anchor="t" bIns="45700" lIns="91425" spcFirstLastPara="1" rIns="91425" wrap="square" tIns="45700">
            <a:noAutofit/>
          </a:bodyPr>
          <a:lstStyle/>
          <a:p>
            <a:pPr indent="0" lvl="0" marL="0" marR="0" rtl="1" algn="ctr">
              <a:lnSpc>
                <a:spcPct val="112500"/>
              </a:lnSpc>
              <a:spcBef>
                <a:spcPts val="0"/>
              </a:spcBef>
              <a:spcAft>
                <a:spcPts val="0"/>
              </a:spcAft>
              <a:buClr>
                <a:schemeClr val="lt1"/>
              </a:buClr>
              <a:buSzPts val="4000"/>
              <a:buFont typeface="Calibri"/>
              <a:buNone/>
            </a:pPr>
            <a:r>
              <a:rPr b="1" i="0" lang="iw-IL" sz="3700" u="none" cap="none" strike="noStrike">
                <a:solidFill>
                  <a:schemeClr val="lt1"/>
                </a:solidFill>
                <a:latin typeface="Calibri"/>
                <a:ea typeface="Calibri"/>
                <a:cs typeface="Calibri"/>
                <a:sym typeface="Calibri"/>
              </a:rPr>
              <a:t>הפקולטה למדעים</a:t>
            </a:r>
            <a:endParaRPr b="1" i="0" sz="750" u="none" cap="none" strike="noStrike">
              <a:solidFill>
                <a:schemeClr val="lt1"/>
              </a:solidFill>
              <a:latin typeface="Calibri"/>
              <a:ea typeface="Calibri"/>
              <a:cs typeface="Calibri"/>
              <a:sym typeface="Calibri"/>
            </a:endParaRPr>
          </a:p>
          <a:p>
            <a:pPr indent="0" lvl="0" marL="0" marR="0" rtl="1" algn="ctr">
              <a:lnSpc>
                <a:spcPct val="140625"/>
              </a:lnSpc>
              <a:spcBef>
                <a:spcPts val="0"/>
              </a:spcBef>
              <a:spcAft>
                <a:spcPts val="0"/>
              </a:spcAft>
              <a:buClr>
                <a:schemeClr val="lt1"/>
              </a:buClr>
              <a:buSzPts val="3200"/>
              <a:buFont typeface="Calibri"/>
              <a:buNone/>
            </a:pPr>
            <a:r>
              <a:rPr b="1" i="0" lang="iw-IL" sz="2900" u="none" cap="none" strike="noStrike">
                <a:solidFill>
                  <a:schemeClr val="lt1"/>
                </a:solidFill>
                <a:latin typeface="Calibri"/>
                <a:ea typeface="Calibri"/>
                <a:cs typeface="Calibri"/>
                <a:sym typeface="Calibri"/>
              </a:rPr>
              <a:t>מערך פרויקטים ושיתוף פעולה עם התעשייה</a:t>
            </a:r>
            <a:endParaRPr b="1" i="0" sz="2900" u="none" cap="none" strike="noStrike">
              <a:solidFill>
                <a:schemeClr val="lt1"/>
              </a:solidFill>
              <a:latin typeface="Calibri"/>
              <a:ea typeface="Calibri"/>
              <a:cs typeface="Calibri"/>
              <a:sym typeface="Calibri"/>
            </a:endParaRPr>
          </a:p>
        </p:txBody>
      </p:sp>
      <p:sp>
        <p:nvSpPr>
          <p:cNvPr id="104" name="Google Shape;104;p1"/>
          <p:cNvSpPr/>
          <p:nvPr/>
        </p:nvSpPr>
        <p:spPr>
          <a:xfrm>
            <a:off x="16359900" y="6718125"/>
            <a:ext cx="15966300" cy="10557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18200500" y="6732575"/>
            <a:ext cx="11830500" cy="19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IL" sz="5500">
                <a:solidFill>
                  <a:srgbClr val="FFFFFF"/>
                </a:solidFill>
                <a:latin typeface="Cambria"/>
                <a:ea typeface="Cambria"/>
                <a:cs typeface="Cambria"/>
                <a:sym typeface="Cambria"/>
              </a:rPr>
              <a:t>What is EMERIST?</a:t>
            </a:r>
            <a:endParaRPr b="1" i="0" sz="3900" u="none" cap="none" strike="noStrike">
              <a:solidFill>
                <a:srgbClr val="FFFFFF"/>
              </a:solidFill>
              <a:latin typeface="Cambria"/>
              <a:ea typeface="Cambria"/>
              <a:cs typeface="Cambria"/>
              <a:sym typeface="Cambria"/>
            </a:endParaRPr>
          </a:p>
        </p:txBody>
      </p:sp>
      <p:sp>
        <p:nvSpPr>
          <p:cNvPr id="106" name="Google Shape;106;p1"/>
          <p:cNvSpPr/>
          <p:nvPr/>
        </p:nvSpPr>
        <p:spPr>
          <a:xfrm>
            <a:off x="808725" y="6732575"/>
            <a:ext cx="14352000" cy="10557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107" name="Google Shape;107;p1"/>
          <p:cNvSpPr txBox="1"/>
          <p:nvPr/>
        </p:nvSpPr>
        <p:spPr>
          <a:xfrm>
            <a:off x="2609775" y="6747025"/>
            <a:ext cx="10749900" cy="1026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500"/>
              <a:buFont typeface="Arial"/>
              <a:buNone/>
            </a:pPr>
            <a:r>
              <a:rPr b="1" i="0" lang="iw-IL" sz="5500" u="none" cap="none" strike="noStrike">
                <a:solidFill>
                  <a:srgbClr val="FFFFFF"/>
                </a:solidFill>
                <a:latin typeface="Cambria"/>
                <a:ea typeface="Cambria"/>
                <a:cs typeface="Cambria"/>
                <a:sym typeface="Cambria"/>
              </a:rPr>
              <a:t>Reactivity of EMERIST:</a:t>
            </a:r>
            <a:endParaRPr b="1" i="0" sz="5500" u="none" cap="none" strike="noStrike">
              <a:solidFill>
                <a:srgbClr val="FFFFFF"/>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7900"/>
              <a:buFont typeface="Arial"/>
              <a:buNone/>
            </a:pPr>
            <a:r>
              <a:t/>
            </a:r>
            <a:endParaRPr b="1" i="0" sz="7900" u="none" cap="none" strike="noStrike">
              <a:solidFill>
                <a:srgbClr val="FFFFFF"/>
              </a:solidFill>
              <a:latin typeface="Cambria"/>
              <a:ea typeface="Cambria"/>
              <a:cs typeface="Cambria"/>
              <a:sym typeface="Cambria"/>
            </a:endParaRPr>
          </a:p>
        </p:txBody>
      </p:sp>
      <p:sp>
        <p:nvSpPr>
          <p:cNvPr id="108" name="Google Shape;108;p1"/>
          <p:cNvSpPr/>
          <p:nvPr/>
        </p:nvSpPr>
        <p:spPr>
          <a:xfrm>
            <a:off x="17946825" y="20012325"/>
            <a:ext cx="11830500" cy="10557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txBox="1"/>
          <p:nvPr/>
        </p:nvSpPr>
        <p:spPr>
          <a:xfrm>
            <a:off x="18216700" y="20019550"/>
            <a:ext cx="11830500" cy="196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300"/>
              <a:buFont typeface="Arial"/>
              <a:buNone/>
            </a:pPr>
            <a:r>
              <a:rPr b="1" i="0" lang="iw-IL" sz="5300" u="none" cap="none" strike="noStrike">
                <a:solidFill>
                  <a:srgbClr val="FFFFFF"/>
                </a:solidFill>
                <a:latin typeface="Cambria"/>
                <a:ea typeface="Cambria"/>
                <a:cs typeface="Cambria"/>
                <a:sym typeface="Cambria"/>
              </a:rPr>
              <a:t>Statecharts</a:t>
            </a:r>
            <a:endParaRPr b="1" i="0" sz="7700" u="none" cap="none" strike="noStrike">
              <a:solidFill>
                <a:srgbClr val="FFFFFF"/>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rgbClr val="FFFFFF"/>
              </a:solidFill>
              <a:latin typeface="Cambria"/>
              <a:ea typeface="Cambria"/>
              <a:cs typeface="Cambria"/>
              <a:sym typeface="Cambria"/>
            </a:endParaRPr>
          </a:p>
        </p:txBody>
      </p:sp>
      <p:sp>
        <p:nvSpPr>
          <p:cNvPr id="110" name="Google Shape;110;p1"/>
          <p:cNvSpPr/>
          <p:nvPr/>
        </p:nvSpPr>
        <p:spPr>
          <a:xfrm>
            <a:off x="1977338" y="20117525"/>
            <a:ext cx="11830500" cy="10557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2247213" y="20124750"/>
            <a:ext cx="11830500" cy="196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400"/>
              <a:buFont typeface="Arial"/>
              <a:buNone/>
            </a:pPr>
            <a:r>
              <a:rPr b="1" i="0" lang="iw-IL" sz="5400" u="none" cap="none" strike="noStrike">
                <a:solidFill>
                  <a:schemeClr val="lt1"/>
                </a:solidFill>
                <a:latin typeface="Cambria"/>
                <a:ea typeface="Cambria"/>
                <a:cs typeface="Cambria"/>
                <a:sym typeface="Cambria"/>
              </a:rPr>
              <a:t>LSC’S</a:t>
            </a:r>
            <a:endParaRPr b="0" i="0" sz="1400" u="none" cap="none" strike="noStrike">
              <a:solidFill>
                <a:srgbClr val="000000"/>
              </a:solidFill>
              <a:latin typeface="Times"/>
              <a:ea typeface="Times"/>
              <a:cs typeface="Times"/>
              <a:sym typeface="Times"/>
            </a:endParaRPr>
          </a:p>
        </p:txBody>
      </p:sp>
      <p:sp>
        <p:nvSpPr>
          <p:cNvPr id="112" name="Google Shape;112;p1"/>
          <p:cNvSpPr txBox="1"/>
          <p:nvPr/>
        </p:nvSpPr>
        <p:spPr>
          <a:xfrm>
            <a:off x="16382200" y="8244738"/>
            <a:ext cx="15966300" cy="5471400"/>
          </a:xfrm>
          <a:prstGeom prst="rect">
            <a:avLst/>
          </a:prstGeom>
          <a:solidFill>
            <a:srgbClr val="A94184">
              <a:alpha val="14901"/>
            </a:srgbClr>
          </a:solidFill>
          <a:ln cap="flat" cmpd="sng" w="9525">
            <a:solidFill>
              <a:srgbClr val="D8D8D8"/>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w-IL" sz="3000">
                <a:solidFill>
                  <a:srgbClr val="424242"/>
                </a:solidFill>
                <a:latin typeface="Cambria"/>
                <a:ea typeface="Cambria"/>
                <a:cs typeface="Cambria"/>
                <a:sym typeface="Cambria"/>
              </a:rPr>
              <a:t>Emerist - emergency assistant application that uses cameras around the house to track people’s behavior at all time. Only in emergency situations the application will save the recording, and upload to the cloud.</a:t>
            </a:r>
            <a:endParaRPr b="1" sz="3000">
              <a:solidFill>
                <a:srgbClr val="424242"/>
              </a:solidFill>
              <a:latin typeface="Cambria"/>
              <a:ea typeface="Cambria"/>
              <a:cs typeface="Cambria"/>
              <a:sym typeface="Cambria"/>
            </a:endParaRPr>
          </a:p>
          <a:p>
            <a:pPr indent="0" lvl="0" marL="0" rtl="0" algn="l">
              <a:lnSpc>
                <a:spcPct val="115000"/>
              </a:lnSpc>
              <a:spcBef>
                <a:spcPts val="1600"/>
              </a:spcBef>
              <a:spcAft>
                <a:spcPts val="0"/>
              </a:spcAft>
              <a:buNone/>
            </a:pPr>
            <a:r>
              <a:rPr b="1" lang="iw-IL" sz="3000">
                <a:solidFill>
                  <a:srgbClr val="424242"/>
                </a:solidFill>
                <a:latin typeface="Cambria"/>
                <a:ea typeface="Cambria"/>
                <a:cs typeface="Cambria"/>
                <a:sym typeface="Cambria"/>
              </a:rPr>
              <a:t>Emerist app lets user control the smart lights in the house and house security. </a:t>
            </a:r>
            <a:endParaRPr b="1" sz="3000">
              <a:solidFill>
                <a:srgbClr val="424242"/>
              </a:solidFill>
              <a:latin typeface="Cambria"/>
              <a:ea typeface="Cambria"/>
              <a:cs typeface="Cambria"/>
              <a:sym typeface="Cambria"/>
            </a:endParaRPr>
          </a:p>
          <a:p>
            <a:pPr indent="0" lvl="0" marL="0" rtl="0" algn="l">
              <a:lnSpc>
                <a:spcPct val="115000"/>
              </a:lnSpc>
              <a:spcBef>
                <a:spcPts val="1600"/>
              </a:spcBef>
              <a:spcAft>
                <a:spcPts val="0"/>
              </a:spcAft>
              <a:buNone/>
            </a:pPr>
            <a:r>
              <a:rPr b="1" lang="iw-IL" sz="3000">
                <a:solidFill>
                  <a:srgbClr val="424242"/>
                </a:solidFill>
                <a:latin typeface="Cambria"/>
                <a:ea typeface="Cambria"/>
                <a:cs typeface="Cambria"/>
                <a:sym typeface="Cambria"/>
              </a:rPr>
              <a:t>Application’s flow is described in two environments: Statecharts (by Yakindu) and Natural language programming (by PlayGo).</a:t>
            </a:r>
            <a:endParaRPr b="1" sz="3000">
              <a:solidFill>
                <a:srgbClr val="424242"/>
              </a:solidFill>
              <a:latin typeface="Cambria"/>
              <a:ea typeface="Cambria"/>
              <a:cs typeface="Cambria"/>
              <a:sym typeface="Cambria"/>
            </a:endParaRPr>
          </a:p>
          <a:p>
            <a:pPr indent="0" lvl="0" marL="0" rtl="0" algn="l">
              <a:lnSpc>
                <a:spcPct val="115000"/>
              </a:lnSpc>
              <a:spcBef>
                <a:spcPts val="1600"/>
              </a:spcBef>
              <a:spcAft>
                <a:spcPts val="1600"/>
              </a:spcAft>
              <a:buNone/>
            </a:pPr>
            <a:r>
              <a:rPr b="1" lang="iw-IL" sz="3000">
                <a:solidFill>
                  <a:srgbClr val="424242"/>
                </a:solidFill>
                <a:latin typeface="Cambria"/>
                <a:ea typeface="Cambria"/>
                <a:cs typeface="Cambria"/>
                <a:sym typeface="Cambria"/>
              </a:rPr>
              <a:t>We were able to cover most of application’s functionality with LSC using natural language.</a:t>
            </a:r>
            <a:endParaRPr b="1" sz="3000">
              <a:solidFill>
                <a:srgbClr val="424242"/>
              </a:solidFill>
              <a:latin typeface="Cambria"/>
              <a:ea typeface="Cambria"/>
              <a:cs typeface="Cambria"/>
              <a:sym typeface="Cambria"/>
            </a:endParaRPr>
          </a:p>
        </p:txBody>
      </p:sp>
      <p:sp>
        <p:nvSpPr>
          <p:cNvPr id="113" name="Google Shape;113;p1"/>
          <p:cNvSpPr txBox="1"/>
          <p:nvPr/>
        </p:nvSpPr>
        <p:spPr>
          <a:xfrm>
            <a:off x="808725" y="8283075"/>
            <a:ext cx="14352000" cy="5433000"/>
          </a:xfrm>
          <a:prstGeom prst="rect">
            <a:avLst/>
          </a:prstGeom>
          <a:solidFill>
            <a:srgbClr val="A94184">
              <a:alpha val="14901"/>
            </a:srgbClr>
          </a:solidFill>
          <a:ln cap="flat" cmpd="sng" w="9525">
            <a:solidFill>
              <a:srgbClr val="D8D8D8"/>
            </a:solidFill>
            <a:prstDash val="solid"/>
            <a:miter lim="8000"/>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b="1" lang="iw-IL" sz="3000">
                <a:solidFill>
                  <a:srgbClr val="424242"/>
                </a:solidFill>
                <a:latin typeface="Cambria"/>
                <a:ea typeface="Cambria"/>
                <a:cs typeface="Cambria"/>
                <a:sym typeface="Cambria"/>
              </a:rPr>
              <a:t>Emerist uses recordings from the cameras and tracks user’s behavior. When abnormal behavior is detected, the application changes its state to emergency and starts starts recording of the incident.</a:t>
            </a:r>
            <a:endParaRPr b="1" sz="3000">
              <a:solidFill>
                <a:srgbClr val="424242"/>
              </a:solidFill>
              <a:latin typeface="Cambria"/>
              <a:ea typeface="Cambria"/>
              <a:cs typeface="Cambria"/>
              <a:sym typeface="Cambria"/>
            </a:endParaRPr>
          </a:p>
          <a:p>
            <a:pPr indent="0" lvl="0" marL="0" marR="0" rtl="0" algn="l">
              <a:lnSpc>
                <a:spcPct val="115000"/>
              </a:lnSpc>
              <a:spcBef>
                <a:spcPts val="1600"/>
              </a:spcBef>
              <a:spcAft>
                <a:spcPts val="0"/>
              </a:spcAft>
              <a:buNone/>
            </a:pPr>
            <a:r>
              <a:rPr b="1" lang="iw-IL" sz="3000">
                <a:solidFill>
                  <a:srgbClr val="424242"/>
                </a:solidFill>
                <a:latin typeface="Cambria"/>
                <a:ea typeface="Cambria"/>
                <a:cs typeface="Cambria"/>
                <a:sym typeface="Cambria"/>
              </a:rPr>
              <a:t>At the same time relevant users (relatives or guardian) receives information about the incident.</a:t>
            </a:r>
            <a:endParaRPr b="1" sz="3000">
              <a:solidFill>
                <a:srgbClr val="424242"/>
              </a:solidFill>
              <a:latin typeface="Cambria"/>
              <a:ea typeface="Cambria"/>
              <a:cs typeface="Cambria"/>
              <a:sym typeface="Cambria"/>
            </a:endParaRPr>
          </a:p>
          <a:p>
            <a:pPr indent="0" lvl="0" marL="0" marR="0" rtl="0" algn="l">
              <a:lnSpc>
                <a:spcPct val="115000"/>
              </a:lnSpc>
              <a:spcBef>
                <a:spcPts val="1600"/>
              </a:spcBef>
              <a:spcAft>
                <a:spcPts val="0"/>
              </a:spcAft>
              <a:buNone/>
            </a:pPr>
            <a:r>
              <a:rPr b="1" lang="iw-IL" sz="3000">
                <a:solidFill>
                  <a:srgbClr val="424242"/>
                </a:solidFill>
                <a:latin typeface="Cambria"/>
                <a:ea typeface="Cambria"/>
                <a:cs typeface="Cambria"/>
                <a:sym typeface="Cambria"/>
              </a:rPr>
              <a:t>The system also reacts to user’s button click in the app itself. For example, if  user clicks turn off the light - EMERIST will turn off the lights in the house.</a:t>
            </a:r>
            <a:endParaRPr b="1" sz="3000">
              <a:solidFill>
                <a:srgbClr val="424242"/>
              </a:solidFill>
              <a:latin typeface="Cambria"/>
              <a:ea typeface="Cambria"/>
              <a:cs typeface="Cambria"/>
              <a:sym typeface="Cambria"/>
            </a:endParaRPr>
          </a:p>
          <a:p>
            <a:pPr indent="0" lvl="0" marL="0" marR="0" rtl="0" algn="l">
              <a:lnSpc>
                <a:spcPct val="115000"/>
              </a:lnSpc>
              <a:spcBef>
                <a:spcPts val="1600"/>
              </a:spcBef>
              <a:spcAft>
                <a:spcPts val="0"/>
              </a:spcAft>
              <a:buNone/>
            </a:pPr>
            <a:r>
              <a:rPr b="1" lang="iw-IL" sz="3000">
                <a:solidFill>
                  <a:srgbClr val="424242"/>
                </a:solidFill>
                <a:latin typeface="Cambria"/>
                <a:ea typeface="Cambria"/>
                <a:cs typeface="Cambria"/>
                <a:sym typeface="Cambria"/>
              </a:rPr>
              <a:t>In case of emergency EMERIST will not let user turn off the lights.</a:t>
            </a:r>
            <a:endParaRPr b="1" i="0" sz="4000" u="none" cap="none" strike="noStrike">
              <a:solidFill>
                <a:srgbClr val="424242"/>
              </a:solidFill>
              <a:latin typeface="Cambria"/>
              <a:ea typeface="Cambria"/>
              <a:cs typeface="Cambria"/>
              <a:sym typeface="Cambria"/>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114" name="Google Shape;114;p1"/>
          <p:cNvSpPr/>
          <p:nvPr/>
        </p:nvSpPr>
        <p:spPr>
          <a:xfrm>
            <a:off x="1528725" y="35476750"/>
            <a:ext cx="16460100" cy="10557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8754349" y="35476750"/>
            <a:ext cx="13235100" cy="10557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txBox="1"/>
          <p:nvPr/>
        </p:nvSpPr>
        <p:spPr>
          <a:xfrm>
            <a:off x="19190400" y="35476750"/>
            <a:ext cx="12363000" cy="1026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300"/>
              <a:buFont typeface="Arial"/>
              <a:buNone/>
            </a:pPr>
            <a:r>
              <a:rPr b="1" i="0" lang="iw-IL" sz="4800" u="none" cap="none" strike="noStrike">
                <a:solidFill>
                  <a:srgbClr val="FFFFFF"/>
                </a:solidFill>
                <a:latin typeface="Cambria"/>
                <a:ea typeface="Cambria"/>
                <a:cs typeface="Cambria"/>
                <a:sym typeface="Cambria"/>
              </a:rPr>
              <a:t>Link to YouTube explanatory videos</a:t>
            </a:r>
            <a:endParaRPr b="0" i="0" sz="3200" u="none" cap="none" strike="noStrike">
              <a:solidFill>
                <a:srgbClr val="FFFFFF"/>
              </a:solidFill>
              <a:latin typeface="Cambria"/>
              <a:ea typeface="Cambria"/>
              <a:cs typeface="Cambria"/>
              <a:sym typeface="Cambria"/>
            </a:endParaRPr>
          </a:p>
        </p:txBody>
      </p:sp>
      <p:pic>
        <p:nvPicPr>
          <p:cNvPr id="117" name="Google Shape;117;p1"/>
          <p:cNvPicPr preferRelativeResize="0"/>
          <p:nvPr/>
        </p:nvPicPr>
        <p:blipFill rotWithShape="1">
          <a:blip r:embed="rId4">
            <a:alphaModFix/>
          </a:blip>
          <a:srcRect b="0" l="0" r="0" t="0"/>
          <a:stretch/>
        </p:blipFill>
        <p:spPr>
          <a:xfrm>
            <a:off x="8403050" y="36763225"/>
            <a:ext cx="1026900" cy="1026900"/>
          </a:xfrm>
          <a:prstGeom prst="rect">
            <a:avLst/>
          </a:prstGeom>
          <a:noFill/>
          <a:ln cap="flat" cmpd="sng" w="9525">
            <a:solidFill>
              <a:srgbClr val="D8D8D8"/>
            </a:solidFill>
            <a:prstDash val="solid"/>
            <a:round/>
            <a:headEnd len="sm" w="sm" type="none"/>
            <a:tailEnd len="sm" w="sm" type="none"/>
          </a:ln>
        </p:spPr>
      </p:pic>
      <p:pic>
        <p:nvPicPr>
          <p:cNvPr id="118" name="Google Shape;118;p1"/>
          <p:cNvPicPr preferRelativeResize="0"/>
          <p:nvPr/>
        </p:nvPicPr>
        <p:blipFill rotWithShape="1">
          <a:blip r:embed="rId5">
            <a:alphaModFix/>
          </a:blip>
          <a:srcRect b="0" l="0" r="0" t="0"/>
          <a:stretch/>
        </p:blipFill>
        <p:spPr>
          <a:xfrm>
            <a:off x="5095903" y="36763225"/>
            <a:ext cx="1559601" cy="1026900"/>
          </a:xfrm>
          <a:prstGeom prst="rect">
            <a:avLst/>
          </a:prstGeom>
          <a:noFill/>
          <a:ln>
            <a:noFill/>
          </a:ln>
        </p:spPr>
      </p:pic>
      <p:sp>
        <p:nvSpPr>
          <p:cNvPr id="119" name="Google Shape;119;p1"/>
          <p:cNvSpPr/>
          <p:nvPr/>
        </p:nvSpPr>
        <p:spPr>
          <a:xfrm>
            <a:off x="10552250" y="1222800"/>
            <a:ext cx="12363000" cy="4044000"/>
          </a:xfrm>
          <a:prstGeom prst="round2DiagRect">
            <a:avLst>
              <a:gd fmla="val 16667" name="adj1"/>
              <a:gd fmla="val 0" name="adj2"/>
            </a:avLst>
          </a:prstGeom>
          <a:solidFill>
            <a:srgbClr val="A94184">
              <a:alpha val="1490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p1"/>
          <p:cNvPicPr preferRelativeResize="0"/>
          <p:nvPr/>
        </p:nvPicPr>
        <p:blipFill rotWithShape="1">
          <a:blip r:embed="rId6">
            <a:alphaModFix/>
          </a:blip>
          <a:srcRect b="0" l="0" r="0" t="0"/>
          <a:stretch/>
        </p:blipFill>
        <p:spPr>
          <a:xfrm>
            <a:off x="11216786" y="37062075"/>
            <a:ext cx="2142883" cy="676700"/>
          </a:xfrm>
          <a:prstGeom prst="rect">
            <a:avLst/>
          </a:prstGeom>
          <a:noFill/>
          <a:ln>
            <a:noFill/>
          </a:ln>
        </p:spPr>
      </p:pic>
      <p:sp>
        <p:nvSpPr>
          <p:cNvPr id="121" name="Google Shape;121;p1"/>
          <p:cNvSpPr txBox="1"/>
          <p:nvPr/>
        </p:nvSpPr>
        <p:spPr>
          <a:xfrm>
            <a:off x="18754350" y="36938325"/>
            <a:ext cx="13235100" cy="10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w-IL" sz="3000">
                <a:solidFill>
                  <a:schemeClr val="dk1"/>
                </a:solidFill>
                <a:latin typeface="Lora"/>
                <a:ea typeface="Lora"/>
                <a:cs typeface="Lora"/>
                <a:sym typeface="Lora"/>
              </a:rPr>
              <a:t>Statecharts: </a:t>
            </a:r>
            <a:r>
              <a:rPr lang="iw-IL" sz="3000" u="sng">
                <a:solidFill>
                  <a:srgbClr val="01AFD1"/>
                </a:solidFill>
                <a:latin typeface="Lora"/>
                <a:ea typeface="Lora"/>
                <a:cs typeface="Lora"/>
                <a:sym typeface="Lora"/>
                <a:hlinkClick r:id="rId7">
                  <a:extLst>
                    <a:ext uri="{A12FA001-AC4F-418D-AE19-62706E023703}">
                      <ahyp:hlinkClr val="tx"/>
                    </a:ext>
                  </a:extLst>
                </a:hlinkClick>
              </a:rPr>
              <a:t>https://youtu.be/iwVGALJUgvs</a:t>
            </a:r>
            <a:endParaRPr sz="3000">
              <a:solidFill>
                <a:schemeClr val="dk1"/>
              </a:solidFill>
              <a:latin typeface="Lora"/>
              <a:ea typeface="Lora"/>
              <a:cs typeface="Lora"/>
              <a:sym typeface="Lora"/>
            </a:endParaRPr>
          </a:p>
          <a:p>
            <a:pPr indent="0" lvl="0" marL="0" rtl="0" algn="ctr">
              <a:spcBef>
                <a:spcPts val="0"/>
              </a:spcBef>
              <a:spcAft>
                <a:spcPts val="0"/>
              </a:spcAft>
              <a:buClr>
                <a:schemeClr val="dk1"/>
              </a:buClr>
              <a:buSzPts val="1100"/>
              <a:buFont typeface="Arial"/>
              <a:buNone/>
            </a:pPr>
            <a:r>
              <a:rPr lang="iw-IL" sz="3000">
                <a:solidFill>
                  <a:schemeClr val="dk1"/>
                </a:solidFill>
                <a:latin typeface="Lora"/>
                <a:ea typeface="Lora"/>
                <a:cs typeface="Lora"/>
                <a:sym typeface="Lora"/>
              </a:rPr>
              <a:t>LSC:              </a:t>
            </a:r>
            <a:r>
              <a:rPr lang="iw-IL" sz="3000" u="sng">
                <a:solidFill>
                  <a:srgbClr val="01AFD1"/>
                </a:solidFill>
                <a:latin typeface="Lora"/>
                <a:ea typeface="Lora"/>
                <a:cs typeface="Lora"/>
                <a:sym typeface="Lora"/>
                <a:hlinkClick r:id="rId8">
                  <a:extLst>
                    <a:ext uri="{A12FA001-AC4F-418D-AE19-62706E023703}">
                      <ahyp:hlinkClr val="tx"/>
                    </a:ext>
                  </a:extLst>
                </a:hlinkClick>
              </a:rPr>
              <a:t>https://youtu.be/UKPiIeLD-pc</a:t>
            </a:r>
            <a:r>
              <a:rPr lang="iw-IL" sz="3000">
                <a:solidFill>
                  <a:schemeClr val="dk1"/>
                </a:solidFill>
                <a:latin typeface="Lora"/>
                <a:ea typeface="Lora"/>
                <a:cs typeface="Lora"/>
                <a:sym typeface="Lora"/>
              </a:rPr>
              <a:t> </a:t>
            </a:r>
            <a:endParaRPr sz="6300">
              <a:latin typeface="Comic Sans MS"/>
              <a:ea typeface="Comic Sans MS"/>
              <a:cs typeface="Comic Sans MS"/>
              <a:sym typeface="Comic Sans MS"/>
            </a:endParaRPr>
          </a:p>
        </p:txBody>
      </p:sp>
      <p:pic>
        <p:nvPicPr>
          <p:cNvPr id="122" name="Google Shape;122;p1"/>
          <p:cNvPicPr preferRelativeResize="0"/>
          <p:nvPr/>
        </p:nvPicPr>
        <p:blipFill>
          <a:blip r:embed="rId9">
            <a:alphaModFix/>
          </a:blip>
          <a:stretch>
            <a:fillRect/>
          </a:stretch>
        </p:blipFill>
        <p:spPr>
          <a:xfrm>
            <a:off x="806575" y="21327602"/>
            <a:ext cx="3290228" cy="4044000"/>
          </a:xfrm>
          <a:prstGeom prst="rect">
            <a:avLst/>
          </a:prstGeom>
          <a:noFill/>
          <a:ln>
            <a:noFill/>
          </a:ln>
        </p:spPr>
      </p:pic>
      <p:pic>
        <p:nvPicPr>
          <p:cNvPr id="123" name="Google Shape;123;p1"/>
          <p:cNvPicPr preferRelativeResize="0"/>
          <p:nvPr/>
        </p:nvPicPr>
        <p:blipFill>
          <a:blip r:embed="rId10">
            <a:alphaModFix/>
          </a:blip>
          <a:stretch>
            <a:fillRect/>
          </a:stretch>
        </p:blipFill>
        <p:spPr>
          <a:xfrm>
            <a:off x="4566764" y="21517488"/>
            <a:ext cx="6132925" cy="4044000"/>
          </a:xfrm>
          <a:prstGeom prst="rect">
            <a:avLst/>
          </a:prstGeom>
          <a:noFill/>
          <a:ln>
            <a:noFill/>
          </a:ln>
        </p:spPr>
      </p:pic>
      <p:pic>
        <p:nvPicPr>
          <p:cNvPr id="124" name="Google Shape;124;p1"/>
          <p:cNvPicPr preferRelativeResize="0"/>
          <p:nvPr/>
        </p:nvPicPr>
        <p:blipFill rotWithShape="1">
          <a:blip r:embed="rId11">
            <a:alphaModFix/>
          </a:blip>
          <a:srcRect b="9747" l="0" r="0" t="0"/>
          <a:stretch/>
        </p:blipFill>
        <p:spPr>
          <a:xfrm>
            <a:off x="11169675" y="21385038"/>
            <a:ext cx="3620800" cy="4474725"/>
          </a:xfrm>
          <a:prstGeom prst="rect">
            <a:avLst/>
          </a:prstGeom>
          <a:noFill/>
          <a:ln>
            <a:noFill/>
          </a:ln>
        </p:spPr>
      </p:pic>
      <p:pic>
        <p:nvPicPr>
          <p:cNvPr id="125" name="Google Shape;125;p1"/>
          <p:cNvPicPr preferRelativeResize="0"/>
          <p:nvPr/>
        </p:nvPicPr>
        <p:blipFill>
          <a:blip r:embed="rId12">
            <a:alphaModFix/>
          </a:blip>
          <a:stretch>
            <a:fillRect/>
          </a:stretch>
        </p:blipFill>
        <p:spPr>
          <a:xfrm>
            <a:off x="806549" y="25860974"/>
            <a:ext cx="3620800" cy="4474726"/>
          </a:xfrm>
          <a:prstGeom prst="rect">
            <a:avLst/>
          </a:prstGeom>
          <a:noFill/>
          <a:ln>
            <a:noFill/>
          </a:ln>
        </p:spPr>
      </p:pic>
      <p:pic>
        <p:nvPicPr>
          <p:cNvPr id="126" name="Google Shape;126;p1"/>
          <p:cNvPicPr preferRelativeResize="0"/>
          <p:nvPr/>
        </p:nvPicPr>
        <p:blipFill>
          <a:blip r:embed="rId13">
            <a:alphaModFix/>
          </a:blip>
          <a:stretch>
            <a:fillRect/>
          </a:stretch>
        </p:blipFill>
        <p:spPr>
          <a:xfrm>
            <a:off x="5431700" y="25884988"/>
            <a:ext cx="3620800" cy="4474725"/>
          </a:xfrm>
          <a:prstGeom prst="rect">
            <a:avLst/>
          </a:prstGeom>
          <a:noFill/>
          <a:ln>
            <a:noFill/>
          </a:ln>
        </p:spPr>
      </p:pic>
      <p:pic>
        <p:nvPicPr>
          <p:cNvPr id="127" name="Google Shape;127;p1"/>
          <p:cNvPicPr preferRelativeResize="0"/>
          <p:nvPr/>
        </p:nvPicPr>
        <p:blipFill>
          <a:blip r:embed="rId14">
            <a:alphaModFix/>
          </a:blip>
          <a:stretch>
            <a:fillRect/>
          </a:stretch>
        </p:blipFill>
        <p:spPr>
          <a:xfrm>
            <a:off x="9492811" y="26071572"/>
            <a:ext cx="3620800" cy="4243441"/>
          </a:xfrm>
          <a:prstGeom prst="rect">
            <a:avLst/>
          </a:prstGeom>
          <a:noFill/>
          <a:ln>
            <a:noFill/>
          </a:ln>
        </p:spPr>
      </p:pic>
      <p:pic>
        <p:nvPicPr>
          <p:cNvPr id="128" name="Google Shape;128;p1"/>
          <p:cNvPicPr preferRelativeResize="0"/>
          <p:nvPr/>
        </p:nvPicPr>
        <p:blipFill>
          <a:blip r:embed="rId15">
            <a:alphaModFix/>
          </a:blip>
          <a:stretch>
            <a:fillRect/>
          </a:stretch>
        </p:blipFill>
        <p:spPr>
          <a:xfrm>
            <a:off x="1224474" y="30782237"/>
            <a:ext cx="4571924" cy="3822900"/>
          </a:xfrm>
          <a:prstGeom prst="rect">
            <a:avLst/>
          </a:prstGeom>
          <a:noFill/>
          <a:ln>
            <a:noFill/>
          </a:ln>
        </p:spPr>
      </p:pic>
      <p:pic>
        <p:nvPicPr>
          <p:cNvPr id="129" name="Google Shape;129;p1"/>
          <p:cNvPicPr preferRelativeResize="0"/>
          <p:nvPr/>
        </p:nvPicPr>
        <p:blipFill>
          <a:blip r:embed="rId16">
            <a:alphaModFix/>
          </a:blip>
          <a:stretch>
            <a:fillRect/>
          </a:stretch>
        </p:blipFill>
        <p:spPr>
          <a:xfrm>
            <a:off x="6292400" y="30683200"/>
            <a:ext cx="3121075" cy="3822900"/>
          </a:xfrm>
          <a:prstGeom prst="rect">
            <a:avLst/>
          </a:prstGeom>
          <a:noFill/>
          <a:ln>
            <a:noFill/>
          </a:ln>
        </p:spPr>
      </p:pic>
      <p:pic>
        <p:nvPicPr>
          <p:cNvPr id="130" name="Google Shape;130;p1"/>
          <p:cNvPicPr preferRelativeResize="0"/>
          <p:nvPr/>
        </p:nvPicPr>
        <p:blipFill>
          <a:blip r:embed="rId17">
            <a:alphaModFix/>
          </a:blip>
          <a:stretch>
            <a:fillRect/>
          </a:stretch>
        </p:blipFill>
        <p:spPr>
          <a:xfrm>
            <a:off x="10298575" y="30524401"/>
            <a:ext cx="4198352" cy="4044000"/>
          </a:xfrm>
          <a:prstGeom prst="rect">
            <a:avLst/>
          </a:prstGeom>
          <a:noFill/>
          <a:ln>
            <a:noFill/>
          </a:ln>
        </p:spPr>
      </p:pic>
      <p:pic>
        <p:nvPicPr>
          <p:cNvPr id="131" name="Google Shape;131;p1"/>
          <p:cNvPicPr preferRelativeResize="0"/>
          <p:nvPr/>
        </p:nvPicPr>
        <p:blipFill>
          <a:blip r:embed="rId18">
            <a:alphaModFix/>
          </a:blip>
          <a:stretch>
            <a:fillRect/>
          </a:stretch>
        </p:blipFill>
        <p:spPr>
          <a:xfrm>
            <a:off x="16103600" y="21327600"/>
            <a:ext cx="15966301" cy="13178501"/>
          </a:xfrm>
          <a:prstGeom prst="rect">
            <a:avLst/>
          </a:prstGeom>
          <a:noFill/>
          <a:ln>
            <a:noFill/>
          </a:ln>
        </p:spPr>
      </p:pic>
      <p:sp>
        <p:nvSpPr>
          <p:cNvPr id="132" name="Google Shape;132;p1"/>
          <p:cNvSpPr txBox="1"/>
          <p:nvPr/>
        </p:nvSpPr>
        <p:spPr>
          <a:xfrm>
            <a:off x="1901175" y="35646225"/>
            <a:ext cx="15715200" cy="12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300"/>
              <a:buFont typeface="Arial"/>
              <a:buNone/>
            </a:pPr>
            <a:r>
              <a:rPr b="1" i="0" lang="iw-IL" sz="4200" u="none" cap="none" strike="noStrike">
                <a:solidFill>
                  <a:srgbClr val="FFFFFF"/>
                </a:solidFill>
                <a:latin typeface="Cambria"/>
                <a:ea typeface="Cambria"/>
                <a:cs typeface="Cambria"/>
                <a:sym typeface="Cambria"/>
              </a:rPr>
              <a:t>Online course, Development languages and work environments</a:t>
            </a:r>
            <a:endParaRPr b="0" i="0" sz="2600" u="none" cap="none" strike="noStrike">
              <a:solidFill>
                <a:srgbClr val="FFFFFF"/>
              </a:solidFill>
              <a:latin typeface="Cambria"/>
              <a:ea typeface="Cambria"/>
              <a:cs typeface="Cambria"/>
              <a:sym typeface="Cambria"/>
            </a:endParaRPr>
          </a:p>
        </p:txBody>
      </p:sp>
      <p:sp>
        <p:nvSpPr>
          <p:cNvPr id="133" name="Google Shape;133;p1"/>
          <p:cNvSpPr txBox="1"/>
          <p:nvPr/>
        </p:nvSpPr>
        <p:spPr>
          <a:xfrm>
            <a:off x="787675" y="15508500"/>
            <a:ext cx="31616700" cy="3378900"/>
          </a:xfrm>
          <a:prstGeom prst="rect">
            <a:avLst/>
          </a:prstGeom>
          <a:solidFill>
            <a:srgbClr val="A94184">
              <a:alpha val="14900"/>
            </a:srgbClr>
          </a:solidFill>
          <a:ln cap="flat" cmpd="sng" w="9525">
            <a:solidFill>
              <a:srgbClr val="D8D8D8"/>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iw-IL" sz="3300">
                <a:solidFill>
                  <a:srgbClr val="424242"/>
                </a:solidFill>
                <a:latin typeface="Cambria"/>
                <a:ea typeface="Cambria"/>
                <a:cs typeface="Cambria"/>
                <a:sym typeface="Cambria"/>
              </a:rPr>
              <a:t>We had some struggle creating complex LSC’s with natural language. We found our work around by creating smaller charts and using simple sentences. It was easier to control and debug complex flows with Statecharts as it has more simple UX, but here we faced some difficulties with conditional </a:t>
            </a:r>
            <a:r>
              <a:rPr b="1" lang="iw-IL" sz="3300">
                <a:solidFill>
                  <a:srgbClr val="424242"/>
                </a:solidFill>
                <a:latin typeface="Cambria"/>
                <a:ea typeface="Cambria"/>
                <a:cs typeface="Cambria"/>
                <a:sym typeface="Cambria"/>
              </a:rPr>
              <a:t>formatting.</a:t>
            </a:r>
            <a:endParaRPr b="1" sz="3300">
              <a:solidFill>
                <a:srgbClr val="424242"/>
              </a:solidFill>
              <a:latin typeface="Cambria"/>
              <a:ea typeface="Cambria"/>
              <a:cs typeface="Cambria"/>
              <a:sym typeface="Cambria"/>
            </a:endParaRPr>
          </a:p>
          <a:p>
            <a:pPr indent="0" lvl="0" marL="0" rtl="0" algn="l">
              <a:lnSpc>
                <a:spcPct val="115000"/>
              </a:lnSpc>
              <a:spcBef>
                <a:spcPts val="1600"/>
              </a:spcBef>
              <a:spcAft>
                <a:spcPts val="0"/>
              </a:spcAft>
              <a:buClr>
                <a:schemeClr val="dk1"/>
              </a:buClr>
              <a:buSzPts val="1100"/>
              <a:buFont typeface="Arial"/>
              <a:buNone/>
            </a:pPr>
            <a:r>
              <a:rPr b="1" lang="iw-IL" sz="3300">
                <a:solidFill>
                  <a:srgbClr val="424242"/>
                </a:solidFill>
                <a:latin typeface="Cambria"/>
                <a:ea typeface="Cambria"/>
                <a:cs typeface="Cambria"/>
                <a:sym typeface="Cambria"/>
              </a:rPr>
              <a:t>While working with both softwares it was clear that no matter how simple is your project, it won’t work until you know exactly what it will do. You have to think strategically.</a:t>
            </a:r>
            <a:endParaRPr b="1" sz="3300">
              <a:solidFill>
                <a:srgbClr val="424242"/>
              </a:solidFill>
              <a:latin typeface="Cambria"/>
              <a:ea typeface="Cambria"/>
              <a:cs typeface="Cambria"/>
              <a:sym typeface="Cambria"/>
            </a:endParaRPr>
          </a:p>
          <a:p>
            <a:pPr indent="0" lvl="0" marL="0" rtl="0" algn="l">
              <a:lnSpc>
                <a:spcPct val="115000"/>
              </a:lnSpc>
              <a:spcBef>
                <a:spcPts val="1600"/>
              </a:spcBef>
              <a:spcAft>
                <a:spcPts val="0"/>
              </a:spcAft>
              <a:buClr>
                <a:schemeClr val="dk1"/>
              </a:buClr>
              <a:buSzPts val="1100"/>
              <a:buFont typeface="Arial"/>
              <a:buNone/>
            </a:pPr>
            <a:r>
              <a:rPr b="1" lang="iw-IL" sz="3300">
                <a:solidFill>
                  <a:srgbClr val="424242"/>
                </a:solidFill>
                <a:latin typeface="Cambria"/>
                <a:ea typeface="Cambria"/>
                <a:cs typeface="Cambria"/>
                <a:sym typeface="Cambria"/>
              </a:rPr>
              <a:t>We definitely learned some organizational and project management skills while working on EMERIST.</a:t>
            </a:r>
            <a:r>
              <a:rPr b="1" lang="iw-IL" sz="3300">
                <a:solidFill>
                  <a:srgbClr val="424242"/>
                </a:solidFill>
                <a:latin typeface="Cambria"/>
                <a:ea typeface="Cambria"/>
                <a:cs typeface="Cambria"/>
                <a:sym typeface="Cambria"/>
              </a:rPr>
              <a:t> </a:t>
            </a:r>
            <a:endParaRPr b="1" sz="3300">
              <a:solidFill>
                <a:srgbClr val="424242"/>
              </a:solidFill>
              <a:latin typeface="Cambria"/>
              <a:ea typeface="Cambria"/>
              <a:cs typeface="Cambria"/>
              <a:sym typeface="Cambria"/>
            </a:endParaRPr>
          </a:p>
          <a:p>
            <a:pPr indent="0" lvl="0" marL="0" marR="0" rtl="0" algn="l">
              <a:lnSpc>
                <a:spcPct val="100000"/>
              </a:lnSpc>
              <a:spcBef>
                <a:spcPts val="1600"/>
              </a:spcBef>
              <a:spcAft>
                <a:spcPts val="0"/>
              </a:spcAft>
              <a:buClr>
                <a:srgbClr val="000000"/>
              </a:buClr>
              <a:buSzPts val="1400"/>
              <a:buFont typeface="Arial"/>
              <a:buNone/>
            </a:pPr>
            <a:r>
              <a:t/>
            </a:r>
            <a:endParaRPr b="1" sz="4500">
              <a:solidFill>
                <a:srgbClr val="424242"/>
              </a:solidFill>
              <a:latin typeface="Cambria"/>
              <a:ea typeface="Cambria"/>
              <a:cs typeface="Cambria"/>
              <a:sym typeface="Cambria"/>
            </a:endParaRPr>
          </a:p>
        </p:txBody>
      </p:sp>
      <p:sp>
        <p:nvSpPr>
          <p:cNvPr id="134" name="Google Shape;134;p1"/>
          <p:cNvSpPr/>
          <p:nvPr/>
        </p:nvSpPr>
        <p:spPr>
          <a:xfrm>
            <a:off x="9392425" y="14481601"/>
            <a:ext cx="12363000" cy="10269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135" name="Google Shape;135;p1"/>
          <p:cNvSpPr txBox="1"/>
          <p:nvPr/>
        </p:nvSpPr>
        <p:spPr>
          <a:xfrm>
            <a:off x="10740625" y="14481596"/>
            <a:ext cx="9666600" cy="6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w-IL" sz="5300">
                <a:solidFill>
                  <a:srgbClr val="FFFFFF"/>
                </a:solidFill>
                <a:latin typeface="Cambria"/>
                <a:ea typeface="Cambria"/>
                <a:cs typeface="Cambria"/>
                <a:sym typeface="Cambria"/>
              </a:rPr>
              <a:t>Reflections</a:t>
            </a:r>
            <a:endParaRPr b="1" i="0" sz="10200" u="none" cap="none" strike="noStrike">
              <a:solidFill>
                <a:srgbClr val="FFFFFF"/>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2002-05-28T03:58:14Z</dcterms:created>
  <dc:creator>Jeanine Skorinko</dc:creator>
</cp:coreProperties>
</file>