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784A8637.xml" ContentType="application/vnd.ms-powerpoint.comments+xml"/>
  <Override PartName="/ppt/comments/modernComment_116_7F5B19B6.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3" r:id="rId6"/>
    <p:sldId id="272" r:id="rId7"/>
    <p:sldId id="269" r:id="rId8"/>
    <p:sldId id="268" r:id="rId9"/>
    <p:sldId id="280" r:id="rId10"/>
    <p:sldId id="270" r:id="rId11"/>
    <p:sldId id="281" r:id="rId12"/>
    <p:sldId id="278" r:id="rId13"/>
    <p:sldId id="276" r:id="rId14"/>
    <p:sldId id="279" r:id="rId15"/>
    <p:sldId id="277" r:id="rId16"/>
    <p:sldId id="282" r:id="rId17"/>
    <p:sldId id="275" r:id="rId18"/>
    <p:sldId id="257" r:id="rId19"/>
    <p:sldId id="274" r:id="rId20"/>
    <p:sldId id="273" r:id="rId21"/>
    <p:sldId id="271" r:id="rId22"/>
    <p:sldId id="258" r:id="rId23"/>
    <p:sldId id="259" r:id="rId24"/>
    <p:sldId id="262" r:id="rId25"/>
    <p:sldId id="264" r:id="rId26"/>
    <p:sldId id="260" r:id="rId27"/>
    <p:sldId id="261" r:id="rId28"/>
    <p:sldId id="266" r:id="rId29"/>
    <p:sldId id="265"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3C2DAE-3DA3-F72F-6CDF-38075F869598}" name="Arielle Zhang" initials="AZ" userId="Arielle Zhang" providerId="None"/>
  <p188:author id="{B68129D3-301F-0E2D-B440-AD576BDF8EDF}" name="Yiqun Ma" initials="YM" userId="S::yiqun.ma@mail.utoronto.ca::5f44ca11-e195-4c8b-a742-27db9ad923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9B4E-AFC1-4000-BB48-2EFFF094D3A0}" v="5540" dt="2022-02-16T21:44:48.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4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itha Kim" userId="S::tabitha.kim@mail.utoronto.ca::d0facd07-94c4-45d2-a14a-a3436b619dad" providerId="AD" clId="Web-{53DE1220-1715-5C0F-DBB1-A6B877B694C0}"/>
    <pc:docChg chg="addSld modSld">
      <pc:chgData name="Tabitha Kim" userId="S::tabitha.kim@mail.utoronto.ca::d0facd07-94c4-45d2-a14a-a3436b619dad" providerId="AD" clId="Web-{53DE1220-1715-5C0F-DBB1-A6B877B694C0}" dt="2022-02-09T22:01:21.839" v="694" actId="20577"/>
      <pc:docMkLst>
        <pc:docMk/>
      </pc:docMkLst>
      <pc:sldChg chg="addSp delSp modSp">
        <pc:chgData name="Tabitha Kim" userId="S::tabitha.kim@mail.utoronto.ca::d0facd07-94c4-45d2-a14a-a3436b619dad" providerId="AD" clId="Web-{53DE1220-1715-5C0F-DBB1-A6B877B694C0}" dt="2022-02-09T21:34:46.743" v="527" actId="20577"/>
        <pc:sldMkLst>
          <pc:docMk/>
          <pc:sldMk cId="2397242033" sldId="257"/>
        </pc:sldMkLst>
        <pc:spChg chg="mod">
          <ac:chgData name="Tabitha Kim" userId="S::tabitha.kim@mail.utoronto.ca::d0facd07-94c4-45d2-a14a-a3436b619dad" providerId="AD" clId="Web-{53DE1220-1715-5C0F-DBB1-A6B877B694C0}" dt="2022-02-09T21:34:46.743" v="527" actId="20577"/>
          <ac:spMkLst>
            <pc:docMk/>
            <pc:sldMk cId="2397242033" sldId="257"/>
            <ac:spMk id="2" creationId="{7872134F-77B5-47C0-9058-1A0A4C8FE466}"/>
          </ac:spMkLst>
        </pc:spChg>
        <pc:spChg chg="mod">
          <ac:chgData name="Tabitha Kim" userId="S::tabitha.kim@mail.utoronto.ca::d0facd07-94c4-45d2-a14a-a3436b619dad" providerId="AD" clId="Web-{53DE1220-1715-5C0F-DBB1-A6B877B694C0}" dt="2022-02-09T21:30:23.006" v="131" actId="20577"/>
          <ac:spMkLst>
            <pc:docMk/>
            <pc:sldMk cId="2397242033" sldId="257"/>
            <ac:spMk id="3" creationId="{9F3CA6AF-A536-4C4F-AEE6-2593FA978DB3}"/>
          </ac:spMkLst>
        </pc:spChg>
        <pc:spChg chg="add del">
          <ac:chgData name="Tabitha Kim" userId="S::tabitha.kim@mail.utoronto.ca::d0facd07-94c4-45d2-a14a-a3436b619dad" providerId="AD" clId="Web-{53DE1220-1715-5C0F-DBB1-A6B877B694C0}" dt="2022-02-09T21:22:41.751" v="68"/>
          <ac:spMkLst>
            <pc:docMk/>
            <pc:sldMk cId="2397242033" sldId="257"/>
            <ac:spMk id="4" creationId="{26E0C895-B82D-46F9-AD3D-DC462B046AC0}"/>
          </ac:spMkLst>
        </pc:spChg>
      </pc:sldChg>
      <pc:sldChg chg="modSp">
        <pc:chgData name="Tabitha Kim" userId="S::tabitha.kim@mail.utoronto.ca::d0facd07-94c4-45d2-a14a-a3436b619dad" providerId="AD" clId="Web-{53DE1220-1715-5C0F-DBB1-A6B877B694C0}" dt="2022-02-09T22:01:21.839" v="694" actId="20577"/>
        <pc:sldMkLst>
          <pc:docMk/>
          <pc:sldMk cId="2018149943" sldId="268"/>
        </pc:sldMkLst>
        <pc:spChg chg="mod">
          <ac:chgData name="Tabitha Kim" userId="S::tabitha.kim@mail.utoronto.ca::d0facd07-94c4-45d2-a14a-a3436b619dad" providerId="AD" clId="Web-{53DE1220-1715-5C0F-DBB1-A6B877B694C0}" dt="2022-02-09T22:01:21.839" v="694" actId="20577"/>
          <ac:spMkLst>
            <pc:docMk/>
            <pc:sldMk cId="2018149943" sldId="268"/>
            <ac:spMk id="3" creationId="{A91A8BF7-303F-42FB-973B-469D37F1DD84}"/>
          </ac:spMkLst>
        </pc:spChg>
      </pc:sldChg>
      <pc:sldChg chg="modSp">
        <pc:chgData name="Tabitha Kim" userId="S::tabitha.kim@mail.utoronto.ca::d0facd07-94c4-45d2-a14a-a3436b619dad" providerId="AD" clId="Web-{53DE1220-1715-5C0F-DBB1-A6B877B694C0}" dt="2022-02-09T21:38:46.105" v="566" actId="20577"/>
        <pc:sldMkLst>
          <pc:docMk/>
          <pc:sldMk cId="1063482808" sldId="273"/>
        </pc:sldMkLst>
        <pc:spChg chg="mod">
          <ac:chgData name="Tabitha Kim" userId="S::tabitha.kim@mail.utoronto.ca::d0facd07-94c4-45d2-a14a-a3436b619dad" providerId="AD" clId="Web-{53DE1220-1715-5C0F-DBB1-A6B877B694C0}" dt="2022-02-09T21:30:50.897" v="154" actId="20577"/>
          <ac:spMkLst>
            <pc:docMk/>
            <pc:sldMk cId="1063482808" sldId="273"/>
            <ac:spMk id="2" creationId="{5A67A211-A05F-4005-A76D-5E767D116FCD}"/>
          </ac:spMkLst>
        </pc:spChg>
        <pc:spChg chg="mod">
          <ac:chgData name="Tabitha Kim" userId="S::tabitha.kim@mail.utoronto.ca::d0facd07-94c4-45d2-a14a-a3436b619dad" providerId="AD" clId="Web-{53DE1220-1715-5C0F-DBB1-A6B877B694C0}" dt="2022-02-09T21:38:46.105" v="566" actId="20577"/>
          <ac:spMkLst>
            <pc:docMk/>
            <pc:sldMk cId="1063482808" sldId="273"/>
            <ac:spMk id="3" creationId="{D469E4EB-6D32-4885-9975-32DD6D564E6D}"/>
          </ac:spMkLst>
        </pc:spChg>
      </pc:sldChg>
      <pc:sldChg chg="modSp add replId">
        <pc:chgData name="Tabitha Kim" userId="S::tabitha.kim@mail.utoronto.ca::d0facd07-94c4-45d2-a14a-a3436b619dad" providerId="AD" clId="Web-{53DE1220-1715-5C0F-DBB1-A6B877B694C0}" dt="2022-02-09T21:34:35.337" v="524" actId="20577"/>
        <pc:sldMkLst>
          <pc:docMk/>
          <pc:sldMk cId="909348366" sldId="274"/>
        </pc:sldMkLst>
        <pc:spChg chg="mod">
          <ac:chgData name="Tabitha Kim" userId="S::tabitha.kim@mail.utoronto.ca::d0facd07-94c4-45d2-a14a-a3436b619dad" providerId="AD" clId="Web-{53DE1220-1715-5C0F-DBB1-A6B877B694C0}" dt="2022-02-09T21:34:35.337" v="524" actId="20577"/>
          <ac:spMkLst>
            <pc:docMk/>
            <pc:sldMk cId="909348366" sldId="274"/>
            <ac:spMk id="2" creationId="{7872134F-77B5-47C0-9058-1A0A4C8FE466}"/>
          </ac:spMkLst>
        </pc:spChg>
      </pc:sldChg>
    </pc:docChg>
  </pc:docChgLst>
  <pc:docChgLst>
    <pc:chgData name="Emre Cagin" userId="S::emre.cagin@mail.utoronto.ca::4ed3e4db-2ded-4b93-863a-545407bba730" providerId="AD" clId="Web-{89698890-F8D8-83C3-E00C-D0CA28C0CEFB}"/>
    <pc:docChg chg="modSld">
      <pc:chgData name="Emre Cagin" userId="S::emre.cagin@mail.utoronto.ca::4ed3e4db-2ded-4b93-863a-545407bba730" providerId="AD" clId="Web-{89698890-F8D8-83C3-E00C-D0CA28C0CEFB}" dt="2022-02-10T18:24:07.829" v="227" actId="20577"/>
      <pc:docMkLst>
        <pc:docMk/>
      </pc:docMkLst>
      <pc:sldChg chg="modSp">
        <pc:chgData name="Emre Cagin" userId="S::emre.cagin@mail.utoronto.ca::4ed3e4db-2ded-4b93-863a-545407bba730" providerId="AD" clId="Web-{89698890-F8D8-83C3-E00C-D0CA28C0CEFB}" dt="2022-02-09T21:26:39.971" v="43" actId="20577"/>
        <pc:sldMkLst>
          <pc:docMk/>
          <pc:sldMk cId="2397242033" sldId="257"/>
        </pc:sldMkLst>
        <pc:spChg chg="mod">
          <ac:chgData name="Emre Cagin" userId="S::emre.cagin@mail.utoronto.ca::4ed3e4db-2ded-4b93-863a-545407bba730" providerId="AD" clId="Web-{89698890-F8D8-83C3-E00C-D0CA28C0CEFB}" dt="2022-02-09T21:26:39.971" v="43" actId="20577"/>
          <ac:spMkLst>
            <pc:docMk/>
            <pc:sldMk cId="2397242033" sldId="257"/>
            <ac:spMk id="3" creationId="{9F3CA6AF-A536-4C4F-AEE6-2593FA978DB3}"/>
          </ac:spMkLst>
        </pc:spChg>
      </pc:sldChg>
      <pc:sldChg chg="modSp">
        <pc:chgData name="Emre Cagin" userId="S::emre.cagin@mail.utoronto.ca::4ed3e4db-2ded-4b93-863a-545407bba730" providerId="AD" clId="Web-{89698890-F8D8-83C3-E00C-D0CA28C0CEFB}" dt="2022-02-09T21:38:56.134" v="48" actId="20577"/>
        <pc:sldMkLst>
          <pc:docMk/>
          <pc:sldMk cId="1063482808" sldId="273"/>
        </pc:sldMkLst>
        <pc:spChg chg="mod">
          <ac:chgData name="Emre Cagin" userId="S::emre.cagin@mail.utoronto.ca::4ed3e4db-2ded-4b93-863a-545407bba730" providerId="AD" clId="Web-{89698890-F8D8-83C3-E00C-D0CA28C0CEFB}" dt="2022-02-09T21:38:56.134" v="48" actId="20577"/>
          <ac:spMkLst>
            <pc:docMk/>
            <pc:sldMk cId="1063482808" sldId="273"/>
            <ac:spMk id="3" creationId="{D469E4EB-6D32-4885-9975-32DD6D564E6D}"/>
          </ac:spMkLst>
        </pc:spChg>
      </pc:sldChg>
      <pc:sldChg chg="modSp">
        <pc:chgData name="Emre Cagin" userId="S::emre.cagin@mail.utoronto.ca::4ed3e4db-2ded-4b93-863a-545407bba730" providerId="AD" clId="Web-{89698890-F8D8-83C3-E00C-D0CA28C0CEFB}" dt="2022-02-10T18:24:07.829" v="227" actId="20577"/>
        <pc:sldMkLst>
          <pc:docMk/>
          <pc:sldMk cId="1598754734" sldId="277"/>
        </pc:sldMkLst>
        <pc:spChg chg="mod">
          <ac:chgData name="Emre Cagin" userId="S::emre.cagin@mail.utoronto.ca::4ed3e4db-2ded-4b93-863a-545407bba730" providerId="AD" clId="Web-{89698890-F8D8-83C3-E00C-D0CA28C0CEFB}" dt="2022-02-10T18:24:07.829" v="227" actId="20577"/>
          <ac:spMkLst>
            <pc:docMk/>
            <pc:sldMk cId="1598754734" sldId="277"/>
            <ac:spMk id="3" creationId="{080FC9DA-8D8F-4E3B-8D3A-453754C9C890}"/>
          </ac:spMkLst>
        </pc:spChg>
      </pc:sldChg>
    </pc:docChg>
  </pc:docChgLst>
  <pc:docChgLst>
    <pc:chgData name="Ethan Fong" userId="S::ethan.fong@mail.utoronto.ca::d68a9599-c511-49b9-a6a6-dc2b3d33ce61" providerId="AD" clId="Web-{0A0E181E-BCAB-4DE7-BE7E-4F6564F7B848}"/>
    <pc:docChg chg="addSld modSld">
      <pc:chgData name="Ethan Fong" userId="S::ethan.fong@mail.utoronto.ca::d68a9599-c511-49b9-a6a6-dc2b3d33ce61" providerId="AD" clId="Web-{0A0E181E-BCAB-4DE7-BE7E-4F6564F7B848}" dt="2022-02-08T21:59:04.122" v="844" actId="1076"/>
      <pc:docMkLst>
        <pc:docMk/>
      </pc:docMkLst>
      <pc:sldChg chg="modSp new">
        <pc:chgData name="Ethan Fong" userId="S::ethan.fong@mail.utoronto.ca::d68a9599-c511-49b9-a6a6-dc2b3d33ce61" providerId="AD" clId="Web-{0A0E181E-BCAB-4DE7-BE7E-4F6564F7B848}" dt="2022-02-08T21:45:32.251" v="793" actId="20577"/>
        <pc:sldMkLst>
          <pc:docMk/>
          <pc:sldMk cId="2397242033" sldId="257"/>
        </pc:sldMkLst>
        <pc:spChg chg="mod">
          <ac:chgData name="Ethan Fong" userId="S::ethan.fong@mail.utoronto.ca::d68a9599-c511-49b9-a6a6-dc2b3d33ce61" providerId="AD" clId="Web-{0A0E181E-BCAB-4DE7-BE7E-4F6564F7B848}" dt="2022-02-08T21:45:10.344" v="736" actId="20577"/>
          <ac:spMkLst>
            <pc:docMk/>
            <pc:sldMk cId="2397242033" sldId="257"/>
            <ac:spMk id="2" creationId="{7872134F-77B5-47C0-9058-1A0A4C8FE466}"/>
          </ac:spMkLst>
        </pc:spChg>
        <pc:spChg chg="mod">
          <ac:chgData name="Ethan Fong" userId="S::ethan.fong@mail.utoronto.ca::d68a9599-c511-49b9-a6a6-dc2b3d33ce61" providerId="AD" clId="Web-{0A0E181E-BCAB-4DE7-BE7E-4F6564F7B848}" dt="2022-02-08T21:45:32.251" v="793" actId="20577"/>
          <ac:spMkLst>
            <pc:docMk/>
            <pc:sldMk cId="2397242033" sldId="257"/>
            <ac:spMk id="3" creationId="{9F3CA6AF-A536-4C4F-AEE6-2593FA978DB3}"/>
          </ac:spMkLst>
        </pc:spChg>
      </pc:sldChg>
      <pc:sldChg chg="new">
        <pc:chgData name="Ethan Fong" userId="S::ethan.fong@mail.utoronto.ca::d68a9599-c511-49b9-a6a6-dc2b3d33ce61" providerId="AD" clId="Web-{0A0E181E-BCAB-4DE7-BE7E-4F6564F7B848}" dt="2022-02-08T21:21:05.402" v="1"/>
        <pc:sldMkLst>
          <pc:docMk/>
          <pc:sldMk cId="2677345395" sldId="258"/>
        </pc:sldMkLst>
      </pc:sldChg>
      <pc:sldChg chg="new">
        <pc:chgData name="Ethan Fong" userId="S::ethan.fong@mail.utoronto.ca::d68a9599-c511-49b9-a6a6-dc2b3d33ce61" providerId="AD" clId="Web-{0A0E181E-BCAB-4DE7-BE7E-4F6564F7B848}" dt="2022-02-08T21:21:06.495" v="2"/>
        <pc:sldMkLst>
          <pc:docMk/>
          <pc:sldMk cId="3431833265" sldId="259"/>
        </pc:sldMkLst>
      </pc:sldChg>
      <pc:sldChg chg="addSp delSp modSp new">
        <pc:chgData name="Ethan Fong" userId="S::ethan.fong@mail.utoronto.ca::d68a9599-c511-49b9-a6a6-dc2b3d33ce61" providerId="AD" clId="Web-{0A0E181E-BCAB-4DE7-BE7E-4F6564F7B848}" dt="2022-02-08T21:59:04.122" v="844" actId="1076"/>
        <pc:sldMkLst>
          <pc:docMk/>
          <pc:sldMk cId="490268405" sldId="260"/>
        </pc:sldMkLst>
        <pc:spChg chg="del mod">
          <ac:chgData name="Ethan Fong" userId="S::ethan.fong@mail.utoronto.ca::d68a9599-c511-49b9-a6a6-dc2b3d33ce61" providerId="AD" clId="Web-{0A0E181E-BCAB-4DE7-BE7E-4F6564F7B848}" dt="2022-02-08T21:40:36.106" v="592"/>
          <ac:spMkLst>
            <pc:docMk/>
            <pc:sldMk cId="490268405" sldId="260"/>
            <ac:spMk id="2" creationId="{96CB1CCF-758A-44EB-87B2-897EB182C458}"/>
          </ac:spMkLst>
        </pc:spChg>
        <pc:spChg chg="mod">
          <ac:chgData name="Ethan Fong" userId="S::ethan.fong@mail.utoronto.ca::d68a9599-c511-49b9-a6a6-dc2b3d33ce61" providerId="AD" clId="Web-{0A0E181E-BCAB-4DE7-BE7E-4F6564F7B848}" dt="2022-02-08T21:45:50.845" v="794" actId="20577"/>
          <ac:spMkLst>
            <pc:docMk/>
            <pc:sldMk cId="490268405" sldId="260"/>
            <ac:spMk id="3" creationId="{3C3CAE1A-F6D5-445D-905D-CA20EF45C1B6}"/>
          </ac:spMkLst>
        </pc:spChg>
        <pc:spChg chg="add mod ord">
          <ac:chgData name="Ethan Fong" userId="S::ethan.fong@mail.utoronto.ca::d68a9599-c511-49b9-a6a6-dc2b3d33ce61" providerId="AD" clId="Web-{0A0E181E-BCAB-4DE7-BE7E-4F6564F7B848}" dt="2022-02-08T21:25:51.031" v="38"/>
          <ac:spMkLst>
            <pc:docMk/>
            <pc:sldMk cId="490268405" sldId="260"/>
            <ac:spMk id="5" creationId="{8FA87786-A2DC-42BA-861B-46BB2B1B5B0B}"/>
          </ac:spMkLst>
        </pc:spChg>
        <pc:spChg chg="add mod">
          <ac:chgData name="Ethan Fong" userId="S::ethan.fong@mail.utoronto.ca::d68a9599-c511-49b9-a6a6-dc2b3d33ce61" providerId="AD" clId="Web-{0A0E181E-BCAB-4DE7-BE7E-4F6564F7B848}" dt="2022-02-08T21:27:00.813" v="57" actId="1076"/>
          <ac:spMkLst>
            <pc:docMk/>
            <pc:sldMk cId="490268405" sldId="260"/>
            <ac:spMk id="6" creationId="{41BC6F76-2D50-4308-BBE5-7E825CC05DDE}"/>
          </ac:spMkLst>
        </pc:spChg>
        <pc:spChg chg="add mod">
          <ac:chgData name="Ethan Fong" userId="S::ethan.fong@mail.utoronto.ca::d68a9599-c511-49b9-a6a6-dc2b3d33ce61" providerId="AD" clId="Web-{0A0E181E-BCAB-4DE7-BE7E-4F6564F7B848}" dt="2022-02-08T21:26:57.641" v="55" actId="1076"/>
          <ac:spMkLst>
            <pc:docMk/>
            <pc:sldMk cId="490268405" sldId="260"/>
            <ac:spMk id="7" creationId="{E97B8B16-B1D8-486D-90D9-DDC252F98BF2}"/>
          </ac:spMkLst>
        </pc:spChg>
        <pc:spChg chg="add mod">
          <ac:chgData name="Ethan Fong" userId="S::ethan.fong@mail.utoronto.ca::d68a9599-c511-49b9-a6a6-dc2b3d33ce61" providerId="AD" clId="Web-{0A0E181E-BCAB-4DE7-BE7E-4F6564F7B848}" dt="2022-02-08T21:46:04.204" v="797" actId="1076"/>
          <ac:spMkLst>
            <pc:docMk/>
            <pc:sldMk cId="490268405" sldId="260"/>
            <ac:spMk id="9" creationId="{1E284FDB-7ECA-4CB2-88F2-C9AEFB241C35}"/>
          </ac:spMkLst>
        </pc:spChg>
        <pc:spChg chg="add mod">
          <ac:chgData name="Ethan Fong" userId="S::ethan.fong@mail.utoronto.ca::d68a9599-c511-49b9-a6a6-dc2b3d33ce61" providerId="AD" clId="Web-{0A0E181E-BCAB-4DE7-BE7E-4F6564F7B848}" dt="2022-02-08T21:45:54.923" v="795" actId="20577"/>
          <ac:spMkLst>
            <pc:docMk/>
            <pc:sldMk cId="490268405" sldId="260"/>
            <ac:spMk id="75" creationId="{09549217-9112-4996-A85C-A8B5242E2655}"/>
          </ac:spMkLst>
        </pc:spChg>
        <pc:spChg chg="add mod">
          <ac:chgData name="Ethan Fong" userId="S::ethan.fong@mail.utoronto.ca::d68a9599-c511-49b9-a6a6-dc2b3d33ce61" providerId="AD" clId="Web-{0A0E181E-BCAB-4DE7-BE7E-4F6564F7B848}" dt="2022-02-08T21:41:07.950" v="687" actId="1076"/>
          <ac:spMkLst>
            <pc:docMk/>
            <pc:sldMk cId="490268405" sldId="260"/>
            <ac:spMk id="96" creationId="{6AC5B0AB-AFDC-4A99-A544-312E0FDCD009}"/>
          </ac:spMkLst>
        </pc:spChg>
        <pc:spChg chg="add del mod">
          <ac:chgData name="Ethan Fong" userId="S::ethan.fong@mail.utoronto.ca::d68a9599-c511-49b9-a6a6-dc2b3d33ce61" providerId="AD" clId="Web-{0A0E181E-BCAB-4DE7-BE7E-4F6564F7B848}" dt="2022-02-08T21:41:15.544" v="689"/>
          <ac:spMkLst>
            <pc:docMk/>
            <pc:sldMk cId="490268405" sldId="260"/>
            <ac:spMk id="97" creationId="{F01BF9F7-66C0-44F6-9440-3EB7609A51D9}"/>
          </ac:spMkLst>
        </pc:spChg>
        <pc:spChg chg="add mod">
          <ac:chgData name="Ethan Fong" userId="S::ethan.fong@mail.utoronto.ca::d68a9599-c511-49b9-a6a6-dc2b3d33ce61" providerId="AD" clId="Web-{0A0E181E-BCAB-4DE7-BE7E-4F6564F7B848}" dt="2022-02-08T21:41:11.981" v="688" actId="1076"/>
          <ac:spMkLst>
            <pc:docMk/>
            <pc:sldMk cId="490268405" sldId="260"/>
            <ac:spMk id="98" creationId="{855CB4B2-1A0A-468D-990E-88B274690177}"/>
          </ac:spMkLst>
        </pc:spChg>
        <pc:spChg chg="add mod">
          <ac:chgData name="Ethan Fong" userId="S::ethan.fong@mail.utoronto.ca::d68a9599-c511-49b9-a6a6-dc2b3d33ce61" providerId="AD" clId="Web-{0A0E181E-BCAB-4DE7-BE7E-4F6564F7B848}" dt="2022-02-08T21:52:18.131" v="843" actId="20577"/>
          <ac:spMkLst>
            <pc:docMk/>
            <pc:sldMk cId="490268405" sldId="260"/>
            <ac:spMk id="99" creationId="{7C350204-B3D5-4D52-AFD9-6569CBCAD9D3}"/>
          </ac:spMkLst>
        </pc:spChg>
        <pc:inkChg chg="add del">
          <ac:chgData name="Ethan Fong" userId="S::ethan.fong@mail.utoronto.ca::d68a9599-c511-49b9-a6a6-dc2b3d33ce61" providerId="AD" clId="Web-{0A0E181E-BCAB-4DE7-BE7E-4F6564F7B848}" dt="2022-02-08T21:25:12.343" v="31"/>
          <ac:inkMkLst>
            <pc:docMk/>
            <pc:sldMk cId="490268405" sldId="260"/>
            <ac:inkMk id="4" creationId="{7EAF79CD-5C90-4956-ACD7-F01534D0B1D5}"/>
          </ac:inkMkLst>
        </pc:inkChg>
        <pc:inkChg chg="add">
          <ac:chgData name="Ethan Fong" userId="S::ethan.fong@mail.utoronto.ca::d68a9599-c511-49b9-a6a6-dc2b3d33ce61" providerId="AD" clId="Web-{0A0E181E-BCAB-4DE7-BE7E-4F6564F7B848}" dt="2022-02-08T21:27:53.235" v="90"/>
          <ac:inkMkLst>
            <pc:docMk/>
            <pc:sldMk cId="490268405" sldId="260"/>
            <ac:inkMk id="10" creationId="{D0F60BA4-C54B-47FA-92AA-C851A54F377F}"/>
          </ac:inkMkLst>
        </pc:inkChg>
        <pc:inkChg chg="add">
          <ac:chgData name="Ethan Fong" userId="S::ethan.fong@mail.utoronto.ca::d68a9599-c511-49b9-a6a6-dc2b3d33ce61" providerId="AD" clId="Web-{0A0E181E-BCAB-4DE7-BE7E-4F6564F7B848}" dt="2022-02-08T21:27:57.189" v="91"/>
          <ac:inkMkLst>
            <pc:docMk/>
            <pc:sldMk cId="490268405" sldId="260"/>
            <ac:inkMk id="11" creationId="{BE4D48FF-119A-4955-A429-C3A0D0142336}"/>
          </ac:inkMkLst>
        </pc:inkChg>
        <pc:inkChg chg="add">
          <ac:chgData name="Ethan Fong" userId="S::ethan.fong@mail.utoronto.ca::d68a9599-c511-49b9-a6a6-dc2b3d33ce61" providerId="AD" clId="Web-{0A0E181E-BCAB-4DE7-BE7E-4F6564F7B848}" dt="2022-02-08T21:27:59.392" v="92"/>
          <ac:inkMkLst>
            <pc:docMk/>
            <pc:sldMk cId="490268405" sldId="260"/>
            <ac:inkMk id="12" creationId="{64166F0D-951B-4500-8756-64983B96A731}"/>
          </ac:inkMkLst>
        </pc:inkChg>
        <pc:inkChg chg="add">
          <ac:chgData name="Ethan Fong" userId="S::ethan.fong@mail.utoronto.ca::d68a9599-c511-49b9-a6a6-dc2b3d33ce61" providerId="AD" clId="Web-{0A0E181E-BCAB-4DE7-BE7E-4F6564F7B848}" dt="2022-02-08T21:28:01.923" v="93"/>
          <ac:inkMkLst>
            <pc:docMk/>
            <pc:sldMk cId="490268405" sldId="260"/>
            <ac:inkMk id="13" creationId="{E9B5903B-0CF8-4725-A88A-C5CC3279BBF1}"/>
          </ac:inkMkLst>
        </pc:inkChg>
        <pc:inkChg chg="add">
          <ac:chgData name="Ethan Fong" userId="S::ethan.fong@mail.utoronto.ca::d68a9599-c511-49b9-a6a6-dc2b3d33ce61" providerId="AD" clId="Web-{0A0E181E-BCAB-4DE7-BE7E-4F6564F7B848}" dt="2022-02-08T21:28:03.470" v="94"/>
          <ac:inkMkLst>
            <pc:docMk/>
            <pc:sldMk cId="490268405" sldId="260"/>
            <ac:inkMk id="14" creationId="{7315B435-94EE-4E4F-9ABE-0D3E0A10A979}"/>
          </ac:inkMkLst>
        </pc:inkChg>
        <pc:inkChg chg="add">
          <ac:chgData name="Ethan Fong" userId="S::ethan.fong@mail.utoronto.ca::d68a9599-c511-49b9-a6a6-dc2b3d33ce61" providerId="AD" clId="Web-{0A0E181E-BCAB-4DE7-BE7E-4F6564F7B848}" dt="2022-02-08T21:28:04.939" v="95"/>
          <ac:inkMkLst>
            <pc:docMk/>
            <pc:sldMk cId="490268405" sldId="260"/>
            <ac:inkMk id="15" creationId="{77DE750C-A9A5-4020-9F11-46716D28CB80}"/>
          </ac:inkMkLst>
        </pc:inkChg>
        <pc:inkChg chg="add del">
          <ac:chgData name="Ethan Fong" userId="S::ethan.fong@mail.utoronto.ca::d68a9599-c511-49b9-a6a6-dc2b3d33ce61" providerId="AD" clId="Web-{0A0E181E-BCAB-4DE7-BE7E-4F6564F7B848}" dt="2022-02-08T21:28:08.470" v="97"/>
          <ac:inkMkLst>
            <pc:docMk/>
            <pc:sldMk cId="490268405" sldId="260"/>
            <ac:inkMk id="16" creationId="{BF9986C5-1B24-477B-89F1-776FBF044DFD}"/>
          </ac:inkMkLst>
        </pc:inkChg>
        <pc:inkChg chg="add">
          <ac:chgData name="Ethan Fong" userId="S::ethan.fong@mail.utoronto.ca::d68a9599-c511-49b9-a6a6-dc2b3d33ce61" providerId="AD" clId="Web-{0A0E181E-BCAB-4DE7-BE7E-4F6564F7B848}" dt="2022-02-08T21:28:11.689" v="98"/>
          <ac:inkMkLst>
            <pc:docMk/>
            <pc:sldMk cId="490268405" sldId="260"/>
            <ac:inkMk id="17" creationId="{314A9324-3B7D-4517-8609-BC56422ABDEA}"/>
          </ac:inkMkLst>
        </pc:inkChg>
        <pc:inkChg chg="add">
          <ac:chgData name="Ethan Fong" userId="S::ethan.fong@mail.utoronto.ca::d68a9599-c511-49b9-a6a6-dc2b3d33ce61" providerId="AD" clId="Web-{0A0E181E-BCAB-4DE7-BE7E-4F6564F7B848}" dt="2022-02-08T21:28:14.658" v="99"/>
          <ac:inkMkLst>
            <pc:docMk/>
            <pc:sldMk cId="490268405" sldId="260"/>
            <ac:inkMk id="18" creationId="{6460FA0A-6FB9-4FF4-A8D7-4FFE4FFADC41}"/>
          </ac:inkMkLst>
        </pc:inkChg>
        <pc:inkChg chg="add del">
          <ac:chgData name="Ethan Fong" userId="S::ethan.fong@mail.utoronto.ca::d68a9599-c511-49b9-a6a6-dc2b3d33ce61" providerId="AD" clId="Web-{0A0E181E-BCAB-4DE7-BE7E-4F6564F7B848}" dt="2022-02-08T21:28:17.517" v="101"/>
          <ac:inkMkLst>
            <pc:docMk/>
            <pc:sldMk cId="490268405" sldId="260"/>
            <ac:inkMk id="19" creationId="{E55599A7-5619-4513-A0C0-BEBDC700B5F3}"/>
          </ac:inkMkLst>
        </pc:inkChg>
        <pc:inkChg chg="add">
          <ac:chgData name="Ethan Fong" userId="S::ethan.fong@mail.utoronto.ca::d68a9599-c511-49b9-a6a6-dc2b3d33ce61" providerId="AD" clId="Web-{0A0E181E-BCAB-4DE7-BE7E-4F6564F7B848}" dt="2022-02-08T21:28:20.939" v="102"/>
          <ac:inkMkLst>
            <pc:docMk/>
            <pc:sldMk cId="490268405" sldId="260"/>
            <ac:inkMk id="20" creationId="{A5C94C55-E28B-450A-8F14-3018D0D005D4}"/>
          </ac:inkMkLst>
        </pc:inkChg>
        <pc:inkChg chg="add">
          <ac:chgData name="Ethan Fong" userId="S::ethan.fong@mail.utoronto.ca::d68a9599-c511-49b9-a6a6-dc2b3d33ce61" providerId="AD" clId="Web-{0A0E181E-BCAB-4DE7-BE7E-4F6564F7B848}" dt="2022-02-08T21:28:23.502" v="103"/>
          <ac:inkMkLst>
            <pc:docMk/>
            <pc:sldMk cId="490268405" sldId="260"/>
            <ac:inkMk id="21" creationId="{8FFC4DEC-D2CA-45B3-99A9-04964CA7BA94}"/>
          </ac:inkMkLst>
        </pc:inkChg>
        <pc:inkChg chg="add">
          <ac:chgData name="Ethan Fong" userId="S::ethan.fong@mail.utoronto.ca::d68a9599-c511-49b9-a6a6-dc2b3d33ce61" providerId="AD" clId="Web-{0A0E181E-BCAB-4DE7-BE7E-4F6564F7B848}" dt="2022-02-08T21:28:26.252" v="104"/>
          <ac:inkMkLst>
            <pc:docMk/>
            <pc:sldMk cId="490268405" sldId="260"/>
            <ac:inkMk id="22" creationId="{F8A14E86-F9A6-4DB8-B3AB-0EECCB36A255}"/>
          </ac:inkMkLst>
        </pc:inkChg>
        <pc:inkChg chg="add">
          <ac:chgData name="Ethan Fong" userId="S::ethan.fong@mail.utoronto.ca::d68a9599-c511-49b9-a6a6-dc2b3d33ce61" providerId="AD" clId="Web-{0A0E181E-BCAB-4DE7-BE7E-4F6564F7B848}" dt="2022-02-08T21:28:28.548" v="105"/>
          <ac:inkMkLst>
            <pc:docMk/>
            <pc:sldMk cId="490268405" sldId="260"/>
            <ac:inkMk id="23" creationId="{E4083007-EA28-4C04-AD7D-96CBA3C6DFD3}"/>
          </ac:inkMkLst>
        </pc:inkChg>
        <pc:inkChg chg="add">
          <ac:chgData name="Ethan Fong" userId="S::ethan.fong@mail.utoronto.ca::d68a9599-c511-49b9-a6a6-dc2b3d33ce61" providerId="AD" clId="Web-{0A0E181E-BCAB-4DE7-BE7E-4F6564F7B848}" dt="2022-02-08T21:28:36.033" v="106"/>
          <ac:inkMkLst>
            <pc:docMk/>
            <pc:sldMk cId="490268405" sldId="260"/>
            <ac:inkMk id="24" creationId="{5CD3A7E9-5DC5-4C25-B1CE-0F2F55658926}"/>
          </ac:inkMkLst>
        </pc:inkChg>
        <pc:inkChg chg="add">
          <ac:chgData name="Ethan Fong" userId="S::ethan.fong@mail.utoronto.ca::d68a9599-c511-49b9-a6a6-dc2b3d33ce61" providerId="AD" clId="Web-{0A0E181E-BCAB-4DE7-BE7E-4F6564F7B848}" dt="2022-02-08T21:28:42.783" v="107"/>
          <ac:inkMkLst>
            <pc:docMk/>
            <pc:sldMk cId="490268405" sldId="260"/>
            <ac:inkMk id="25" creationId="{0281B037-95FD-4973-8E3D-43523027970D}"/>
          </ac:inkMkLst>
        </pc:inkChg>
        <pc:inkChg chg="add">
          <ac:chgData name="Ethan Fong" userId="S::ethan.fong@mail.utoronto.ca::d68a9599-c511-49b9-a6a6-dc2b3d33ce61" providerId="AD" clId="Web-{0A0E181E-BCAB-4DE7-BE7E-4F6564F7B848}" dt="2022-02-08T21:28:47.721" v="108"/>
          <ac:inkMkLst>
            <pc:docMk/>
            <pc:sldMk cId="490268405" sldId="260"/>
            <ac:inkMk id="26" creationId="{70A0B423-72E7-4083-B0C7-447DA1262931}"/>
          </ac:inkMkLst>
        </pc:inkChg>
        <pc:inkChg chg="add del">
          <ac:chgData name="Ethan Fong" userId="S::ethan.fong@mail.utoronto.ca::d68a9599-c511-49b9-a6a6-dc2b3d33ce61" providerId="AD" clId="Web-{0A0E181E-BCAB-4DE7-BE7E-4F6564F7B848}" dt="2022-02-08T21:28:50.096" v="110"/>
          <ac:inkMkLst>
            <pc:docMk/>
            <pc:sldMk cId="490268405" sldId="260"/>
            <ac:inkMk id="27" creationId="{8E0FC093-C7B2-4716-9A0A-DFA151F9B8BB}"/>
          </ac:inkMkLst>
        </pc:inkChg>
        <pc:inkChg chg="add del">
          <ac:chgData name="Ethan Fong" userId="S::ethan.fong@mail.utoronto.ca::d68a9599-c511-49b9-a6a6-dc2b3d33ce61" providerId="AD" clId="Web-{0A0E181E-BCAB-4DE7-BE7E-4F6564F7B848}" dt="2022-02-08T21:28:54.955" v="112"/>
          <ac:inkMkLst>
            <pc:docMk/>
            <pc:sldMk cId="490268405" sldId="260"/>
            <ac:inkMk id="28" creationId="{CE90F24D-12AC-4C71-88BA-2F438B34CC16}"/>
          </ac:inkMkLst>
        </pc:inkChg>
        <pc:inkChg chg="add">
          <ac:chgData name="Ethan Fong" userId="S::ethan.fong@mail.utoronto.ca::d68a9599-c511-49b9-a6a6-dc2b3d33ce61" providerId="AD" clId="Web-{0A0E181E-BCAB-4DE7-BE7E-4F6564F7B848}" dt="2022-02-08T21:28:56.564" v="113"/>
          <ac:inkMkLst>
            <pc:docMk/>
            <pc:sldMk cId="490268405" sldId="260"/>
            <ac:inkMk id="29" creationId="{BAC19AC3-D3D0-4F75-9F12-E57892713BC9}"/>
          </ac:inkMkLst>
        </pc:inkChg>
        <pc:inkChg chg="add">
          <ac:chgData name="Ethan Fong" userId="S::ethan.fong@mail.utoronto.ca::d68a9599-c511-49b9-a6a6-dc2b3d33ce61" providerId="AD" clId="Web-{0A0E181E-BCAB-4DE7-BE7E-4F6564F7B848}" dt="2022-02-08T21:28:57.127" v="114"/>
          <ac:inkMkLst>
            <pc:docMk/>
            <pc:sldMk cId="490268405" sldId="260"/>
            <ac:inkMk id="30" creationId="{495E082D-EC7A-4FA6-89CD-D3789C90DCD5}"/>
          </ac:inkMkLst>
        </pc:inkChg>
        <pc:inkChg chg="add">
          <ac:chgData name="Ethan Fong" userId="S::ethan.fong@mail.utoronto.ca::d68a9599-c511-49b9-a6a6-dc2b3d33ce61" providerId="AD" clId="Web-{0A0E181E-BCAB-4DE7-BE7E-4F6564F7B848}" dt="2022-02-08T21:28:58.049" v="115"/>
          <ac:inkMkLst>
            <pc:docMk/>
            <pc:sldMk cId="490268405" sldId="260"/>
            <ac:inkMk id="31" creationId="{C7AFAC63-3C15-44B5-9E03-E37206593293}"/>
          </ac:inkMkLst>
        </pc:inkChg>
        <pc:inkChg chg="add">
          <ac:chgData name="Ethan Fong" userId="S::ethan.fong@mail.utoronto.ca::d68a9599-c511-49b9-a6a6-dc2b3d33ce61" providerId="AD" clId="Web-{0A0E181E-BCAB-4DE7-BE7E-4F6564F7B848}" dt="2022-02-08T21:28:58.799" v="116"/>
          <ac:inkMkLst>
            <pc:docMk/>
            <pc:sldMk cId="490268405" sldId="260"/>
            <ac:inkMk id="32" creationId="{C6E2976C-B819-4FAD-9786-432D2E94B2C8}"/>
          </ac:inkMkLst>
        </pc:inkChg>
        <pc:inkChg chg="add">
          <ac:chgData name="Ethan Fong" userId="S::ethan.fong@mail.utoronto.ca::d68a9599-c511-49b9-a6a6-dc2b3d33ce61" providerId="AD" clId="Web-{0A0E181E-BCAB-4DE7-BE7E-4F6564F7B848}" dt="2022-02-08T21:28:58.799" v="117"/>
          <ac:inkMkLst>
            <pc:docMk/>
            <pc:sldMk cId="490268405" sldId="260"/>
            <ac:inkMk id="33" creationId="{B7367DD9-21B5-42D5-97CE-DC76A09320DA}"/>
          </ac:inkMkLst>
        </pc:inkChg>
        <pc:inkChg chg="add del">
          <ac:chgData name="Ethan Fong" userId="S::ethan.fong@mail.utoronto.ca::d68a9599-c511-49b9-a6a6-dc2b3d33ce61" providerId="AD" clId="Web-{0A0E181E-BCAB-4DE7-BE7E-4F6564F7B848}" dt="2022-02-08T21:29:05.877" v="125"/>
          <ac:inkMkLst>
            <pc:docMk/>
            <pc:sldMk cId="490268405" sldId="260"/>
            <ac:inkMk id="34" creationId="{00FCF9FE-E7EF-4D4D-B56C-89C0FB125E27}"/>
          </ac:inkMkLst>
        </pc:inkChg>
        <pc:inkChg chg="add del">
          <ac:chgData name="Ethan Fong" userId="S::ethan.fong@mail.utoronto.ca::d68a9599-c511-49b9-a6a6-dc2b3d33ce61" providerId="AD" clId="Web-{0A0E181E-BCAB-4DE7-BE7E-4F6564F7B848}" dt="2022-02-08T21:29:05.362" v="124"/>
          <ac:inkMkLst>
            <pc:docMk/>
            <pc:sldMk cId="490268405" sldId="260"/>
            <ac:inkMk id="35" creationId="{BA9228F2-1769-4ED5-B551-D56ABB8AA480}"/>
          </ac:inkMkLst>
        </pc:inkChg>
        <pc:inkChg chg="add del">
          <ac:chgData name="Ethan Fong" userId="S::ethan.fong@mail.utoronto.ca::d68a9599-c511-49b9-a6a6-dc2b3d33ce61" providerId="AD" clId="Web-{0A0E181E-BCAB-4DE7-BE7E-4F6564F7B848}" dt="2022-02-08T21:29:04.705" v="123"/>
          <ac:inkMkLst>
            <pc:docMk/>
            <pc:sldMk cId="490268405" sldId="260"/>
            <ac:inkMk id="36" creationId="{E23477E4-8291-4C86-9164-39B32AB0226A}"/>
          </ac:inkMkLst>
        </pc:inkChg>
        <pc:inkChg chg="add del">
          <ac:chgData name="Ethan Fong" userId="S::ethan.fong@mail.utoronto.ca::d68a9599-c511-49b9-a6a6-dc2b3d33ce61" providerId="AD" clId="Web-{0A0E181E-BCAB-4DE7-BE7E-4F6564F7B848}" dt="2022-02-08T21:29:04.705" v="122"/>
          <ac:inkMkLst>
            <pc:docMk/>
            <pc:sldMk cId="490268405" sldId="260"/>
            <ac:inkMk id="37" creationId="{327727DB-6B71-4A1F-ABBE-2A926C6FC769}"/>
          </ac:inkMkLst>
        </pc:inkChg>
        <pc:inkChg chg="add del">
          <ac:chgData name="Ethan Fong" userId="S::ethan.fong@mail.utoronto.ca::d68a9599-c511-49b9-a6a6-dc2b3d33ce61" providerId="AD" clId="Web-{0A0E181E-BCAB-4DE7-BE7E-4F6564F7B848}" dt="2022-02-08T21:30:03.956" v="216"/>
          <ac:inkMkLst>
            <pc:docMk/>
            <pc:sldMk cId="490268405" sldId="260"/>
            <ac:inkMk id="38" creationId="{DC57414F-FBBB-4DB5-82DE-7A22E37FAB54}"/>
          </ac:inkMkLst>
        </pc:inkChg>
        <pc:inkChg chg="add del">
          <ac:chgData name="Ethan Fong" userId="S::ethan.fong@mail.utoronto.ca::d68a9599-c511-49b9-a6a6-dc2b3d33ce61" providerId="AD" clId="Web-{0A0E181E-BCAB-4DE7-BE7E-4F6564F7B848}" dt="2022-02-08T21:30:03.253" v="215"/>
          <ac:inkMkLst>
            <pc:docMk/>
            <pc:sldMk cId="490268405" sldId="260"/>
            <ac:inkMk id="39" creationId="{438A1DDE-88C3-4B01-9523-A8C268EFB33B}"/>
          </ac:inkMkLst>
        </pc:inkChg>
        <pc:inkChg chg="add del">
          <ac:chgData name="Ethan Fong" userId="S::ethan.fong@mail.utoronto.ca::d68a9599-c511-49b9-a6a6-dc2b3d33ce61" providerId="AD" clId="Web-{0A0E181E-BCAB-4DE7-BE7E-4F6564F7B848}" dt="2022-02-08T21:30:02.597" v="214"/>
          <ac:inkMkLst>
            <pc:docMk/>
            <pc:sldMk cId="490268405" sldId="260"/>
            <ac:inkMk id="40" creationId="{07C93E6C-2492-45EF-810D-2CD7BE728C5F}"/>
          </ac:inkMkLst>
        </pc:inkChg>
        <pc:inkChg chg="add del">
          <ac:chgData name="Ethan Fong" userId="S::ethan.fong@mail.utoronto.ca::d68a9599-c511-49b9-a6a6-dc2b3d33ce61" providerId="AD" clId="Web-{0A0E181E-BCAB-4DE7-BE7E-4F6564F7B848}" dt="2022-02-08T21:30:06.722" v="218"/>
          <ac:inkMkLst>
            <pc:docMk/>
            <pc:sldMk cId="490268405" sldId="260"/>
            <ac:inkMk id="41" creationId="{75BFFC7A-123F-49AE-BA77-71BF555E4495}"/>
          </ac:inkMkLst>
        </pc:inkChg>
        <pc:inkChg chg="add">
          <ac:chgData name="Ethan Fong" userId="S::ethan.fong@mail.utoronto.ca::d68a9599-c511-49b9-a6a6-dc2b3d33ce61" providerId="AD" clId="Web-{0A0E181E-BCAB-4DE7-BE7E-4F6564F7B848}" dt="2022-02-08T21:30:13.456" v="220"/>
          <ac:inkMkLst>
            <pc:docMk/>
            <pc:sldMk cId="490268405" sldId="260"/>
            <ac:inkMk id="42" creationId="{F1F245C9-0FA4-4EA3-ADEC-D1B4F9A473D6}"/>
          </ac:inkMkLst>
        </pc:inkChg>
        <pc:inkChg chg="add del">
          <ac:chgData name="Ethan Fong" userId="S::ethan.fong@mail.utoronto.ca::d68a9599-c511-49b9-a6a6-dc2b3d33ce61" providerId="AD" clId="Web-{0A0E181E-BCAB-4DE7-BE7E-4F6564F7B848}" dt="2022-02-08T21:30:15.238" v="222"/>
          <ac:inkMkLst>
            <pc:docMk/>
            <pc:sldMk cId="490268405" sldId="260"/>
            <ac:inkMk id="43" creationId="{20B725EF-CD6B-4C28-94E6-DDE74A85E7E2}"/>
          </ac:inkMkLst>
        </pc:inkChg>
        <pc:inkChg chg="add">
          <ac:chgData name="Ethan Fong" userId="S::ethan.fong@mail.utoronto.ca::d68a9599-c511-49b9-a6a6-dc2b3d33ce61" providerId="AD" clId="Web-{0A0E181E-BCAB-4DE7-BE7E-4F6564F7B848}" dt="2022-02-08T21:30:17.113" v="223"/>
          <ac:inkMkLst>
            <pc:docMk/>
            <pc:sldMk cId="490268405" sldId="260"/>
            <ac:inkMk id="44" creationId="{E857CDEB-2F60-4B67-AA57-FF1A88671F6E}"/>
          </ac:inkMkLst>
        </pc:inkChg>
        <pc:inkChg chg="add">
          <ac:chgData name="Ethan Fong" userId="S::ethan.fong@mail.utoronto.ca::d68a9599-c511-49b9-a6a6-dc2b3d33ce61" providerId="AD" clId="Web-{0A0E181E-BCAB-4DE7-BE7E-4F6564F7B848}" dt="2022-02-08T21:30:17.847" v="224"/>
          <ac:inkMkLst>
            <pc:docMk/>
            <pc:sldMk cId="490268405" sldId="260"/>
            <ac:inkMk id="45" creationId="{FCB4066B-688D-40D1-BC3F-4CB9B38D07C9}"/>
          </ac:inkMkLst>
        </pc:inkChg>
        <pc:inkChg chg="add">
          <ac:chgData name="Ethan Fong" userId="S::ethan.fong@mail.utoronto.ca::d68a9599-c511-49b9-a6a6-dc2b3d33ce61" providerId="AD" clId="Web-{0A0E181E-BCAB-4DE7-BE7E-4F6564F7B848}" dt="2022-02-08T21:30:18.800" v="225"/>
          <ac:inkMkLst>
            <pc:docMk/>
            <pc:sldMk cId="490268405" sldId="260"/>
            <ac:inkMk id="46" creationId="{2C3D7435-1DE7-40F0-991C-FFA6EBBBC6D1}"/>
          </ac:inkMkLst>
        </pc:inkChg>
        <pc:inkChg chg="add">
          <ac:chgData name="Ethan Fong" userId="S::ethan.fong@mail.utoronto.ca::d68a9599-c511-49b9-a6a6-dc2b3d33ce61" providerId="AD" clId="Web-{0A0E181E-BCAB-4DE7-BE7E-4F6564F7B848}" dt="2022-02-08T21:30:19.284" v="226"/>
          <ac:inkMkLst>
            <pc:docMk/>
            <pc:sldMk cId="490268405" sldId="260"/>
            <ac:inkMk id="47" creationId="{A25F4D37-F4FD-43DD-BD04-2E7AAF77D0F4}"/>
          </ac:inkMkLst>
        </pc:inkChg>
        <pc:inkChg chg="add">
          <ac:chgData name="Ethan Fong" userId="S::ethan.fong@mail.utoronto.ca::d68a9599-c511-49b9-a6a6-dc2b3d33ce61" providerId="AD" clId="Web-{0A0E181E-BCAB-4DE7-BE7E-4F6564F7B848}" dt="2022-02-08T21:30:20.019" v="227"/>
          <ac:inkMkLst>
            <pc:docMk/>
            <pc:sldMk cId="490268405" sldId="260"/>
            <ac:inkMk id="48" creationId="{00C15820-A532-4BDE-B815-CE0E2D0D5BCA}"/>
          </ac:inkMkLst>
        </pc:inkChg>
        <pc:inkChg chg="add del">
          <ac:chgData name="Ethan Fong" userId="S::ethan.fong@mail.utoronto.ca::d68a9599-c511-49b9-a6a6-dc2b3d33ce61" providerId="AD" clId="Web-{0A0E181E-BCAB-4DE7-BE7E-4F6564F7B848}" dt="2022-02-08T21:30:23.628" v="229"/>
          <ac:inkMkLst>
            <pc:docMk/>
            <pc:sldMk cId="490268405" sldId="260"/>
            <ac:inkMk id="49" creationId="{767F4EAA-C947-457E-A9E1-6ECA38571B1B}"/>
          </ac:inkMkLst>
        </pc:inkChg>
        <pc:inkChg chg="add">
          <ac:chgData name="Ethan Fong" userId="S::ethan.fong@mail.utoronto.ca::d68a9599-c511-49b9-a6a6-dc2b3d33ce61" providerId="AD" clId="Web-{0A0E181E-BCAB-4DE7-BE7E-4F6564F7B848}" dt="2022-02-08T21:30:25.566" v="230"/>
          <ac:inkMkLst>
            <pc:docMk/>
            <pc:sldMk cId="490268405" sldId="260"/>
            <ac:inkMk id="50" creationId="{0E6A3CDB-23BE-4270-873D-B0C06BD624CD}"/>
          </ac:inkMkLst>
        </pc:inkChg>
        <pc:inkChg chg="add">
          <ac:chgData name="Ethan Fong" userId="S::ethan.fong@mail.utoronto.ca::d68a9599-c511-49b9-a6a6-dc2b3d33ce61" providerId="AD" clId="Web-{0A0E181E-BCAB-4DE7-BE7E-4F6564F7B848}" dt="2022-02-08T21:30:26.550" v="231"/>
          <ac:inkMkLst>
            <pc:docMk/>
            <pc:sldMk cId="490268405" sldId="260"/>
            <ac:inkMk id="51" creationId="{F22234E5-4F58-4D58-8CCD-572EDE5A2A0F}"/>
          </ac:inkMkLst>
        </pc:inkChg>
        <pc:inkChg chg="add">
          <ac:chgData name="Ethan Fong" userId="S::ethan.fong@mail.utoronto.ca::d68a9599-c511-49b9-a6a6-dc2b3d33ce61" providerId="AD" clId="Web-{0A0E181E-BCAB-4DE7-BE7E-4F6564F7B848}" dt="2022-02-08T21:30:26.550" v="232"/>
          <ac:inkMkLst>
            <pc:docMk/>
            <pc:sldMk cId="490268405" sldId="260"/>
            <ac:inkMk id="52" creationId="{B3B6C9E1-B56D-46E1-97D5-75E870AA7255}"/>
          </ac:inkMkLst>
        </pc:inkChg>
        <pc:inkChg chg="add">
          <ac:chgData name="Ethan Fong" userId="S::ethan.fong@mail.utoronto.ca::d68a9599-c511-49b9-a6a6-dc2b3d33ce61" providerId="AD" clId="Web-{0A0E181E-BCAB-4DE7-BE7E-4F6564F7B848}" dt="2022-02-08T21:30:27.238" v="233"/>
          <ac:inkMkLst>
            <pc:docMk/>
            <pc:sldMk cId="490268405" sldId="260"/>
            <ac:inkMk id="53" creationId="{AE146509-440B-4B92-92D0-3A052DB2D3E5}"/>
          </ac:inkMkLst>
        </pc:inkChg>
        <pc:inkChg chg="add">
          <ac:chgData name="Ethan Fong" userId="S::ethan.fong@mail.utoronto.ca::d68a9599-c511-49b9-a6a6-dc2b3d33ce61" providerId="AD" clId="Web-{0A0E181E-BCAB-4DE7-BE7E-4F6564F7B848}" dt="2022-02-08T21:30:27.253" v="234"/>
          <ac:inkMkLst>
            <pc:docMk/>
            <pc:sldMk cId="490268405" sldId="260"/>
            <ac:inkMk id="54" creationId="{95E0E999-B530-40CF-AA29-E7EF000B44AB}"/>
          </ac:inkMkLst>
        </pc:inkChg>
        <pc:inkChg chg="add">
          <ac:chgData name="Ethan Fong" userId="S::ethan.fong@mail.utoronto.ca::d68a9599-c511-49b9-a6a6-dc2b3d33ce61" providerId="AD" clId="Web-{0A0E181E-BCAB-4DE7-BE7E-4F6564F7B848}" dt="2022-02-08T21:30:31.456" v="235"/>
          <ac:inkMkLst>
            <pc:docMk/>
            <pc:sldMk cId="490268405" sldId="260"/>
            <ac:inkMk id="55" creationId="{2C42E2FF-4F48-46B6-A0DD-9E94AAD7B293}"/>
          </ac:inkMkLst>
        </pc:inkChg>
        <pc:inkChg chg="add">
          <ac:chgData name="Ethan Fong" userId="S::ethan.fong@mail.utoronto.ca::d68a9599-c511-49b9-a6a6-dc2b3d33ce61" providerId="AD" clId="Web-{0A0E181E-BCAB-4DE7-BE7E-4F6564F7B848}" dt="2022-02-08T21:30:32.222" v="236"/>
          <ac:inkMkLst>
            <pc:docMk/>
            <pc:sldMk cId="490268405" sldId="260"/>
            <ac:inkMk id="56" creationId="{CF2F39A7-3C14-4C1C-A1CD-0BE38D3A3D6B}"/>
          </ac:inkMkLst>
        </pc:inkChg>
        <pc:inkChg chg="add">
          <ac:chgData name="Ethan Fong" userId="S::ethan.fong@mail.utoronto.ca::d68a9599-c511-49b9-a6a6-dc2b3d33ce61" providerId="AD" clId="Web-{0A0E181E-BCAB-4DE7-BE7E-4F6564F7B848}" dt="2022-02-08T21:30:39.488" v="237"/>
          <ac:inkMkLst>
            <pc:docMk/>
            <pc:sldMk cId="490268405" sldId="260"/>
            <ac:inkMk id="57" creationId="{5472C66F-51BE-4E9A-A19A-7E4CB17AF707}"/>
          </ac:inkMkLst>
        </pc:inkChg>
        <pc:inkChg chg="add">
          <ac:chgData name="Ethan Fong" userId="S::ethan.fong@mail.utoronto.ca::d68a9599-c511-49b9-a6a6-dc2b3d33ce61" providerId="AD" clId="Web-{0A0E181E-BCAB-4DE7-BE7E-4F6564F7B848}" dt="2022-02-08T21:30:40.347" v="238"/>
          <ac:inkMkLst>
            <pc:docMk/>
            <pc:sldMk cId="490268405" sldId="260"/>
            <ac:inkMk id="58" creationId="{9CFD8F03-8DEA-42E2-8F68-9FBDA7367760}"/>
          </ac:inkMkLst>
        </pc:inkChg>
        <pc:inkChg chg="add">
          <ac:chgData name="Ethan Fong" userId="S::ethan.fong@mail.utoronto.ca::d68a9599-c511-49b9-a6a6-dc2b3d33ce61" providerId="AD" clId="Web-{0A0E181E-BCAB-4DE7-BE7E-4F6564F7B848}" dt="2022-02-08T21:30:41.753" v="239"/>
          <ac:inkMkLst>
            <pc:docMk/>
            <pc:sldMk cId="490268405" sldId="260"/>
            <ac:inkMk id="59" creationId="{E9AFC069-CA9E-466A-9040-588E6DC0AE31}"/>
          </ac:inkMkLst>
        </pc:inkChg>
        <pc:inkChg chg="add">
          <ac:chgData name="Ethan Fong" userId="S::ethan.fong@mail.utoronto.ca::d68a9599-c511-49b9-a6a6-dc2b3d33ce61" providerId="AD" clId="Web-{0A0E181E-BCAB-4DE7-BE7E-4F6564F7B848}" dt="2022-02-08T21:30:42.394" v="240"/>
          <ac:inkMkLst>
            <pc:docMk/>
            <pc:sldMk cId="490268405" sldId="260"/>
            <ac:inkMk id="60" creationId="{83191059-1FA5-4F9E-BB0E-763760BB4882}"/>
          </ac:inkMkLst>
        </pc:inkChg>
        <pc:inkChg chg="add del">
          <ac:chgData name="Ethan Fong" userId="S::ethan.fong@mail.utoronto.ca::d68a9599-c511-49b9-a6a6-dc2b3d33ce61" providerId="AD" clId="Web-{0A0E181E-BCAB-4DE7-BE7E-4F6564F7B848}" dt="2022-02-08T21:30:43.957" v="242"/>
          <ac:inkMkLst>
            <pc:docMk/>
            <pc:sldMk cId="490268405" sldId="260"/>
            <ac:inkMk id="61" creationId="{D590AB1B-36A9-4196-B53C-D5877DCB01F5}"/>
          </ac:inkMkLst>
        </pc:inkChg>
        <pc:inkChg chg="add">
          <ac:chgData name="Ethan Fong" userId="S::ethan.fong@mail.utoronto.ca::d68a9599-c511-49b9-a6a6-dc2b3d33ce61" providerId="AD" clId="Web-{0A0E181E-BCAB-4DE7-BE7E-4F6564F7B848}" dt="2022-02-08T21:30:45.800" v="243"/>
          <ac:inkMkLst>
            <pc:docMk/>
            <pc:sldMk cId="490268405" sldId="260"/>
            <ac:inkMk id="62" creationId="{0CCD3C92-CDDD-4676-9BEA-F0EB68C8208B}"/>
          </ac:inkMkLst>
        </pc:inkChg>
        <pc:inkChg chg="add">
          <ac:chgData name="Ethan Fong" userId="S::ethan.fong@mail.utoronto.ca::d68a9599-c511-49b9-a6a6-dc2b3d33ce61" providerId="AD" clId="Web-{0A0E181E-BCAB-4DE7-BE7E-4F6564F7B848}" dt="2022-02-08T21:30:46.238" v="244"/>
          <ac:inkMkLst>
            <pc:docMk/>
            <pc:sldMk cId="490268405" sldId="260"/>
            <ac:inkMk id="63" creationId="{4FA606F7-449A-4DF7-92C4-C1497B32BE50}"/>
          </ac:inkMkLst>
        </pc:inkChg>
        <pc:inkChg chg="add del">
          <ac:chgData name="Ethan Fong" userId="S::ethan.fong@mail.utoronto.ca::d68a9599-c511-49b9-a6a6-dc2b3d33ce61" providerId="AD" clId="Web-{0A0E181E-BCAB-4DE7-BE7E-4F6564F7B848}" dt="2022-02-08T21:30:47.535" v="246"/>
          <ac:inkMkLst>
            <pc:docMk/>
            <pc:sldMk cId="490268405" sldId="260"/>
            <ac:inkMk id="64" creationId="{C68B3163-AB35-4649-9A0A-7D04CF3E0E23}"/>
          </ac:inkMkLst>
        </pc:inkChg>
        <pc:inkChg chg="add">
          <ac:chgData name="Ethan Fong" userId="S::ethan.fong@mail.utoronto.ca::d68a9599-c511-49b9-a6a6-dc2b3d33ce61" providerId="AD" clId="Web-{0A0E181E-BCAB-4DE7-BE7E-4F6564F7B848}" dt="2022-02-08T21:30:49.113" v="247"/>
          <ac:inkMkLst>
            <pc:docMk/>
            <pc:sldMk cId="490268405" sldId="260"/>
            <ac:inkMk id="65" creationId="{7EA1AE87-0281-4CD5-AA64-E9CDFDC1FB2A}"/>
          </ac:inkMkLst>
        </pc:inkChg>
        <pc:inkChg chg="add del">
          <ac:chgData name="Ethan Fong" userId="S::ethan.fong@mail.utoronto.ca::d68a9599-c511-49b9-a6a6-dc2b3d33ce61" providerId="AD" clId="Web-{0A0E181E-BCAB-4DE7-BE7E-4F6564F7B848}" dt="2022-02-08T21:31:00.660" v="254"/>
          <ac:inkMkLst>
            <pc:docMk/>
            <pc:sldMk cId="490268405" sldId="260"/>
            <ac:inkMk id="66" creationId="{83DC1BC1-2655-4E25-930D-344FEA9CC2AA}"/>
          </ac:inkMkLst>
        </pc:inkChg>
        <pc:inkChg chg="add del">
          <ac:chgData name="Ethan Fong" userId="S::ethan.fong@mail.utoronto.ca::d68a9599-c511-49b9-a6a6-dc2b3d33ce61" providerId="AD" clId="Web-{0A0E181E-BCAB-4DE7-BE7E-4F6564F7B848}" dt="2022-02-08T21:30:58.144" v="252"/>
          <ac:inkMkLst>
            <pc:docMk/>
            <pc:sldMk cId="490268405" sldId="260"/>
            <ac:inkMk id="67" creationId="{6422659F-5592-49DF-ACF5-04B307AAFBD2}"/>
          </ac:inkMkLst>
        </pc:inkChg>
        <pc:inkChg chg="add del">
          <ac:chgData name="Ethan Fong" userId="S::ethan.fong@mail.utoronto.ca::d68a9599-c511-49b9-a6a6-dc2b3d33ce61" providerId="AD" clId="Web-{0A0E181E-BCAB-4DE7-BE7E-4F6564F7B848}" dt="2022-02-08T21:30:58.144" v="251"/>
          <ac:inkMkLst>
            <pc:docMk/>
            <pc:sldMk cId="490268405" sldId="260"/>
            <ac:inkMk id="68" creationId="{9CAD8119-F090-403D-AC1C-1B7CAE649699}"/>
          </ac:inkMkLst>
        </pc:inkChg>
        <pc:inkChg chg="add del">
          <ac:chgData name="Ethan Fong" userId="S::ethan.fong@mail.utoronto.ca::d68a9599-c511-49b9-a6a6-dc2b3d33ce61" providerId="AD" clId="Web-{0A0E181E-BCAB-4DE7-BE7E-4F6564F7B848}" dt="2022-02-08T21:31:32.942" v="296"/>
          <ac:inkMkLst>
            <pc:docMk/>
            <pc:sldMk cId="490268405" sldId="260"/>
            <ac:inkMk id="69" creationId="{A6FBF0A0-8BE5-48E9-8C5F-53B6C86E92F0}"/>
          </ac:inkMkLst>
        </pc:inkChg>
        <pc:inkChg chg="add del">
          <ac:chgData name="Ethan Fong" userId="S::ethan.fong@mail.utoronto.ca::d68a9599-c511-49b9-a6a6-dc2b3d33ce61" providerId="AD" clId="Web-{0A0E181E-BCAB-4DE7-BE7E-4F6564F7B848}" dt="2022-02-08T21:31:31.989" v="295"/>
          <ac:inkMkLst>
            <pc:docMk/>
            <pc:sldMk cId="490268405" sldId="260"/>
            <ac:inkMk id="70" creationId="{6665229B-4C56-4132-9C53-656C0AC4D231}"/>
          </ac:inkMkLst>
        </pc:inkChg>
        <pc:inkChg chg="add del">
          <ac:chgData name="Ethan Fong" userId="S::ethan.fong@mail.utoronto.ca::d68a9599-c511-49b9-a6a6-dc2b3d33ce61" providerId="AD" clId="Web-{0A0E181E-BCAB-4DE7-BE7E-4F6564F7B848}" dt="2022-02-08T21:31:31.129" v="294"/>
          <ac:inkMkLst>
            <pc:docMk/>
            <pc:sldMk cId="490268405" sldId="260"/>
            <ac:inkMk id="71" creationId="{5006A555-DF74-4334-AA06-72DD04C7E615}"/>
          </ac:inkMkLst>
        </pc:inkChg>
        <pc:inkChg chg="add del">
          <ac:chgData name="Ethan Fong" userId="S::ethan.fong@mail.utoronto.ca::d68a9599-c511-49b9-a6a6-dc2b3d33ce61" providerId="AD" clId="Web-{0A0E181E-BCAB-4DE7-BE7E-4F6564F7B848}" dt="2022-02-08T21:31:31.114" v="293"/>
          <ac:inkMkLst>
            <pc:docMk/>
            <pc:sldMk cId="490268405" sldId="260"/>
            <ac:inkMk id="72" creationId="{13500B27-4124-455E-BE11-FE8FB54837BB}"/>
          </ac:inkMkLst>
        </pc:inkChg>
        <pc:inkChg chg="add del">
          <ac:chgData name="Ethan Fong" userId="S::ethan.fong@mail.utoronto.ca::d68a9599-c511-49b9-a6a6-dc2b3d33ce61" providerId="AD" clId="Web-{0A0E181E-BCAB-4DE7-BE7E-4F6564F7B848}" dt="2022-02-08T21:31:29.817" v="292"/>
          <ac:inkMkLst>
            <pc:docMk/>
            <pc:sldMk cId="490268405" sldId="260"/>
            <ac:inkMk id="73" creationId="{5F02BE7C-98F9-44A5-ACBD-11577463088D}"/>
          </ac:inkMkLst>
        </pc:inkChg>
        <pc:inkChg chg="add del">
          <ac:chgData name="Ethan Fong" userId="S::ethan.fong@mail.utoronto.ca::d68a9599-c511-49b9-a6a6-dc2b3d33ce61" providerId="AD" clId="Web-{0A0E181E-BCAB-4DE7-BE7E-4F6564F7B848}" dt="2022-02-08T21:31:29.817" v="291"/>
          <ac:inkMkLst>
            <pc:docMk/>
            <pc:sldMk cId="490268405" sldId="260"/>
            <ac:inkMk id="74" creationId="{C3D41652-6CBA-4BFD-BABC-3D63C92535A3}"/>
          </ac:inkMkLst>
        </pc:inkChg>
        <pc:inkChg chg="add">
          <ac:chgData name="Ethan Fong" userId="S::ethan.fong@mail.utoronto.ca::d68a9599-c511-49b9-a6a6-dc2b3d33ce61" providerId="AD" clId="Web-{0A0E181E-BCAB-4DE7-BE7E-4F6564F7B848}" dt="2022-02-08T21:32:17.474" v="352"/>
          <ac:inkMkLst>
            <pc:docMk/>
            <pc:sldMk cId="490268405" sldId="260"/>
            <ac:inkMk id="76" creationId="{CA851F42-C2DE-449E-98BA-1A214EBCB228}"/>
          </ac:inkMkLst>
        </pc:inkChg>
        <pc:inkChg chg="add">
          <ac:chgData name="Ethan Fong" userId="S::ethan.fong@mail.utoronto.ca::d68a9599-c511-49b9-a6a6-dc2b3d33ce61" providerId="AD" clId="Web-{0A0E181E-BCAB-4DE7-BE7E-4F6564F7B848}" dt="2022-02-08T21:32:19.114" v="353"/>
          <ac:inkMkLst>
            <pc:docMk/>
            <pc:sldMk cId="490268405" sldId="260"/>
            <ac:inkMk id="77" creationId="{120082D9-A2F9-44BF-BDD3-39272539CCD8}"/>
          </ac:inkMkLst>
        </pc:inkChg>
        <pc:inkChg chg="add">
          <ac:chgData name="Ethan Fong" userId="S::ethan.fong@mail.utoronto.ca::d68a9599-c511-49b9-a6a6-dc2b3d33ce61" providerId="AD" clId="Web-{0A0E181E-BCAB-4DE7-BE7E-4F6564F7B848}" dt="2022-02-08T21:32:20.521" v="354"/>
          <ac:inkMkLst>
            <pc:docMk/>
            <pc:sldMk cId="490268405" sldId="260"/>
            <ac:inkMk id="78" creationId="{AFC74E6E-A5B4-4C70-B2B6-4600545A10E5}"/>
          </ac:inkMkLst>
        </pc:inkChg>
        <pc:inkChg chg="add del">
          <ac:chgData name="Ethan Fong" userId="S::ethan.fong@mail.utoronto.ca::d68a9599-c511-49b9-a6a6-dc2b3d33ce61" providerId="AD" clId="Web-{0A0E181E-BCAB-4DE7-BE7E-4F6564F7B848}" dt="2022-02-08T21:32:21.849" v="356"/>
          <ac:inkMkLst>
            <pc:docMk/>
            <pc:sldMk cId="490268405" sldId="260"/>
            <ac:inkMk id="79" creationId="{D9CFF614-18D0-432E-A9A2-73B20C7D336F}"/>
          </ac:inkMkLst>
        </pc:inkChg>
        <pc:inkChg chg="add">
          <ac:chgData name="Ethan Fong" userId="S::ethan.fong@mail.utoronto.ca::d68a9599-c511-49b9-a6a6-dc2b3d33ce61" providerId="AD" clId="Web-{0A0E181E-BCAB-4DE7-BE7E-4F6564F7B848}" dt="2022-02-08T21:32:24.005" v="357"/>
          <ac:inkMkLst>
            <pc:docMk/>
            <pc:sldMk cId="490268405" sldId="260"/>
            <ac:inkMk id="80" creationId="{46819A8E-144F-4008-B80E-14745EE9FA47}"/>
          </ac:inkMkLst>
        </pc:inkChg>
        <pc:inkChg chg="add">
          <ac:chgData name="Ethan Fong" userId="S::ethan.fong@mail.utoronto.ca::d68a9599-c511-49b9-a6a6-dc2b3d33ce61" providerId="AD" clId="Web-{0A0E181E-BCAB-4DE7-BE7E-4F6564F7B848}" dt="2022-02-08T21:32:24.849" v="358"/>
          <ac:inkMkLst>
            <pc:docMk/>
            <pc:sldMk cId="490268405" sldId="260"/>
            <ac:inkMk id="81" creationId="{88D7E538-804F-4108-B72B-FB57A7FFAE54}"/>
          </ac:inkMkLst>
        </pc:inkChg>
        <pc:inkChg chg="add">
          <ac:chgData name="Ethan Fong" userId="S::ethan.fong@mail.utoronto.ca::d68a9599-c511-49b9-a6a6-dc2b3d33ce61" providerId="AD" clId="Web-{0A0E181E-BCAB-4DE7-BE7E-4F6564F7B848}" dt="2022-02-08T21:32:27.302" v="359"/>
          <ac:inkMkLst>
            <pc:docMk/>
            <pc:sldMk cId="490268405" sldId="260"/>
            <ac:inkMk id="82" creationId="{A7A4B96C-798F-4368-9A5F-7B02B0A86025}"/>
          </ac:inkMkLst>
        </pc:inkChg>
        <pc:inkChg chg="add">
          <ac:chgData name="Ethan Fong" userId="S::ethan.fong@mail.utoronto.ca::d68a9599-c511-49b9-a6a6-dc2b3d33ce61" providerId="AD" clId="Web-{0A0E181E-BCAB-4DE7-BE7E-4F6564F7B848}" dt="2022-02-08T21:32:27.302" v="360"/>
          <ac:inkMkLst>
            <pc:docMk/>
            <pc:sldMk cId="490268405" sldId="260"/>
            <ac:inkMk id="83" creationId="{22DD73F1-1908-44FF-BA24-5B5103ADF2E4}"/>
          </ac:inkMkLst>
        </pc:inkChg>
        <pc:inkChg chg="add">
          <ac:chgData name="Ethan Fong" userId="S::ethan.fong@mail.utoronto.ca::d68a9599-c511-49b9-a6a6-dc2b3d33ce61" providerId="AD" clId="Web-{0A0E181E-BCAB-4DE7-BE7E-4F6564F7B848}" dt="2022-02-08T21:32:27.318" v="361"/>
          <ac:inkMkLst>
            <pc:docMk/>
            <pc:sldMk cId="490268405" sldId="260"/>
            <ac:inkMk id="84" creationId="{8B045F86-D84C-4D3D-A461-AA3F08998614}"/>
          </ac:inkMkLst>
        </pc:inkChg>
        <pc:inkChg chg="add">
          <ac:chgData name="Ethan Fong" userId="S::ethan.fong@mail.utoronto.ca::d68a9599-c511-49b9-a6a6-dc2b3d33ce61" providerId="AD" clId="Web-{0A0E181E-BCAB-4DE7-BE7E-4F6564F7B848}" dt="2022-02-08T21:32:27.318" v="362"/>
          <ac:inkMkLst>
            <pc:docMk/>
            <pc:sldMk cId="490268405" sldId="260"/>
            <ac:inkMk id="85" creationId="{2B6C56A0-96A6-4553-8AB4-2B121189A744}"/>
          </ac:inkMkLst>
        </pc:inkChg>
        <pc:inkChg chg="add">
          <ac:chgData name="Ethan Fong" userId="S::ethan.fong@mail.utoronto.ca::d68a9599-c511-49b9-a6a6-dc2b3d33ce61" providerId="AD" clId="Web-{0A0E181E-BCAB-4DE7-BE7E-4F6564F7B848}" dt="2022-02-08T21:32:27.318" v="363"/>
          <ac:inkMkLst>
            <pc:docMk/>
            <pc:sldMk cId="490268405" sldId="260"/>
            <ac:inkMk id="86" creationId="{95D04A9A-719E-4F75-9B72-D8A65222CE18}"/>
          </ac:inkMkLst>
        </pc:inkChg>
        <pc:inkChg chg="add">
          <ac:chgData name="Ethan Fong" userId="S::ethan.fong@mail.utoronto.ca::d68a9599-c511-49b9-a6a6-dc2b3d33ce61" providerId="AD" clId="Web-{0A0E181E-BCAB-4DE7-BE7E-4F6564F7B848}" dt="2022-02-08T21:32:41.318" v="364"/>
          <ac:inkMkLst>
            <pc:docMk/>
            <pc:sldMk cId="490268405" sldId="260"/>
            <ac:inkMk id="87" creationId="{B69F2348-7AF9-4733-A3D0-3B9EE65F53EF}"/>
          </ac:inkMkLst>
        </pc:inkChg>
        <pc:inkChg chg="add">
          <ac:chgData name="Ethan Fong" userId="S::ethan.fong@mail.utoronto.ca::d68a9599-c511-49b9-a6a6-dc2b3d33ce61" providerId="AD" clId="Web-{0A0E181E-BCAB-4DE7-BE7E-4F6564F7B848}" dt="2022-02-08T21:32:45.943" v="365"/>
          <ac:inkMkLst>
            <pc:docMk/>
            <pc:sldMk cId="490268405" sldId="260"/>
            <ac:inkMk id="88" creationId="{85ADA7DD-7C6E-4A14-8552-7B47A6FFD17E}"/>
          </ac:inkMkLst>
        </pc:inkChg>
        <pc:inkChg chg="add">
          <ac:chgData name="Ethan Fong" userId="S::ethan.fong@mail.utoronto.ca::d68a9599-c511-49b9-a6a6-dc2b3d33ce61" providerId="AD" clId="Web-{0A0E181E-BCAB-4DE7-BE7E-4F6564F7B848}" dt="2022-02-08T21:32:46.568" v="366"/>
          <ac:inkMkLst>
            <pc:docMk/>
            <pc:sldMk cId="490268405" sldId="260"/>
            <ac:inkMk id="89" creationId="{51163446-143B-4C11-AD50-283E70213B89}"/>
          </ac:inkMkLst>
        </pc:inkChg>
        <pc:inkChg chg="add">
          <ac:chgData name="Ethan Fong" userId="S::ethan.fong@mail.utoronto.ca::d68a9599-c511-49b9-a6a6-dc2b3d33ce61" providerId="AD" clId="Web-{0A0E181E-BCAB-4DE7-BE7E-4F6564F7B848}" dt="2022-02-08T21:32:47.318" v="367"/>
          <ac:inkMkLst>
            <pc:docMk/>
            <pc:sldMk cId="490268405" sldId="260"/>
            <ac:inkMk id="90" creationId="{B9C194BA-7155-4E4D-9096-528DB45333C7}"/>
          </ac:inkMkLst>
        </pc:inkChg>
        <pc:inkChg chg="add">
          <ac:chgData name="Ethan Fong" userId="S::ethan.fong@mail.utoronto.ca::d68a9599-c511-49b9-a6a6-dc2b3d33ce61" providerId="AD" clId="Web-{0A0E181E-BCAB-4DE7-BE7E-4F6564F7B848}" dt="2022-02-08T21:32:47.958" v="368"/>
          <ac:inkMkLst>
            <pc:docMk/>
            <pc:sldMk cId="490268405" sldId="260"/>
            <ac:inkMk id="91" creationId="{E58A69DD-EB3C-4651-97AA-7CD15F047838}"/>
          </ac:inkMkLst>
        </pc:inkChg>
        <pc:inkChg chg="add">
          <ac:chgData name="Ethan Fong" userId="S::ethan.fong@mail.utoronto.ca::d68a9599-c511-49b9-a6a6-dc2b3d33ce61" providerId="AD" clId="Web-{0A0E181E-BCAB-4DE7-BE7E-4F6564F7B848}" dt="2022-02-08T21:32:47.958" v="369"/>
          <ac:inkMkLst>
            <pc:docMk/>
            <pc:sldMk cId="490268405" sldId="260"/>
            <ac:inkMk id="92" creationId="{0EC63C69-C8E8-4704-AE12-6BC7241B84AC}"/>
          </ac:inkMkLst>
        </pc:inkChg>
        <pc:inkChg chg="add">
          <ac:chgData name="Ethan Fong" userId="S::ethan.fong@mail.utoronto.ca::d68a9599-c511-49b9-a6a6-dc2b3d33ce61" providerId="AD" clId="Web-{0A0E181E-BCAB-4DE7-BE7E-4F6564F7B848}" dt="2022-02-08T21:32:52.115" v="370"/>
          <ac:inkMkLst>
            <pc:docMk/>
            <pc:sldMk cId="490268405" sldId="260"/>
            <ac:inkMk id="93" creationId="{A31F8C6C-F3F8-4754-AC9B-34E22430B7C2}"/>
          </ac:inkMkLst>
        </pc:inkChg>
        <pc:inkChg chg="add">
          <ac:chgData name="Ethan Fong" userId="S::ethan.fong@mail.utoronto.ca::d68a9599-c511-49b9-a6a6-dc2b3d33ce61" providerId="AD" clId="Web-{0A0E181E-BCAB-4DE7-BE7E-4F6564F7B848}" dt="2022-02-08T21:32:52.130" v="371"/>
          <ac:inkMkLst>
            <pc:docMk/>
            <pc:sldMk cId="490268405" sldId="260"/>
            <ac:inkMk id="94" creationId="{4B831D70-34F4-4826-9FB6-D975D7EB86CE}"/>
          </ac:inkMkLst>
        </pc:inkChg>
        <pc:inkChg chg="add mod">
          <ac:chgData name="Ethan Fong" userId="S::ethan.fong@mail.utoronto.ca::d68a9599-c511-49b9-a6a6-dc2b3d33ce61" providerId="AD" clId="Web-{0A0E181E-BCAB-4DE7-BE7E-4F6564F7B848}" dt="2022-02-08T21:59:04.122" v="844" actId="1076"/>
          <ac:inkMkLst>
            <pc:docMk/>
            <pc:sldMk cId="490268405" sldId="260"/>
            <ac:inkMk id="95" creationId="{09408242-7753-44DD-8C8F-6998DAEDB34E}"/>
          </ac:inkMkLst>
        </pc:inkChg>
      </pc:sldChg>
      <pc:sldChg chg="new">
        <pc:chgData name="Ethan Fong" userId="S::ethan.fong@mail.utoronto.ca::d68a9599-c511-49b9-a6a6-dc2b3d33ce61" providerId="AD" clId="Web-{0A0E181E-BCAB-4DE7-BE7E-4F6564F7B848}" dt="2022-02-08T21:21:08.683" v="4"/>
        <pc:sldMkLst>
          <pc:docMk/>
          <pc:sldMk cId="3688326970" sldId="261"/>
        </pc:sldMkLst>
      </pc:sldChg>
    </pc:docChg>
  </pc:docChgLst>
  <pc:docChgLst>
    <pc:chgData name="Ethan Fong" userId="S::ethan.fong@mail.utoronto.ca::d68a9599-c511-49b9-a6a6-dc2b3d33ce61" providerId="AD" clId="Web-{EBABED65-8CDE-3572-091B-6D6B819956EF}"/>
    <pc:docChg chg="delSld modSld">
      <pc:chgData name="Ethan Fong" userId="S::ethan.fong@mail.utoronto.ca::d68a9599-c511-49b9-a6a6-dc2b3d33ce61" providerId="AD" clId="Web-{EBABED65-8CDE-3572-091B-6D6B819956EF}" dt="2022-02-09T21:59:09.203" v="475" actId="20577"/>
      <pc:docMkLst>
        <pc:docMk/>
      </pc:docMkLst>
      <pc:sldChg chg="addSp delSp modSp">
        <pc:chgData name="Ethan Fong" userId="S::ethan.fong@mail.utoronto.ca::d68a9599-c511-49b9-a6a6-dc2b3d33ce61" providerId="AD" clId="Web-{EBABED65-8CDE-3572-091B-6D6B819956EF}" dt="2022-02-09T21:28:39.779" v="79" actId="20577"/>
        <pc:sldMkLst>
          <pc:docMk/>
          <pc:sldMk cId="2397242033" sldId="257"/>
        </pc:sldMkLst>
        <pc:spChg chg="mod">
          <ac:chgData name="Ethan Fong" userId="S::ethan.fong@mail.utoronto.ca::d68a9599-c511-49b9-a6a6-dc2b3d33ce61" providerId="AD" clId="Web-{EBABED65-8CDE-3572-091B-6D6B819956EF}" dt="2022-02-09T21:28:39.779" v="79" actId="20577"/>
          <ac:spMkLst>
            <pc:docMk/>
            <pc:sldMk cId="2397242033" sldId="257"/>
            <ac:spMk id="3" creationId="{9F3CA6AF-A536-4C4F-AEE6-2593FA978DB3}"/>
          </ac:spMkLst>
        </pc:spChg>
        <pc:spChg chg="add del mod">
          <ac:chgData name="Ethan Fong" userId="S::ethan.fong@mail.utoronto.ca::d68a9599-c511-49b9-a6a6-dc2b3d33ce61" providerId="AD" clId="Web-{EBABED65-8CDE-3572-091B-6D6B819956EF}" dt="2022-02-09T21:20:38.869" v="35"/>
          <ac:spMkLst>
            <pc:docMk/>
            <pc:sldMk cId="2397242033" sldId="257"/>
            <ac:spMk id="5" creationId="{9E4BBAB4-83B0-49C9-81A3-1D1747D0DF71}"/>
          </ac:spMkLst>
        </pc:spChg>
      </pc:sldChg>
      <pc:sldChg chg="del">
        <pc:chgData name="Ethan Fong" userId="S::ethan.fong@mail.utoronto.ca::d68a9599-c511-49b9-a6a6-dc2b3d33ce61" providerId="AD" clId="Web-{EBABED65-8CDE-3572-091B-6D6B819956EF}" dt="2022-02-09T21:09:59.754" v="5"/>
        <pc:sldMkLst>
          <pc:docMk/>
          <pc:sldMk cId="2436055775" sldId="267"/>
        </pc:sldMkLst>
      </pc:sldChg>
      <pc:sldChg chg="modSp">
        <pc:chgData name="Ethan Fong" userId="S::ethan.fong@mail.utoronto.ca::d68a9599-c511-49b9-a6a6-dc2b3d33ce61" providerId="AD" clId="Web-{EBABED65-8CDE-3572-091B-6D6B819956EF}" dt="2022-02-09T21:14:05.553" v="7" actId="20577"/>
        <pc:sldMkLst>
          <pc:docMk/>
          <pc:sldMk cId="3605132027" sldId="271"/>
        </pc:sldMkLst>
        <pc:spChg chg="mod">
          <ac:chgData name="Ethan Fong" userId="S::ethan.fong@mail.utoronto.ca::d68a9599-c511-49b9-a6a6-dc2b3d33ce61" providerId="AD" clId="Web-{EBABED65-8CDE-3572-091B-6D6B819956EF}" dt="2022-02-09T21:14:05.553" v="7" actId="20577"/>
          <ac:spMkLst>
            <pc:docMk/>
            <pc:sldMk cId="3605132027" sldId="271"/>
            <ac:spMk id="3" creationId="{4A803C3D-92B6-437F-9104-761F043D0C6C}"/>
          </ac:spMkLst>
        </pc:spChg>
      </pc:sldChg>
      <pc:sldChg chg="modSp">
        <pc:chgData name="Ethan Fong" userId="S::ethan.fong@mail.utoronto.ca::d68a9599-c511-49b9-a6a6-dc2b3d33ce61" providerId="AD" clId="Web-{EBABED65-8CDE-3572-091B-6D6B819956EF}" dt="2022-02-09T21:38:25.363" v="91" actId="20577"/>
        <pc:sldMkLst>
          <pc:docMk/>
          <pc:sldMk cId="1063482808" sldId="273"/>
        </pc:sldMkLst>
        <pc:spChg chg="mod">
          <ac:chgData name="Ethan Fong" userId="S::ethan.fong@mail.utoronto.ca::d68a9599-c511-49b9-a6a6-dc2b3d33ce61" providerId="AD" clId="Web-{EBABED65-8CDE-3572-091B-6D6B819956EF}" dt="2022-02-09T21:38:25.363" v="91" actId="20577"/>
          <ac:spMkLst>
            <pc:docMk/>
            <pc:sldMk cId="1063482808" sldId="273"/>
            <ac:spMk id="3" creationId="{D469E4EB-6D32-4885-9975-32DD6D564E6D}"/>
          </ac:spMkLst>
        </pc:spChg>
      </pc:sldChg>
      <pc:sldChg chg="modSp">
        <pc:chgData name="Ethan Fong" userId="S::ethan.fong@mail.utoronto.ca::d68a9599-c511-49b9-a6a6-dc2b3d33ce61" providerId="AD" clId="Web-{EBABED65-8CDE-3572-091B-6D6B819956EF}" dt="2022-02-09T21:54:22.278" v="402" actId="20577"/>
        <pc:sldMkLst>
          <pc:docMk/>
          <pc:sldMk cId="52823019" sldId="276"/>
        </pc:sldMkLst>
        <pc:spChg chg="mod">
          <ac:chgData name="Ethan Fong" userId="S::ethan.fong@mail.utoronto.ca::d68a9599-c511-49b9-a6a6-dc2b3d33ce61" providerId="AD" clId="Web-{EBABED65-8CDE-3572-091B-6D6B819956EF}" dt="2022-02-09T21:54:22.278" v="402" actId="20577"/>
          <ac:spMkLst>
            <pc:docMk/>
            <pc:sldMk cId="52823019" sldId="276"/>
            <ac:spMk id="3" creationId="{968A6AA8-F7A7-474B-8CB2-743FE9517D8C}"/>
          </ac:spMkLst>
        </pc:spChg>
      </pc:sldChg>
      <pc:sldChg chg="modSp">
        <pc:chgData name="Ethan Fong" userId="S::ethan.fong@mail.utoronto.ca::d68a9599-c511-49b9-a6a6-dc2b3d33ce61" providerId="AD" clId="Web-{EBABED65-8CDE-3572-091B-6D6B819956EF}" dt="2022-02-09T21:54:26.825" v="406" actId="20577"/>
        <pc:sldMkLst>
          <pc:docMk/>
          <pc:sldMk cId="1598754734" sldId="277"/>
        </pc:sldMkLst>
        <pc:spChg chg="mod">
          <ac:chgData name="Ethan Fong" userId="S::ethan.fong@mail.utoronto.ca::d68a9599-c511-49b9-a6a6-dc2b3d33ce61" providerId="AD" clId="Web-{EBABED65-8CDE-3572-091B-6D6B819956EF}" dt="2022-02-09T21:54:26.825" v="406" actId="20577"/>
          <ac:spMkLst>
            <pc:docMk/>
            <pc:sldMk cId="1598754734" sldId="277"/>
            <ac:spMk id="3" creationId="{080FC9DA-8D8F-4E3B-8D3A-453754C9C890}"/>
          </ac:spMkLst>
        </pc:spChg>
      </pc:sldChg>
      <pc:sldChg chg="modSp">
        <pc:chgData name="Ethan Fong" userId="S::ethan.fong@mail.utoronto.ca::d68a9599-c511-49b9-a6a6-dc2b3d33ce61" providerId="AD" clId="Web-{EBABED65-8CDE-3572-091B-6D6B819956EF}" dt="2022-02-09T21:59:09.203" v="475" actId="20577"/>
        <pc:sldMkLst>
          <pc:docMk/>
          <pc:sldMk cId="2136676790" sldId="278"/>
        </pc:sldMkLst>
        <pc:spChg chg="mod">
          <ac:chgData name="Ethan Fong" userId="S::ethan.fong@mail.utoronto.ca::d68a9599-c511-49b9-a6a6-dc2b3d33ce61" providerId="AD" clId="Web-{EBABED65-8CDE-3572-091B-6D6B819956EF}" dt="2022-02-09T21:59:09.203" v="475" actId="20577"/>
          <ac:spMkLst>
            <pc:docMk/>
            <pc:sldMk cId="2136676790" sldId="278"/>
            <ac:spMk id="3" creationId="{E2563EDA-D27E-4C73-8F2F-A0387608D1E3}"/>
          </ac:spMkLst>
        </pc:spChg>
      </pc:sldChg>
    </pc:docChg>
  </pc:docChgLst>
  <pc:docChgLst>
    <pc:chgData name="Emre Cagin" userId="S::emre.cagin@mail.utoronto.ca::4ed3e4db-2ded-4b93-863a-545407bba730" providerId="AD" clId="Web-{955D4B2D-8F8C-884B-A3D1-B3409E323C8B}"/>
    <pc:docChg chg="modSld">
      <pc:chgData name="Emre Cagin" userId="S::emre.cagin@mail.utoronto.ca::4ed3e4db-2ded-4b93-863a-545407bba730" providerId="AD" clId="Web-{955D4B2D-8F8C-884B-A3D1-B3409E323C8B}" dt="2022-02-09T20:29:12.579" v="416" actId="20577"/>
      <pc:docMkLst>
        <pc:docMk/>
      </pc:docMkLst>
      <pc:sldChg chg="addSp delSp modSp">
        <pc:chgData name="Emre Cagin" userId="S::emre.cagin@mail.utoronto.ca::4ed3e4db-2ded-4b93-863a-545407bba730" providerId="AD" clId="Web-{955D4B2D-8F8C-884B-A3D1-B3409E323C8B}" dt="2022-02-09T20:29:12.579" v="416" actId="20577"/>
        <pc:sldMkLst>
          <pc:docMk/>
          <pc:sldMk cId="2397242033" sldId="257"/>
        </pc:sldMkLst>
        <pc:spChg chg="mod">
          <ac:chgData name="Emre Cagin" userId="S::emre.cagin@mail.utoronto.ca::4ed3e4db-2ded-4b93-863a-545407bba730" providerId="AD" clId="Web-{955D4B2D-8F8C-884B-A3D1-B3409E323C8B}" dt="2022-02-09T20:18:50.292" v="53" actId="20577"/>
          <ac:spMkLst>
            <pc:docMk/>
            <pc:sldMk cId="2397242033" sldId="257"/>
            <ac:spMk id="2" creationId="{7872134F-77B5-47C0-9058-1A0A4C8FE466}"/>
          </ac:spMkLst>
        </pc:spChg>
        <pc:spChg chg="mod">
          <ac:chgData name="Emre Cagin" userId="S::emre.cagin@mail.utoronto.ca::4ed3e4db-2ded-4b93-863a-545407bba730" providerId="AD" clId="Web-{955D4B2D-8F8C-884B-A3D1-B3409E323C8B}" dt="2022-02-09T20:29:12.579" v="416" actId="20577"/>
          <ac:spMkLst>
            <pc:docMk/>
            <pc:sldMk cId="2397242033" sldId="257"/>
            <ac:spMk id="3" creationId="{9F3CA6AF-A536-4C4F-AEE6-2593FA978DB3}"/>
          </ac:spMkLst>
        </pc:spChg>
        <pc:spChg chg="add del">
          <ac:chgData name="Emre Cagin" userId="S::emre.cagin@mail.utoronto.ca::4ed3e4db-2ded-4b93-863a-545407bba730" providerId="AD" clId="Web-{955D4B2D-8F8C-884B-A3D1-B3409E323C8B}" dt="2022-02-09T20:25:08.623" v="294"/>
          <ac:spMkLst>
            <pc:docMk/>
            <pc:sldMk cId="2397242033" sldId="257"/>
            <ac:spMk id="4" creationId="{5DF046D4-64B4-462E-8A71-B18F7B39CE27}"/>
          </ac:spMkLst>
        </pc:spChg>
      </pc:sldChg>
    </pc:docChg>
  </pc:docChgLst>
  <pc:docChgLst>
    <pc:chgData clId="Web-{0A0E181E-BCAB-4DE7-BE7E-4F6564F7B848}"/>
    <pc:docChg chg="modSld">
      <pc:chgData name="" userId="" providerId="" clId="Web-{0A0E181E-BCAB-4DE7-BE7E-4F6564F7B848}" dt="2022-02-08T21:20:57.901" v="5" actId="20577"/>
      <pc:docMkLst>
        <pc:docMk/>
      </pc:docMkLst>
      <pc:sldChg chg="modSp">
        <pc:chgData name="" userId="" providerId="" clId="Web-{0A0E181E-BCAB-4DE7-BE7E-4F6564F7B848}" dt="2022-02-08T21:20:57.901" v="5" actId="20577"/>
        <pc:sldMkLst>
          <pc:docMk/>
          <pc:sldMk cId="109857222" sldId="256"/>
        </pc:sldMkLst>
        <pc:spChg chg="mod">
          <ac:chgData name="" userId="" providerId="" clId="Web-{0A0E181E-BCAB-4DE7-BE7E-4F6564F7B848}" dt="2022-02-08T21:20:57.901" v="5" actId="20577"/>
          <ac:spMkLst>
            <pc:docMk/>
            <pc:sldMk cId="109857222" sldId="256"/>
            <ac:spMk id="2" creationId="{00000000-0000-0000-0000-000000000000}"/>
          </ac:spMkLst>
        </pc:spChg>
      </pc:sldChg>
    </pc:docChg>
  </pc:docChgLst>
  <pc:docChgLst>
    <pc:chgData name="Yiqun Ma" userId="S::yiqun.ma@mail.utoronto.ca::5f44ca11-e195-4c8b-a742-27db9ad9236d" providerId="AD" clId="Web-{63628CF0-2C5E-6436-A2CA-AA20B3822317}"/>
    <pc:docChg chg="addSld modSld">
      <pc:chgData name="Yiqun Ma" userId="S::yiqun.ma@mail.utoronto.ca::5f44ca11-e195-4c8b-a742-27db9ad9236d" providerId="AD" clId="Web-{63628CF0-2C5E-6436-A2CA-AA20B3822317}" dt="2022-02-09T21:23:41.406" v="231" actId="20577"/>
      <pc:docMkLst>
        <pc:docMk/>
      </pc:docMkLst>
      <pc:sldChg chg="modSp">
        <pc:chgData name="Yiqun Ma" userId="S::yiqun.ma@mail.utoronto.ca::5f44ca11-e195-4c8b-a742-27db9ad9236d" providerId="AD" clId="Web-{63628CF0-2C5E-6436-A2CA-AA20B3822317}" dt="2022-02-09T21:23:41.406" v="231" actId="20577"/>
        <pc:sldMkLst>
          <pc:docMk/>
          <pc:sldMk cId="2397242033" sldId="257"/>
        </pc:sldMkLst>
        <pc:spChg chg="mod">
          <ac:chgData name="Yiqun Ma" userId="S::yiqun.ma@mail.utoronto.ca::5f44ca11-e195-4c8b-a742-27db9ad9236d" providerId="AD" clId="Web-{63628CF0-2C5E-6436-A2CA-AA20B3822317}" dt="2022-02-09T21:23:41.406" v="231" actId="20577"/>
          <ac:spMkLst>
            <pc:docMk/>
            <pc:sldMk cId="2397242033" sldId="257"/>
            <ac:spMk id="3" creationId="{9F3CA6AF-A536-4C4F-AEE6-2593FA978DB3}"/>
          </ac:spMkLst>
        </pc:spChg>
      </pc:sldChg>
      <pc:sldChg chg="modSp new">
        <pc:chgData name="Yiqun Ma" userId="S::yiqun.ma@mail.utoronto.ca::5f44ca11-e195-4c8b-a742-27db9ad9236d" providerId="AD" clId="Web-{63628CF0-2C5E-6436-A2CA-AA20B3822317}" dt="2022-02-09T20:27:32.764" v="167" actId="20577"/>
        <pc:sldMkLst>
          <pc:docMk/>
          <pc:sldMk cId="3605132027" sldId="271"/>
        </pc:sldMkLst>
        <pc:spChg chg="mod">
          <ac:chgData name="Yiqun Ma" userId="S::yiqun.ma@mail.utoronto.ca::5f44ca11-e195-4c8b-a742-27db9ad9236d" providerId="AD" clId="Web-{63628CF0-2C5E-6436-A2CA-AA20B3822317}" dt="2022-02-09T20:22:26.746" v="66" actId="20577"/>
          <ac:spMkLst>
            <pc:docMk/>
            <pc:sldMk cId="3605132027" sldId="271"/>
            <ac:spMk id="2" creationId="{60F909DC-5C74-4917-8039-E588D75A62CF}"/>
          </ac:spMkLst>
        </pc:spChg>
        <pc:spChg chg="mod">
          <ac:chgData name="Yiqun Ma" userId="S::yiqun.ma@mail.utoronto.ca::5f44ca11-e195-4c8b-a742-27db9ad9236d" providerId="AD" clId="Web-{63628CF0-2C5E-6436-A2CA-AA20B3822317}" dt="2022-02-09T20:27:32.764" v="167" actId="20577"/>
          <ac:spMkLst>
            <pc:docMk/>
            <pc:sldMk cId="3605132027" sldId="271"/>
            <ac:spMk id="3" creationId="{4A803C3D-92B6-437F-9104-761F043D0C6C}"/>
          </ac:spMkLst>
        </pc:spChg>
      </pc:sldChg>
    </pc:docChg>
  </pc:docChgLst>
  <pc:docChgLst>
    <pc:chgData name="Tabitha Kim" userId="S::tabitha.kim@mail.utoronto.ca::d0facd07-94c4-45d2-a14a-a3436b619dad" providerId="AD" clId="Web-{8B9DE05E-2DD9-E97C-0007-638FDCECB14B}"/>
    <pc:docChg chg="addSld modSld">
      <pc:chgData name="Tabitha Kim" userId="S::tabitha.kim@mail.utoronto.ca::d0facd07-94c4-45d2-a14a-a3436b619dad" providerId="AD" clId="Web-{8B9DE05E-2DD9-E97C-0007-638FDCECB14B}" dt="2022-02-13T20:17:29.911" v="689"/>
      <pc:docMkLst>
        <pc:docMk/>
      </pc:docMkLst>
      <pc:sldChg chg="modSp">
        <pc:chgData name="Tabitha Kim" userId="S::tabitha.kim@mail.utoronto.ca::d0facd07-94c4-45d2-a14a-a3436b619dad" providerId="AD" clId="Web-{8B9DE05E-2DD9-E97C-0007-638FDCECB14B}" dt="2022-02-13T19:27:53.631" v="11" actId="20577"/>
        <pc:sldMkLst>
          <pc:docMk/>
          <pc:sldMk cId="2018149943" sldId="268"/>
        </pc:sldMkLst>
        <pc:spChg chg="mod">
          <ac:chgData name="Tabitha Kim" userId="S::tabitha.kim@mail.utoronto.ca::d0facd07-94c4-45d2-a14a-a3436b619dad" providerId="AD" clId="Web-{8B9DE05E-2DD9-E97C-0007-638FDCECB14B}" dt="2022-02-13T19:27:53.631" v="11" actId="20577"/>
          <ac:spMkLst>
            <pc:docMk/>
            <pc:sldMk cId="2018149943" sldId="268"/>
            <ac:spMk id="3" creationId="{A91A8BF7-303F-42FB-973B-469D37F1DD84}"/>
          </ac:spMkLst>
        </pc:spChg>
      </pc:sldChg>
      <pc:sldChg chg="modSp">
        <pc:chgData name="Tabitha Kim" userId="S::tabitha.kim@mail.utoronto.ca::d0facd07-94c4-45d2-a14a-a3436b619dad" providerId="AD" clId="Web-{8B9DE05E-2DD9-E97C-0007-638FDCECB14B}" dt="2022-02-13T19:45:26.673" v="196" actId="20577"/>
        <pc:sldMkLst>
          <pc:docMk/>
          <pc:sldMk cId="52823019" sldId="276"/>
        </pc:sldMkLst>
        <pc:spChg chg="mod">
          <ac:chgData name="Tabitha Kim" userId="S::tabitha.kim@mail.utoronto.ca::d0facd07-94c4-45d2-a14a-a3436b619dad" providerId="AD" clId="Web-{8B9DE05E-2DD9-E97C-0007-638FDCECB14B}" dt="2022-02-13T19:45:26.673" v="196" actId="20577"/>
          <ac:spMkLst>
            <pc:docMk/>
            <pc:sldMk cId="52823019" sldId="276"/>
            <ac:spMk id="3" creationId="{968A6AA8-F7A7-474B-8CB2-743FE9517D8C}"/>
          </ac:spMkLst>
        </pc:spChg>
      </pc:sldChg>
      <pc:sldChg chg="modSp modCm">
        <pc:chgData name="Tabitha Kim" userId="S::tabitha.kim@mail.utoronto.ca::d0facd07-94c4-45d2-a14a-a3436b619dad" providerId="AD" clId="Web-{8B9DE05E-2DD9-E97C-0007-638FDCECB14B}" dt="2022-02-13T19:42:25.999" v="161" actId="20577"/>
        <pc:sldMkLst>
          <pc:docMk/>
          <pc:sldMk cId="2136676790" sldId="278"/>
        </pc:sldMkLst>
        <pc:spChg chg="mod">
          <ac:chgData name="Tabitha Kim" userId="S::tabitha.kim@mail.utoronto.ca::d0facd07-94c4-45d2-a14a-a3436b619dad" providerId="AD" clId="Web-{8B9DE05E-2DD9-E97C-0007-638FDCECB14B}" dt="2022-02-13T19:42:25.999" v="161" actId="20577"/>
          <ac:spMkLst>
            <pc:docMk/>
            <pc:sldMk cId="2136676790" sldId="278"/>
            <ac:spMk id="3" creationId="{E2563EDA-D27E-4C73-8F2F-A0387608D1E3}"/>
          </ac:spMkLst>
        </pc:spChg>
      </pc:sldChg>
      <pc:sldChg chg="modSp">
        <pc:chgData name="Tabitha Kim" userId="S::tabitha.kim@mail.utoronto.ca::d0facd07-94c4-45d2-a14a-a3436b619dad" providerId="AD" clId="Web-{8B9DE05E-2DD9-E97C-0007-638FDCECB14B}" dt="2022-02-13T19:55:00.087" v="543" actId="20577"/>
        <pc:sldMkLst>
          <pc:docMk/>
          <pc:sldMk cId="1846183435" sldId="279"/>
        </pc:sldMkLst>
        <pc:spChg chg="mod">
          <ac:chgData name="Tabitha Kim" userId="S::tabitha.kim@mail.utoronto.ca::d0facd07-94c4-45d2-a14a-a3436b619dad" providerId="AD" clId="Web-{8B9DE05E-2DD9-E97C-0007-638FDCECB14B}" dt="2022-02-13T19:55:00.087" v="543" actId="20577"/>
          <ac:spMkLst>
            <pc:docMk/>
            <pc:sldMk cId="1846183435" sldId="279"/>
            <ac:spMk id="3" creationId="{936272EE-9E01-4DC0-B8FF-C310741C129D}"/>
          </ac:spMkLst>
        </pc:spChg>
      </pc:sldChg>
      <pc:sldChg chg="addSp delSp modSp new">
        <pc:chgData name="Tabitha Kim" userId="S::tabitha.kim@mail.utoronto.ca::d0facd07-94c4-45d2-a14a-a3436b619dad" providerId="AD" clId="Web-{8B9DE05E-2DD9-E97C-0007-638FDCECB14B}" dt="2022-02-13T20:17:29.911" v="689"/>
        <pc:sldMkLst>
          <pc:docMk/>
          <pc:sldMk cId="3040132394" sldId="280"/>
        </pc:sldMkLst>
        <pc:spChg chg="mod">
          <ac:chgData name="Tabitha Kim" userId="S::tabitha.kim@mail.utoronto.ca::d0facd07-94c4-45d2-a14a-a3436b619dad" providerId="AD" clId="Web-{8B9DE05E-2DD9-E97C-0007-638FDCECB14B}" dt="2022-02-13T19:47:51.659" v="222" actId="20577"/>
          <ac:spMkLst>
            <pc:docMk/>
            <pc:sldMk cId="3040132394" sldId="280"/>
            <ac:spMk id="2" creationId="{F4D1A56B-2171-4AEE-8A5A-20B399E367BB}"/>
          </ac:spMkLst>
        </pc:spChg>
        <pc:spChg chg="del">
          <ac:chgData name="Tabitha Kim" userId="S::tabitha.kim@mail.utoronto.ca::d0facd07-94c4-45d2-a14a-a3436b619dad" providerId="AD" clId="Web-{8B9DE05E-2DD9-E97C-0007-638FDCECB14B}" dt="2022-02-13T19:47:31.377" v="198"/>
          <ac:spMkLst>
            <pc:docMk/>
            <pc:sldMk cId="3040132394" sldId="280"/>
            <ac:spMk id="3" creationId="{1D49BA6A-6103-48E8-AB05-6F1216F51364}"/>
          </ac:spMkLst>
        </pc:spChg>
        <pc:graphicFrameChg chg="add mod ord modGraphic">
          <ac:chgData name="Tabitha Kim" userId="S::tabitha.kim@mail.utoronto.ca::d0facd07-94c4-45d2-a14a-a3436b619dad" providerId="AD" clId="Web-{8B9DE05E-2DD9-E97C-0007-638FDCECB14B}" dt="2022-02-13T20:17:29.911" v="689"/>
          <ac:graphicFrameMkLst>
            <pc:docMk/>
            <pc:sldMk cId="3040132394" sldId="280"/>
            <ac:graphicFrameMk id="5" creationId="{EB693ACA-8717-4B75-9C7F-4F6C0ABDB3E1}"/>
          </ac:graphicFrameMkLst>
        </pc:graphicFrameChg>
      </pc:sldChg>
    </pc:docChg>
  </pc:docChgLst>
  <pc:docChgLst>
    <pc:chgData name="Tabitha Kim" userId="S::tabitha.kim@mail.utoronto.ca::d0facd07-94c4-45d2-a14a-a3436b619dad" providerId="AD" clId="Web-{6EEDB1A2-CF4F-CC3E-9ED4-9BEC27FCBDD2}"/>
    <pc:docChg chg="addSld modSld sldOrd">
      <pc:chgData name="Tabitha Kim" userId="S::tabitha.kim@mail.utoronto.ca::d0facd07-94c4-45d2-a14a-a3436b619dad" providerId="AD" clId="Web-{6EEDB1A2-CF4F-CC3E-9ED4-9BEC27FCBDD2}" dt="2022-02-08T21:51:05.193" v="938"/>
      <pc:docMkLst>
        <pc:docMk/>
      </pc:docMkLst>
      <pc:sldChg chg="addSp delSp modSp new">
        <pc:chgData name="Tabitha Kim" userId="S::tabitha.kim@mail.utoronto.ca::d0facd07-94c4-45d2-a14a-a3436b619dad" providerId="AD" clId="Web-{6EEDB1A2-CF4F-CC3E-9ED4-9BEC27FCBDD2}" dt="2022-02-08T21:51:00.068" v="936" actId="20577"/>
        <pc:sldMkLst>
          <pc:docMk/>
          <pc:sldMk cId="586058027" sldId="263"/>
        </pc:sldMkLst>
        <pc:spChg chg="mod">
          <ac:chgData name="Tabitha Kim" userId="S::tabitha.kim@mail.utoronto.ca::d0facd07-94c4-45d2-a14a-a3436b619dad" providerId="AD" clId="Web-{6EEDB1A2-CF4F-CC3E-9ED4-9BEC27FCBDD2}" dt="2022-02-08T21:41:47.826" v="585" actId="20577"/>
          <ac:spMkLst>
            <pc:docMk/>
            <pc:sldMk cId="586058027" sldId="263"/>
            <ac:spMk id="2" creationId="{F0CD2312-6B7D-47A3-A506-804E0D76CDF2}"/>
          </ac:spMkLst>
        </pc:spChg>
        <pc:spChg chg="mod">
          <ac:chgData name="Tabitha Kim" userId="S::tabitha.kim@mail.utoronto.ca::d0facd07-94c4-45d2-a14a-a3436b619dad" providerId="AD" clId="Web-{6EEDB1A2-CF4F-CC3E-9ED4-9BEC27FCBDD2}" dt="2022-02-08T21:51:00.068" v="936" actId="20577"/>
          <ac:spMkLst>
            <pc:docMk/>
            <pc:sldMk cId="586058027" sldId="263"/>
            <ac:spMk id="3" creationId="{03447888-CF8F-4703-97CD-6397C257AC69}"/>
          </ac:spMkLst>
        </pc:spChg>
        <pc:picChg chg="add del mod">
          <ac:chgData name="Tabitha Kim" userId="S::tabitha.kim@mail.utoronto.ca::d0facd07-94c4-45d2-a14a-a3436b619dad" providerId="AD" clId="Web-{6EEDB1A2-CF4F-CC3E-9ED4-9BEC27FCBDD2}" dt="2022-02-08T21:47:04.752" v="735"/>
          <ac:picMkLst>
            <pc:docMk/>
            <pc:sldMk cId="586058027" sldId="263"/>
            <ac:picMk id="4" creationId="{FCAB6540-A27F-46AA-8D95-1A035CF0DCB6}"/>
          </ac:picMkLst>
        </pc:picChg>
      </pc:sldChg>
      <pc:sldChg chg="addSp modSp new ord">
        <pc:chgData name="Tabitha Kim" userId="S::tabitha.kim@mail.utoronto.ca::d0facd07-94c4-45d2-a14a-a3436b619dad" providerId="AD" clId="Web-{6EEDB1A2-CF4F-CC3E-9ED4-9BEC27FCBDD2}" dt="2022-02-08T21:51:05.193" v="938"/>
        <pc:sldMkLst>
          <pc:docMk/>
          <pc:sldMk cId="2438566720" sldId="265"/>
        </pc:sldMkLst>
        <pc:spChg chg="mod">
          <ac:chgData name="Tabitha Kim" userId="S::tabitha.kim@mail.utoronto.ca::d0facd07-94c4-45d2-a14a-a3436b619dad" providerId="AD" clId="Web-{6EEDB1A2-CF4F-CC3E-9ED4-9BEC27FCBDD2}" dt="2022-02-08T21:46:07.689" v="645" actId="20577"/>
          <ac:spMkLst>
            <pc:docMk/>
            <pc:sldMk cId="2438566720" sldId="265"/>
            <ac:spMk id="2" creationId="{54BD8312-06DA-47F5-8624-AA5F6707FDE5}"/>
          </ac:spMkLst>
        </pc:spChg>
        <pc:spChg chg="mod">
          <ac:chgData name="Tabitha Kim" userId="S::tabitha.kim@mail.utoronto.ca::d0facd07-94c4-45d2-a14a-a3436b619dad" providerId="AD" clId="Web-{6EEDB1A2-CF4F-CC3E-9ED4-9BEC27FCBDD2}" dt="2022-02-08T21:49:56.146" v="919" actId="20577"/>
          <ac:spMkLst>
            <pc:docMk/>
            <pc:sldMk cId="2438566720" sldId="265"/>
            <ac:spMk id="3" creationId="{C9B1CACD-8CD2-4701-840B-090BDBC1EBCB}"/>
          </ac:spMkLst>
        </pc:spChg>
        <pc:picChg chg="add mod">
          <ac:chgData name="Tabitha Kim" userId="S::tabitha.kim@mail.utoronto.ca::d0facd07-94c4-45d2-a14a-a3436b619dad" providerId="AD" clId="Web-{6EEDB1A2-CF4F-CC3E-9ED4-9BEC27FCBDD2}" dt="2022-02-08T21:49:56.958" v="920" actId="1076"/>
          <ac:picMkLst>
            <pc:docMk/>
            <pc:sldMk cId="2438566720" sldId="265"/>
            <ac:picMk id="5" creationId="{20362CCE-0F05-4925-86DA-8392FF20CCEF}"/>
          </ac:picMkLst>
        </pc:picChg>
      </pc:sldChg>
    </pc:docChg>
  </pc:docChgLst>
  <pc:docChgLst>
    <pc:chgData name="Ethan Fong" userId="S::ethan.fong@mail.utoronto.ca::d68a9599-c511-49b9-a6a6-dc2b3d33ce61" providerId="AD" clId="Web-{A07879C0-D522-40FE-1858-4102878B06CF}"/>
    <pc:docChg chg="modSld">
      <pc:chgData name="Ethan Fong" userId="S::ethan.fong@mail.utoronto.ca::d68a9599-c511-49b9-a6a6-dc2b3d33ce61" providerId="AD" clId="Web-{A07879C0-D522-40FE-1858-4102878B06CF}" dt="2022-02-13T20:26:52.786" v="124" actId="20577"/>
      <pc:docMkLst>
        <pc:docMk/>
      </pc:docMkLst>
      <pc:sldChg chg="modSp">
        <pc:chgData name="Ethan Fong" userId="S::ethan.fong@mail.utoronto.ca::d68a9599-c511-49b9-a6a6-dc2b3d33ce61" providerId="AD" clId="Web-{A07879C0-D522-40FE-1858-4102878B06CF}" dt="2022-02-13T20:21:20.250" v="59" actId="20577"/>
        <pc:sldMkLst>
          <pc:docMk/>
          <pc:sldMk cId="1180580865" sldId="270"/>
        </pc:sldMkLst>
        <pc:spChg chg="mod">
          <ac:chgData name="Ethan Fong" userId="S::ethan.fong@mail.utoronto.ca::d68a9599-c511-49b9-a6a6-dc2b3d33ce61" providerId="AD" clId="Web-{A07879C0-D522-40FE-1858-4102878B06CF}" dt="2022-02-13T20:21:20.250" v="59" actId="20577"/>
          <ac:spMkLst>
            <pc:docMk/>
            <pc:sldMk cId="1180580865" sldId="270"/>
            <ac:spMk id="3" creationId="{26201015-F4C9-4978-864F-A98B96819487}"/>
          </ac:spMkLst>
        </pc:spChg>
      </pc:sldChg>
      <pc:sldChg chg="modSp modCm">
        <pc:chgData name="Ethan Fong" userId="S::ethan.fong@mail.utoronto.ca::d68a9599-c511-49b9-a6a6-dc2b3d33ce61" providerId="AD" clId="Web-{A07879C0-D522-40FE-1858-4102878B06CF}" dt="2022-02-13T20:26:52.786" v="124" actId="20577"/>
        <pc:sldMkLst>
          <pc:docMk/>
          <pc:sldMk cId="2136676790" sldId="278"/>
        </pc:sldMkLst>
        <pc:spChg chg="mod">
          <ac:chgData name="Ethan Fong" userId="S::ethan.fong@mail.utoronto.ca::d68a9599-c511-49b9-a6a6-dc2b3d33ce61" providerId="AD" clId="Web-{A07879C0-D522-40FE-1858-4102878B06CF}" dt="2022-02-13T20:26:52.786" v="124" actId="20577"/>
          <ac:spMkLst>
            <pc:docMk/>
            <pc:sldMk cId="2136676790" sldId="278"/>
            <ac:spMk id="3" creationId="{E2563EDA-D27E-4C73-8F2F-A0387608D1E3}"/>
          </ac:spMkLst>
        </pc:spChg>
      </pc:sldChg>
    </pc:docChg>
  </pc:docChgLst>
  <pc:docChgLst>
    <pc:chgData name="Tabitha Kim" userId="S::tabitha.kim@mail.utoronto.ca::d0facd07-94c4-45d2-a14a-a3436b619dad" providerId="AD" clId="Web-{046273A9-CD9E-B901-6F1D-D80F9D7D2313}"/>
    <pc:docChg chg="modSld">
      <pc:chgData name="Tabitha Kim" userId="S::tabitha.kim@mail.utoronto.ca::d0facd07-94c4-45d2-a14a-a3436b619dad" providerId="AD" clId="Web-{046273A9-CD9E-B901-6F1D-D80F9D7D2313}" dt="2022-02-16T20:27:08.617" v="4" actId="1076"/>
      <pc:docMkLst>
        <pc:docMk/>
      </pc:docMkLst>
      <pc:sldChg chg="modSp">
        <pc:chgData name="Tabitha Kim" userId="S::tabitha.kim@mail.utoronto.ca::d0facd07-94c4-45d2-a14a-a3436b619dad" providerId="AD" clId="Web-{046273A9-CD9E-B901-6F1D-D80F9D7D2313}" dt="2022-02-16T20:27:08.617" v="4" actId="1076"/>
        <pc:sldMkLst>
          <pc:docMk/>
          <pc:sldMk cId="490268405" sldId="260"/>
        </pc:sldMkLst>
        <pc:spChg chg="mod">
          <ac:chgData name="Tabitha Kim" userId="S::tabitha.kim@mail.utoronto.ca::d0facd07-94c4-45d2-a14a-a3436b619dad" providerId="AD" clId="Web-{046273A9-CD9E-B901-6F1D-D80F9D7D2313}" dt="2022-02-16T20:27:08.617" v="4" actId="1076"/>
          <ac:spMkLst>
            <pc:docMk/>
            <pc:sldMk cId="490268405" sldId="260"/>
            <ac:spMk id="6" creationId="{41BC6F76-2D50-4308-BBE5-7E825CC05DDE}"/>
          </ac:spMkLst>
        </pc:spChg>
      </pc:sldChg>
      <pc:sldChg chg="modSp">
        <pc:chgData name="Tabitha Kim" userId="S::tabitha.kim@mail.utoronto.ca::d0facd07-94c4-45d2-a14a-a3436b619dad" providerId="AD" clId="Web-{046273A9-CD9E-B901-6F1D-D80F9D7D2313}" dt="2022-02-16T20:26:43.569" v="2" actId="20577"/>
        <pc:sldMkLst>
          <pc:docMk/>
          <pc:sldMk cId="2438566720" sldId="265"/>
        </pc:sldMkLst>
        <pc:spChg chg="mod">
          <ac:chgData name="Tabitha Kim" userId="S::tabitha.kim@mail.utoronto.ca::d0facd07-94c4-45d2-a14a-a3436b619dad" providerId="AD" clId="Web-{046273A9-CD9E-B901-6F1D-D80F9D7D2313}" dt="2022-02-16T20:26:43.569" v="2" actId="20577"/>
          <ac:spMkLst>
            <pc:docMk/>
            <pc:sldMk cId="2438566720" sldId="265"/>
            <ac:spMk id="3" creationId="{C9B1CACD-8CD2-4701-840B-090BDBC1EBCB}"/>
          </ac:spMkLst>
        </pc:spChg>
      </pc:sldChg>
    </pc:docChg>
  </pc:docChgLst>
  <pc:docChgLst>
    <pc:chgData name="Yiqun Ma" userId="S::yiqun.ma@mail.utoronto.ca::5f44ca11-e195-4c8b-a742-27db9ad9236d" providerId="AD" clId="Web-{EA27D791-A8BF-DCF2-B284-79385292F06A}"/>
    <pc:docChg chg="mod modSld">
      <pc:chgData name="Yiqun Ma" userId="S::yiqun.ma@mail.utoronto.ca::5f44ca11-e195-4c8b-a742-27db9ad9236d" providerId="AD" clId="Web-{EA27D791-A8BF-DCF2-B284-79385292F06A}" dt="2022-02-13T19:55:44.775" v="7" actId="20577"/>
      <pc:docMkLst>
        <pc:docMk/>
      </pc:docMkLst>
      <pc:sldChg chg="addCm">
        <pc:chgData name="Yiqun Ma" userId="S::yiqun.ma@mail.utoronto.ca::5f44ca11-e195-4c8b-a742-27db9ad9236d" providerId="AD" clId="Web-{EA27D791-A8BF-DCF2-B284-79385292F06A}" dt="2022-02-13T19:38:51.513" v="1"/>
        <pc:sldMkLst>
          <pc:docMk/>
          <pc:sldMk cId="2136676790" sldId="278"/>
        </pc:sldMkLst>
      </pc:sldChg>
      <pc:sldChg chg="modSp">
        <pc:chgData name="Yiqun Ma" userId="S::yiqun.ma@mail.utoronto.ca::5f44ca11-e195-4c8b-a742-27db9ad9236d" providerId="AD" clId="Web-{EA27D791-A8BF-DCF2-B284-79385292F06A}" dt="2022-02-13T19:55:44.775" v="7" actId="20577"/>
        <pc:sldMkLst>
          <pc:docMk/>
          <pc:sldMk cId="1846183435" sldId="279"/>
        </pc:sldMkLst>
        <pc:spChg chg="mod">
          <ac:chgData name="Yiqun Ma" userId="S::yiqun.ma@mail.utoronto.ca::5f44ca11-e195-4c8b-a742-27db9ad9236d" providerId="AD" clId="Web-{EA27D791-A8BF-DCF2-B284-79385292F06A}" dt="2022-02-13T19:55:44.775" v="7" actId="20577"/>
          <ac:spMkLst>
            <pc:docMk/>
            <pc:sldMk cId="1846183435" sldId="279"/>
            <ac:spMk id="3" creationId="{936272EE-9E01-4DC0-B8FF-C310741C129D}"/>
          </ac:spMkLst>
        </pc:spChg>
      </pc:sldChg>
    </pc:docChg>
  </pc:docChgLst>
  <pc:docChgLst>
    <pc:chgData name="Arielle Zhang" userId="8ccb126e-b5b7-4aa9-b40e-79a9344630d6" providerId="ADAL" clId="{224C9B4E-AFC1-4000-BB48-2EFFF094D3A0}"/>
    <pc:docChg chg="undo custSel addSld modSld sldOrd">
      <pc:chgData name="Arielle Zhang" userId="8ccb126e-b5b7-4aa9-b40e-79a9344630d6" providerId="ADAL" clId="{224C9B4E-AFC1-4000-BB48-2EFFF094D3A0}" dt="2022-02-18T15:03:04.116" v="5682" actId="20577"/>
      <pc:docMkLst>
        <pc:docMk/>
      </pc:docMkLst>
      <pc:sldChg chg="modSp mod">
        <pc:chgData name="Arielle Zhang" userId="8ccb126e-b5b7-4aa9-b40e-79a9344630d6" providerId="ADAL" clId="{224C9B4E-AFC1-4000-BB48-2EFFF094D3A0}" dt="2022-02-09T21:27:13.248" v="3020" actId="20577"/>
        <pc:sldMkLst>
          <pc:docMk/>
          <pc:sldMk cId="2397242033" sldId="257"/>
        </pc:sldMkLst>
        <pc:spChg chg="mod">
          <ac:chgData name="Arielle Zhang" userId="8ccb126e-b5b7-4aa9-b40e-79a9344630d6" providerId="ADAL" clId="{224C9B4E-AFC1-4000-BB48-2EFFF094D3A0}" dt="2022-02-09T21:25:56.001" v="3018" actId="20577"/>
          <ac:spMkLst>
            <pc:docMk/>
            <pc:sldMk cId="2397242033" sldId="257"/>
            <ac:spMk id="2" creationId="{7872134F-77B5-47C0-9058-1A0A4C8FE466}"/>
          </ac:spMkLst>
        </pc:spChg>
        <pc:spChg chg="mod">
          <ac:chgData name="Arielle Zhang" userId="8ccb126e-b5b7-4aa9-b40e-79a9344630d6" providerId="ADAL" clId="{224C9B4E-AFC1-4000-BB48-2EFFF094D3A0}" dt="2022-02-09T21:27:13.248" v="3020" actId="20577"/>
          <ac:spMkLst>
            <pc:docMk/>
            <pc:sldMk cId="2397242033" sldId="257"/>
            <ac:spMk id="3" creationId="{9F3CA6AF-A536-4C4F-AEE6-2593FA978DB3}"/>
          </ac:spMkLst>
        </pc:spChg>
      </pc:sldChg>
      <pc:sldChg chg="modSp mod">
        <pc:chgData name="Arielle Zhang" userId="8ccb126e-b5b7-4aa9-b40e-79a9344630d6" providerId="ADAL" clId="{224C9B4E-AFC1-4000-BB48-2EFFF094D3A0}" dt="2022-02-09T20:15:53.712" v="1240" actId="27636"/>
        <pc:sldMkLst>
          <pc:docMk/>
          <pc:sldMk cId="2677345395" sldId="258"/>
        </pc:sldMkLst>
        <pc:spChg chg="mod">
          <ac:chgData name="Arielle Zhang" userId="8ccb126e-b5b7-4aa9-b40e-79a9344630d6" providerId="ADAL" clId="{224C9B4E-AFC1-4000-BB48-2EFFF094D3A0}" dt="2022-02-09T20:15:53.712" v="1240" actId="27636"/>
          <ac:spMkLst>
            <pc:docMk/>
            <pc:sldMk cId="2677345395" sldId="258"/>
            <ac:spMk id="3" creationId="{E8DD1DE0-AB55-4B39-B8E2-D78355BC9697}"/>
          </ac:spMkLst>
        </pc:spChg>
      </pc:sldChg>
      <pc:sldChg chg="modSp mod">
        <pc:chgData name="Arielle Zhang" userId="8ccb126e-b5b7-4aa9-b40e-79a9344630d6" providerId="ADAL" clId="{224C9B4E-AFC1-4000-BB48-2EFFF094D3A0}" dt="2022-02-08T21:45:26.640" v="1003" actId="20577"/>
        <pc:sldMkLst>
          <pc:docMk/>
          <pc:sldMk cId="3431833265" sldId="259"/>
        </pc:sldMkLst>
        <pc:spChg chg="mod">
          <ac:chgData name="Arielle Zhang" userId="8ccb126e-b5b7-4aa9-b40e-79a9344630d6" providerId="ADAL" clId="{224C9B4E-AFC1-4000-BB48-2EFFF094D3A0}" dt="2022-02-08T21:36:08.678" v="587" actId="20577"/>
          <ac:spMkLst>
            <pc:docMk/>
            <pc:sldMk cId="3431833265" sldId="259"/>
            <ac:spMk id="2" creationId="{A1B8D34A-4725-4FAB-BBCF-F8BFC9EA1B83}"/>
          </ac:spMkLst>
        </pc:spChg>
        <pc:spChg chg="mod">
          <ac:chgData name="Arielle Zhang" userId="8ccb126e-b5b7-4aa9-b40e-79a9344630d6" providerId="ADAL" clId="{224C9B4E-AFC1-4000-BB48-2EFFF094D3A0}" dt="2022-02-08T21:45:26.640" v="1003" actId="20577"/>
          <ac:spMkLst>
            <pc:docMk/>
            <pc:sldMk cId="3431833265" sldId="259"/>
            <ac:spMk id="3" creationId="{63B7E3F6-6069-42AA-A42A-6F0543D85D68}"/>
          </ac:spMkLst>
        </pc:spChg>
      </pc:sldChg>
      <pc:sldChg chg="modSp new mod">
        <pc:chgData name="Arielle Zhang" userId="8ccb126e-b5b7-4aa9-b40e-79a9344630d6" providerId="ADAL" clId="{224C9B4E-AFC1-4000-BB48-2EFFF094D3A0}" dt="2022-02-08T21:48:17.705" v="1039" actId="20577"/>
        <pc:sldMkLst>
          <pc:docMk/>
          <pc:sldMk cId="79423488" sldId="262"/>
        </pc:sldMkLst>
        <pc:spChg chg="mod">
          <ac:chgData name="Arielle Zhang" userId="8ccb126e-b5b7-4aa9-b40e-79a9344630d6" providerId="ADAL" clId="{224C9B4E-AFC1-4000-BB48-2EFFF094D3A0}" dt="2022-02-08T21:36:02.346" v="569" actId="20577"/>
          <ac:spMkLst>
            <pc:docMk/>
            <pc:sldMk cId="79423488" sldId="262"/>
            <ac:spMk id="2" creationId="{D3C99381-9CA6-42FF-8456-4256CA3AEB94}"/>
          </ac:spMkLst>
        </pc:spChg>
        <pc:spChg chg="mod">
          <ac:chgData name="Arielle Zhang" userId="8ccb126e-b5b7-4aa9-b40e-79a9344630d6" providerId="ADAL" clId="{224C9B4E-AFC1-4000-BB48-2EFFF094D3A0}" dt="2022-02-08T21:48:17.705" v="1039" actId="20577"/>
          <ac:spMkLst>
            <pc:docMk/>
            <pc:sldMk cId="79423488" sldId="262"/>
            <ac:spMk id="3" creationId="{98C8822B-8151-486D-BBF2-5663791C290C}"/>
          </ac:spMkLst>
        </pc:spChg>
      </pc:sldChg>
      <pc:sldChg chg="modSp new mod">
        <pc:chgData name="Arielle Zhang" userId="8ccb126e-b5b7-4aa9-b40e-79a9344630d6" providerId="ADAL" clId="{224C9B4E-AFC1-4000-BB48-2EFFF094D3A0}" dt="2022-02-08T21:48:48.668" v="1145" actId="20577"/>
        <pc:sldMkLst>
          <pc:docMk/>
          <pc:sldMk cId="1424760726" sldId="264"/>
        </pc:sldMkLst>
        <pc:spChg chg="mod">
          <ac:chgData name="Arielle Zhang" userId="8ccb126e-b5b7-4aa9-b40e-79a9344630d6" providerId="ADAL" clId="{224C9B4E-AFC1-4000-BB48-2EFFF094D3A0}" dt="2022-02-08T21:37:31.250" v="641" actId="20577"/>
          <ac:spMkLst>
            <pc:docMk/>
            <pc:sldMk cId="1424760726" sldId="264"/>
            <ac:spMk id="2" creationId="{786BBF27-3ED4-4AAA-95B7-D77B83309D1C}"/>
          </ac:spMkLst>
        </pc:spChg>
        <pc:spChg chg="mod">
          <ac:chgData name="Arielle Zhang" userId="8ccb126e-b5b7-4aa9-b40e-79a9344630d6" providerId="ADAL" clId="{224C9B4E-AFC1-4000-BB48-2EFFF094D3A0}" dt="2022-02-08T21:48:48.668" v="1145" actId="20577"/>
          <ac:spMkLst>
            <pc:docMk/>
            <pc:sldMk cId="1424760726" sldId="264"/>
            <ac:spMk id="3" creationId="{A866697D-F7A4-4559-A8F6-023B5624C2EB}"/>
          </ac:spMkLst>
        </pc:spChg>
      </pc:sldChg>
      <pc:sldChg chg="new">
        <pc:chgData name="Arielle Zhang" userId="8ccb126e-b5b7-4aa9-b40e-79a9344630d6" providerId="ADAL" clId="{224C9B4E-AFC1-4000-BB48-2EFFF094D3A0}" dt="2022-02-09T20:14:36.710" v="1155" actId="680"/>
        <pc:sldMkLst>
          <pc:docMk/>
          <pc:sldMk cId="2436055775" sldId="267"/>
        </pc:sldMkLst>
      </pc:sldChg>
      <pc:sldChg chg="modSp new mod addCm">
        <pc:chgData name="Arielle Zhang" userId="8ccb126e-b5b7-4aa9-b40e-79a9344630d6" providerId="ADAL" clId="{224C9B4E-AFC1-4000-BB48-2EFFF094D3A0}" dt="2022-02-13T19:27:28.324" v="4221"/>
        <pc:sldMkLst>
          <pc:docMk/>
          <pc:sldMk cId="2018149943" sldId="268"/>
        </pc:sldMkLst>
        <pc:spChg chg="mod">
          <ac:chgData name="Arielle Zhang" userId="8ccb126e-b5b7-4aa9-b40e-79a9344630d6" providerId="ADAL" clId="{224C9B4E-AFC1-4000-BB48-2EFFF094D3A0}" dt="2022-02-09T20:17:31.372" v="1272" actId="20577"/>
          <ac:spMkLst>
            <pc:docMk/>
            <pc:sldMk cId="2018149943" sldId="268"/>
            <ac:spMk id="2" creationId="{11E079A8-6045-4725-B79E-5DCBBC7B4A16}"/>
          </ac:spMkLst>
        </pc:spChg>
        <pc:spChg chg="mod">
          <ac:chgData name="Arielle Zhang" userId="8ccb126e-b5b7-4aa9-b40e-79a9344630d6" providerId="ADAL" clId="{224C9B4E-AFC1-4000-BB48-2EFFF094D3A0}" dt="2022-02-09T20:19:29.844" v="1337" actId="20577"/>
          <ac:spMkLst>
            <pc:docMk/>
            <pc:sldMk cId="2018149943" sldId="268"/>
            <ac:spMk id="3" creationId="{A91A8BF7-303F-42FB-973B-469D37F1DD84}"/>
          </ac:spMkLst>
        </pc:spChg>
      </pc:sldChg>
      <pc:sldChg chg="modSp new mod">
        <pc:chgData name="Arielle Zhang" userId="8ccb126e-b5b7-4aa9-b40e-79a9344630d6" providerId="ADAL" clId="{224C9B4E-AFC1-4000-BB48-2EFFF094D3A0}" dt="2022-02-09T20:32:25.374" v="2008" actId="20577"/>
        <pc:sldMkLst>
          <pc:docMk/>
          <pc:sldMk cId="686916528" sldId="269"/>
        </pc:sldMkLst>
        <pc:spChg chg="mod">
          <ac:chgData name="Arielle Zhang" userId="8ccb126e-b5b7-4aa9-b40e-79a9344630d6" providerId="ADAL" clId="{224C9B4E-AFC1-4000-BB48-2EFFF094D3A0}" dt="2022-02-09T20:18:46.449" v="1278" actId="20577"/>
          <ac:spMkLst>
            <pc:docMk/>
            <pc:sldMk cId="686916528" sldId="269"/>
            <ac:spMk id="2" creationId="{DDE1A414-0EFA-49CB-B7B5-D82E309EA88C}"/>
          </ac:spMkLst>
        </pc:spChg>
        <pc:spChg chg="mod">
          <ac:chgData name="Arielle Zhang" userId="8ccb126e-b5b7-4aa9-b40e-79a9344630d6" providerId="ADAL" clId="{224C9B4E-AFC1-4000-BB48-2EFFF094D3A0}" dt="2022-02-09T20:32:25.374" v="2008" actId="20577"/>
          <ac:spMkLst>
            <pc:docMk/>
            <pc:sldMk cId="686916528" sldId="269"/>
            <ac:spMk id="3" creationId="{AF96830D-7C21-4E5A-B1AB-68A9532E71A6}"/>
          </ac:spMkLst>
        </pc:spChg>
      </pc:sldChg>
      <pc:sldChg chg="delSp modSp new mod">
        <pc:chgData name="Arielle Zhang" userId="8ccb126e-b5b7-4aa9-b40e-79a9344630d6" providerId="ADAL" clId="{224C9B4E-AFC1-4000-BB48-2EFFF094D3A0}" dt="2022-02-13T19:41:24.520" v="4451" actId="20577"/>
        <pc:sldMkLst>
          <pc:docMk/>
          <pc:sldMk cId="1180580865" sldId="270"/>
        </pc:sldMkLst>
        <pc:spChg chg="del">
          <ac:chgData name="Arielle Zhang" userId="8ccb126e-b5b7-4aa9-b40e-79a9344630d6" providerId="ADAL" clId="{224C9B4E-AFC1-4000-BB48-2EFFF094D3A0}" dt="2022-02-09T20:21:27.005" v="1379" actId="478"/>
          <ac:spMkLst>
            <pc:docMk/>
            <pc:sldMk cId="1180580865" sldId="270"/>
            <ac:spMk id="2" creationId="{4D0AB509-F058-4032-A2C9-AF0BE1AF2814}"/>
          </ac:spMkLst>
        </pc:spChg>
        <pc:spChg chg="mod">
          <ac:chgData name="Arielle Zhang" userId="8ccb126e-b5b7-4aa9-b40e-79a9344630d6" providerId="ADAL" clId="{224C9B4E-AFC1-4000-BB48-2EFFF094D3A0}" dt="2022-02-13T19:41:24.520" v="4451" actId="20577"/>
          <ac:spMkLst>
            <pc:docMk/>
            <pc:sldMk cId="1180580865" sldId="270"/>
            <ac:spMk id="3" creationId="{26201015-F4C9-4978-864F-A98B96819487}"/>
          </ac:spMkLst>
        </pc:spChg>
      </pc:sldChg>
      <pc:sldChg chg="modSp new mod">
        <pc:chgData name="Arielle Zhang" userId="8ccb126e-b5b7-4aa9-b40e-79a9344630d6" providerId="ADAL" clId="{224C9B4E-AFC1-4000-BB48-2EFFF094D3A0}" dt="2022-02-09T20:34:20.916" v="2179" actId="20577"/>
        <pc:sldMkLst>
          <pc:docMk/>
          <pc:sldMk cId="84216853" sldId="272"/>
        </pc:sldMkLst>
        <pc:spChg chg="mod">
          <ac:chgData name="Arielle Zhang" userId="8ccb126e-b5b7-4aa9-b40e-79a9344630d6" providerId="ADAL" clId="{224C9B4E-AFC1-4000-BB48-2EFFF094D3A0}" dt="2022-02-09T20:33:22.765" v="2021" actId="20577"/>
          <ac:spMkLst>
            <pc:docMk/>
            <pc:sldMk cId="84216853" sldId="272"/>
            <ac:spMk id="2" creationId="{00631AB2-1562-47A6-A286-9F18ED20A40A}"/>
          </ac:spMkLst>
        </pc:spChg>
        <pc:spChg chg="mod">
          <ac:chgData name="Arielle Zhang" userId="8ccb126e-b5b7-4aa9-b40e-79a9344630d6" providerId="ADAL" clId="{224C9B4E-AFC1-4000-BB48-2EFFF094D3A0}" dt="2022-02-09T20:34:20.916" v="2179" actId="20577"/>
          <ac:spMkLst>
            <pc:docMk/>
            <pc:sldMk cId="84216853" sldId="272"/>
            <ac:spMk id="3" creationId="{1302C132-F615-4C92-8FEC-820B220872D8}"/>
          </ac:spMkLst>
        </pc:spChg>
      </pc:sldChg>
      <pc:sldChg chg="modSp new mod">
        <pc:chgData name="Arielle Zhang" userId="8ccb126e-b5b7-4aa9-b40e-79a9344630d6" providerId="ADAL" clId="{224C9B4E-AFC1-4000-BB48-2EFFF094D3A0}" dt="2022-02-09T21:38:13.440" v="3484" actId="20577"/>
        <pc:sldMkLst>
          <pc:docMk/>
          <pc:sldMk cId="1063482808" sldId="273"/>
        </pc:sldMkLst>
        <pc:spChg chg="mod">
          <ac:chgData name="Arielle Zhang" userId="8ccb126e-b5b7-4aa9-b40e-79a9344630d6" providerId="ADAL" clId="{224C9B4E-AFC1-4000-BB48-2EFFF094D3A0}" dt="2022-02-09T21:33:55.695" v="3276" actId="20577"/>
          <ac:spMkLst>
            <pc:docMk/>
            <pc:sldMk cId="1063482808" sldId="273"/>
            <ac:spMk id="2" creationId="{5A67A211-A05F-4005-A76D-5E767D116FCD}"/>
          </ac:spMkLst>
        </pc:spChg>
        <pc:spChg chg="mod">
          <ac:chgData name="Arielle Zhang" userId="8ccb126e-b5b7-4aa9-b40e-79a9344630d6" providerId="ADAL" clId="{224C9B4E-AFC1-4000-BB48-2EFFF094D3A0}" dt="2022-02-09T21:38:13.440" v="3484" actId="20577"/>
          <ac:spMkLst>
            <pc:docMk/>
            <pc:sldMk cId="1063482808" sldId="273"/>
            <ac:spMk id="3" creationId="{D469E4EB-6D32-4885-9975-32DD6D564E6D}"/>
          </ac:spMkLst>
        </pc:spChg>
      </pc:sldChg>
      <pc:sldChg chg="delSp modSp new mod">
        <pc:chgData name="Arielle Zhang" userId="8ccb126e-b5b7-4aa9-b40e-79a9344630d6" providerId="ADAL" clId="{224C9B4E-AFC1-4000-BB48-2EFFF094D3A0}" dt="2022-02-09T21:54:04.556" v="3739" actId="21"/>
        <pc:sldMkLst>
          <pc:docMk/>
          <pc:sldMk cId="2371319648" sldId="275"/>
        </pc:sldMkLst>
        <pc:spChg chg="del mod">
          <ac:chgData name="Arielle Zhang" userId="8ccb126e-b5b7-4aa9-b40e-79a9344630d6" providerId="ADAL" clId="{224C9B4E-AFC1-4000-BB48-2EFFF094D3A0}" dt="2022-02-09T21:32:35.063" v="3119" actId="478"/>
          <ac:spMkLst>
            <pc:docMk/>
            <pc:sldMk cId="2371319648" sldId="275"/>
            <ac:spMk id="2" creationId="{16984986-D9FB-4D9C-AA3C-016568E507FD}"/>
          </ac:spMkLst>
        </pc:spChg>
        <pc:spChg chg="mod">
          <ac:chgData name="Arielle Zhang" userId="8ccb126e-b5b7-4aa9-b40e-79a9344630d6" providerId="ADAL" clId="{224C9B4E-AFC1-4000-BB48-2EFFF094D3A0}" dt="2022-02-09T21:54:04.556" v="3739" actId="21"/>
          <ac:spMkLst>
            <pc:docMk/>
            <pc:sldMk cId="2371319648" sldId="275"/>
            <ac:spMk id="3" creationId="{7BBAD0FC-7070-4C49-A70F-629446001A04}"/>
          </ac:spMkLst>
        </pc:spChg>
      </pc:sldChg>
      <pc:sldChg chg="delSp modSp new mod ord">
        <pc:chgData name="Arielle Zhang" userId="8ccb126e-b5b7-4aa9-b40e-79a9344630d6" providerId="ADAL" clId="{224C9B4E-AFC1-4000-BB48-2EFFF094D3A0}" dt="2022-02-13T19:48:11.609" v="4948" actId="20577"/>
        <pc:sldMkLst>
          <pc:docMk/>
          <pc:sldMk cId="52823019" sldId="276"/>
        </pc:sldMkLst>
        <pc:spChg chg="del">
          <ac:chgData name="Arielle Zhang" userId="8ccb126e-b5b7-4aa9-b40e-79a9344630d6" providerId="ADAL" clId="{224C9B4E-AFC1-4000-BB48-2EFFF094D3A0}" dt="2022-02-13T19:41:41.084" v="4452" actId="478"/>
          <ac:spMkLst>
            <pc:docMk/>
            <pc:sldMk cId="52823019" sldId="276"/>
            <ac:spMk id="2" creationId="{F4F843E2-F47B-4220-B11A-6D8ECD2D3CDF}"/>
          </ac:spMkLst>
        </pc:spChg>
        <pc:spChg chg="mod">
          <ac:chgData name="Arielle Zhang" userId="8ccb126e-b5b7-4aa9-b40e-79a9344630d6" providerId="ADAL" clId="{224C9B4E-AFC1-4000-BB48-2EFFF094D3A0}" dt="2022-02-13T19:48:11.609" v="4948" actId="20577"/>
          <ac:spMkLst>
            <pc:docMk/>
            <pc:sldMk cId="52823019" sldId="276"/>
            <ac:spMk id="3" creationId="{968A6AA8-F7A7-474B-8CB2-743FE9517D8C}"/>
          </ac:spMkLst>
        </pc:spChg>
      </pc:sldChg>
      <pc:sldChg chg="delSp modSp new mod">
        <pc:chgData name="Arielle Zhang" userId="8ccb126e-b5b7-4aa9-b40e-79a9344630d6" providerId="ADAL" clId="{224C9B4E-AFC1-4000-BB48-2EFFF094D3A0}" dt="2022-02-13T19:58:30.401" v="5291" actId="20577"/>
        <pc:sldMkLst>
          <pc:docMk/>
          <pc:sldMk cId="1598754734" sldId="277"/>
        </pc:sldMkLst>
        <pc:spChg chg="del">
          <ac:chgData name="Arielle Zhang" userId="8ccb126e-b5b7-4aa9-b40e-79a9344630d6" providerId="ADAL" clId="{224C9B4E-AFC1-4000-BB48-2EFFF094D3A0}" dt="2022-02-13T19:49:26.523" v="4949" actId="478"/>
          <ac:spMkLst>
            <pc:docMk/>
            <pc:sldMk cId="1598754734" sldId="277"/>
            <ac:spMk id="2" creationId="{6E27A2FB-EB08-45C5-84CE-22EE1AF689A2}"/>
          </ac:spMkLst>
        </pc:spChg>
        <pc:spChg chg="mod">
          <ac:chgData name="Arielle Zhang" userId="8ccb126e-b5b7-4aa9-b40e-79a9344630d6" providerId="ADAL" clId="{224C9B4E-AFC1-4000-BB48-2EFFF094D3A0}" dt="2022-02-13T19:58:30.401" v="5291" actId="20577"/>
          <ac:spMkLst>
            <pc:docMk/>
            <pc:sldMk cId="1598754734" sldId="277"/>
            <ac:spMk id="3" creationId="{080FC9DA-8D8F-4E3B-8D3A-453754C9C890}"/>
          </ac:spMkLst>
        </pc:spChg>
      </pc:sldChg>
      <pc:sldChg chg="delSp modSp new mod addCm">
        <pc:chgData name="Arielle Zhang" userId="8ccb126e-b5b7-4aa9-b40e-79a9344630d6" providerId="ADAL" clId="{224C9B4E-AFC1-4000-BB48-2EFFF094D3A0}" dt="2022-02-13T19:41:04.625" v="4449"/>
        <pc:sldMkLst>
          <pc:docMk/>
          <pc:sldMk cId="2136676790" sldId="278"/>
        </pc:sldMkLst>
        <pc:spChg chg="del">
          <ac:chgData name="Arielle Zhang" userId="8ccb126e-b5b7-4aa9-b40e-79a9344630d6" providerId="ADAL" clId="{224C9B4E-AFC1-4000-BB48-2EFFF094D3A0}" dt="2022-02-09T21:54:19.472" v="3741" actId="478"/>
          <ac:spMkLst>
            <pc:docMk/>
            <pc:sldMk cId="2136676790" sldId="278"/>
            <ac:spMk id="2" creationId="{AC9463F2-FBDC-48F8-A064-486AB7CDC181}"/>
          </ac:spMkLst>
        </pc:spChg>
        <pc:spChg chg="mod">
          <ac:chgData name="Arielle Zhang" userId="8ccb126e-b5b7-4aa9-b40e-79a9344630d6" providerId="ADAL" clId="{224C9B4E-AFC1-4000-BB48-2EFFF094D3A0}" dt="2022-02-13T19:40:36.292" v="4448" actId="27636"/>
          <ac:spMkLst>
            <pc:docMk/>
            <pc:sldMk cId="2136676790" sldId="278"/>
            <ac:spMk id="3" creationId="{E2563EDA-D27E-4C73-8F2F-A0387608D1E3}"/>
          </ac:spMkLst>
        </pc:spChg>
      </pc:sldChg>
      <pc:sldChg chg="delSp modSp mod">
        <pc:chgData name="Arielle Zhang" userId="8ccb126e-b5b7-4aa9-b40e-79a9344630d6" providerId="ADAL" clId="{224C9B4E-AFC1-4000-BB48-2EFFF094D3A0}" dt="2022-02-13T19:54:31.446" v="5004" actId="27636"/>
        <pc:sldMkLst>
          <pc:docMk/>
          <pc:sldMk cId="1846183435" sldId="279"/>
        </pc:sldMkLst>
        <pc:spChg chg="del">
          <ac:chgData name="Arielle Zhang" userId="8ccb126e-b5b7-4aa9-b40e-79a9344630d6" providerId="ADAL" clId="{224C9B4E-AFC1-4000-BB48-2EFFF094D3A0}" dt="2022-02-13T19:43:29.359" v="4622" actId="478"/>
          <ac:spMkLst>
            <pc:docMk/>
            <pc:sldMk cId="1846183435" sldId="279"/>
            <ac:spMk id="2" creationId="{0F72111E-1353-4F14-BDD4-F2EF4A801416}"/>
          </ac:spMkLst>
        </pc:spChg>
        <pc:spChg chg="mod">
          <ac:chgData name="Arielle Zhang" userId="8ccb126e-b5b7-4aa9-b40e-79a9344630d6" providerId="ADAL" clId="{224C9B4E-AFC1-4000-BB48-2EFFF094D3A0}" dt="2022-02-13T19:54:31.446" v="5004" actId="27636"/>
          <ac:spMkLst>
            <pc:docMk/>
            <pc:sldMk cId="1846183435" sldId="279"/>
            <ac:spMk id="3" creationId="{936272EE-9E01-4DC0-B8FF-C310741C129D}"/>
          </ac:spMkLst>
        </pc:spChg>
      </pc:sldChg>
      <pc:sldChg chg="modSp mod">
        <pc:chgData name="Arielle Zhang" userId="8ccb126e-b5b7-4aa9-b40e-79a9344630d6" providerId="ADAL" clId="{224C9B4E-AFC1-4000-BB48-2EFFF094D3A0}" dt="2022-02-13T20:09:33.516" v="5321" actId="20577"/>
        <pc:sldMkLst>
          <pc:docMk/>
          <pc:sldMk cId="3040132394" sldId="280"/>
        </pc:sldMkLst>
        <pc:graphicFrameChg chg="modGraphic">
          <ac:chgData name="Arielle Zhang" userId="8ccb126e-b5b7-4aa9-b40e-79a9344630d6" providerId="ADAL" clId="{224C9B4E-AFC1-4000-BB48-2EFFF094D3A0}" dt="2022-02-13T20:09:33.516" v="5321" actId="20577"/>
          <ac:graphicFrameMkLst>
            <pc:docMk/>
            <pc:sldMk cId="3040132394" sldId="280"/>
            <ac:graphicFrameMk id="5" creationId="{EB693ACA-8717-4B75-9C7F-4F6C0ABDB3E1}"/>
          </ac:graphicFrameMkLst>
        </pc:graphicFrameChg>
      </pc:sldChg>
      <pc:sldChg chg="addSp modSp new mod">
        <pc:chgData name="Arielle Zhang" userId="8ccb126e-b5b7-4aa9-b40e-79a9344630d6" providerId="ADAL" clId="{224C9B4E-AFC1-4000-BB48-2EFFF094D3A0}" dt="2022-02-13T20:09:55.208" v="5413" actId="20577"/>
        <pc:sldMkLst>
          <pc:docMk/>
          <pc:sldMk cId="707980247" sldId="281"/>
        </pc:sldMkLst>
        <pc:graphicFrameChg chg="add mod modGraphic">
          <ac:chgData name="Arielle Zhang" userId="8ccb126e-b5b7-4aa9-b40e-79a9344630d6" providerId="ADAL" clId="{224C9B4E-AFC1-4000-BB48-2EFFF094D3A0}" dt="2022-02-13T20:09:55.208" v="5413" actId="20577"/>
          <ac:graphicFrameMkLst>
            <pc:docMk/>
            <pc:sldMk cId="707980247" sldId="281"/>
            <ac:graphicFrameMk id="2" creationId="{619D608A-67E7-4E39-A15E-919F1EAAAD89}"/>
          </ac:graphicFrameMkLst>
        </pc:graphicFrameChg>
      </pc:sldChg>
      <pc:sldChg chg="modSp new mod">
        <pc:chgData name="Arielle Zhang" userId="8ccb126e-b5b7-4aa9-b40e-79a9344630d6" providerId="ADAL" clId="{224C9B4E-AFC1-4000-BB48-2EFFF094D3A0}" dt="2022-02-18T15:03:04.116" v="5682" actId="20577"/>
        <pc:sldMkLst>
          <pc:docMk/>
          <pc:sldMk cId="1842103233" sldId="283"/>
        </pc:sldMkLst>
        <pc:spChg chg="mod">
          <ac:chgData name="Arielle Zhang" userId="8ccb126e-b5b7-4aa9-b40e-79a9344630d6" providerId="ADAL" clId="{224C9B4E-AFC1-4000-BB48-2EFFF094D3A0}" dt="2022-02-18T15:03:04.116" v="5682" actId="20577"/>
          <ac:spMkLst>
            <pc:docMk/>
            <pc:sldMk cId="1842103233" sldId="283"/>
            <ac:spMk id="3" creationId="{740A8D3B-7265-4825-825F-A08C74C94A36}"/>
          </ac:spMkLst>
        </pc:spChg>
      </pc:sldChg>
    </pc:docChg>
  </pc:docChgLst>
  <pc:docChgLst>
    <pc:chgData name="Yiqun Ma" userId="S::yiqun.ma@mail.utoronto.ca::5f44ca11-e195-4c8b-a742-27db9ad9236d" providerId="AD" clId="Web-{879FFBA4-EE20-C72F-8148-651723721958}"/>
    <pc:docChg chg="modSld">
      <pc:chgData name="Yiqun Ma" userId="S::yiqun.ma@mail.utoronto.ca::5f44ca11-e195-4c8b-a742-27db9ad9236d" providerId="AD" clId="Web-{879FFBA4-EE20-C72F-8148-651723721958}" dt="2022-02-09T21:39:14.681" v="4" actId="20577"/>
      <pc:docMkLst>
        <pc:docMk/>
      </pc:docMkLst>
      <pc:sldChg chg="modSp">
        <pc:chgData name="Yiqun Ma" userId="S::yiqun.ma@mail.utoronto.ca::5f44ca11-e195-4c8b-a742-27db9ad9236d" providerId="AD" clId="Web-{879FFBA4-EE20-C72F-8148-651723721958}" dt="2022-02-09T21:27:18.411" v="1" actId="20577"/>
        <pc:sldMkLst>
          <pc:docMk/>
          <pc:sldMk cId="2397242033" sldId="257"/>
        </pc:sldMkLst>
        <pc:spChg chg="mod">
          <ac:chgData name="Yiqun Ma" userId="S::yiqun.ma@mail.utoronto.ca::5f44ca11-e195-4c8b-a742-27db9ad9236d" providerId="AD" clId="Web-{879FFBA4-EE20-C72F-8148-651723721958}" dt="2022-02-09T21:27:18.411" v="1" actId="20577"/>
          <ac:spMkLst>
            <pc:docMk/>
            <pc:sldMk cId="2397242033" sldId="257"/>
            <ac:spMk id="3" creationId="{9F3CA6AF-A536-4C4F-AEE6-2593FA978DB3}"/>
          </ac:spMkLst>
        </pc:spChg>
      </pc:sldChg>
      <pc:sldChg chg="modSp">
        <pc:chgData name="Yiqun Ma" userId="S::yiqun.ma@mail.utoronto.ca::5f44ca11-e195-4c8b-a742-27db9ad9236d" providerId="AD" clId="Web-{879FFBA4-EE20-C72F-8148-651723721958}" dt="2022-02-09T21:39:14.681" v="4" actId="20577"/>
        <pc:sldMkLst>
          <pc:docMk/>
          <pc:sldMk cId="1063482808" sldId="273"/>
        </pc:sldMkLst>
        <pc:spChg chg="mod">
          <ac:chgData name="Yiqun Ma" userId="S::yiqun.ma@mail.utoronto.ca::5f44ca11-e195-4c8b-a742-27db9ad9236d" providerId="AD" clId="Web-{879FFBA4-EE20-C72F-8148-651723721958}" dt="2022-02-09T21:39:14.681" v="4" actId="20577"/>
          <ac:spMkLst>
            <pc:docMk/>
            <pc:sldMk cId="1063482808" sldId="273"/>
            <ac:spMk id="3" creationId="{D469E4EB-6D32-4885-9975-32DD6D564E6D}"/>
          </ac:spMkLst>
        </pc:spChg>
      </pc:sldChg>
    </pc:docChg>
  </pc:docChgLst>
  <pc:docChgLst>
    <pc:chgData name="Emre Cagin" userId="S::emre.cagin@mail.utoronto.ca::4ed3e4db-2ded-4b93-863a-545407bba730" providerId="AD" clId="Web-{BC15E642-C113-70E8-1FC1-3DA0C5FE8677}"/>
    <pc:docChg chg="addSld modSld sldOrd">
      <pc:chgData name="Emre Cagin" userId="S::emre.cagin@mail.utoronto.ca::4ed3e4db-2ded-4b93-863a-545407bba730" providerId="AD" clId="Web-{BC15E642-C113-70E8-1FC1-3DA0C5FE8677}" dt="2022-02-16T20:58:34.812" v="705"/>
      <pc:docMkLst>
        <pc:docMk/>
      </pc:docMkLst>
      <pc:sldChg chg="addSp modSp add ord replId">
        <pc:chgData name="Emre Cagin" userId="S::emre.cagin@mail.utoronto.ca::4ed3e4db-2ded-4b93-863a-545407bba730" providerId="AD" clId="Web-{BC15E642-C113-70E8-1FC1-3DA0C5FE8677}" dt="2022-02-16T20:58:34.812" v="705"/>
        <pc:sldMkLst>
          <pc:docMk/>
          <pc:sldMk cId="3547392899" sldId="282"/>
        </pc:sldMkLst>
        <pc:spChg chg="add mod">
          <ac:chgData name="Emre Cagin" userId="S::emre.cagin@mail.utoronto.ca::4ed3e4db-2ded-4b93-863a-545407bba730" providerId="AD" clId="Web-{BC15E642-C113-70E8-1FC1-3DA0C5FE8677}" dt="2022-02-16T20:47:42.618" v="696" actId="1076"/>
          <ac:spMkLst>
            <pc:docMk/>
            <pc:sldMk cId="3547392899" sldId="282"/>
            <ac:spMk id="3" creationId="{1AD73818-0DD8-4043-9E73-EC9ACDF52C10}"/>
          </ac:spMkLst>
        </pc:spChg>
        <pc:graphicFrameChg chg="mod modGraphic">
          <ac:chgData name="Emre Cagin" userId="S::emre.cagin@mail.utoronto.ca::4ed3e4db-2ded-4b93-863a-545407bba730" providerId="AD" clId="Web-{BC15E642-C113-70E8-1FC1-3DA0C5FE8677}" dt="2022-02-16T20:58:34.812" v="705"/>
          <ac:graphicFrameMkLst>
            <pc:docMk/>
            <pc:sldMk cId="3547392899" sldId="282"/>
            <ac:graphicFrameMk id="2" creationId="{619D608A-67E7-4E39-A15E-919F1EAAAD89}"/>
          </ac:graphicFrameMkLst>
        </pc:graphicFrameChg>
      </pc:sldChg>
    </pc:docChg>
  </pc:docChgLst>
  <pc:docChgLst>
    <pc:chgData name="Yiqun Ma" userId="S::yiqun.ma@mail.utoronto.ca::5f44ca11-e195-4c8b-a742-27db9ad9236d" providerId="AD" clId="Web-{EA2A2256-E42F-8879-C8A9-CF45F760D372}"/>
    <pc:docChg chg="addSld modSld">
      <pc:chgData name="Yiqun Ma" userId="S::yiqun.ma@mail.utoronto.ca::5f44ca11-e195-4c8b-a742-27db9ad9236d" providerId="AD" clId="Web-{EA2A2256-E42F-8879-C8A9-CF45F760D372}" dt="2022-02-10T15:08:13.201" v="13" actId="20577"/>
      <pc:docMkLst>
        <pc:docMk/>
      </pc:docMkLst>
      <pc:sldChg chg="modSp new">
        <pc:chgData name="Yiqun Ma" userId="S::yiqun.ma@mail.utoronto.ca::5f44ca11-e195-4c8b-a742-27db9ad9236d" providerId="AD" clId="Web-{EA2A2256-E42F-8879-C8A9-CF45F760D372}" dt="2022-02-10T15:08:13.201" v="13" actId="20577"/>
        <pc:sldMkLst>
          <pc:docMk/>
          <pc:sldMk cId="1846183435" sldId="279"/>
        </pc:sldMkLst>
        <pc:spChg chg="mod">
          <ac:chgData name="Yiqun Ma" userId="S::yiqun.ma@mail.utoronto.ca::5f44ca11-e195-4c8b-a742-27db9ad9236d" providerId="AD" clId="Web-{EA2A2256-E42F-8879-C8A9-CF45F760D372}" dt="2022-02-10T15:08:13.201" v="13" actId="20577"/>
          <ac:spMkLst>
            <pc:docMk/>
            <pc:sldMk cId="1846183435" sldId="279"/>
            <ac:spMk id="3" creationId="{936272EE-9E01-4DC0-B8FF-C310741C129D}"/>
          </ac:spMkLst>
        </pc:spChg>
      </pc:sldChg>
    </pc:docChg>
  </pc:docChgLst>
  <pc:docChgLst>
    <pc:chgData name="Emre Cagin" userId="S::emre.cagin@mail.utoronto.ca::4ed3e4db-2ded-4b93-863a-545407bba730" providerId="AD" clId="Web-{F75C0FD2-A249-4D88-9E9B-77AB650BD04C}"/>
    <pc:docChg chg="modSld">
      <pc:chgData name="Emre Cagin" userId="S::emre.cagin@mail.utoronto.ca::4ed3e4db-2ded-4b93-863a-545407bba730" providerId="AD" clId="Web-{F75C0FD2-A249-4D88-9E9B-77AB650BD04C}" dt="2022-02-08T21:47:50.941" v="401"/>
      <pc:docMkLst>
        <pc:docMk/>
      </pc:docMkLst>
      <pc:sldChg chg="addSp delSp modSp">
        <pc:chgData name="Emre Cagin" userId="S::emre.cagin@mail.utoronto.ca::4ed3e4db-2ded-4b93-863a-545407bba730" providerId="AD" clId="Web-{F75C0FD2-A249-4D88-9E9B-77AB650BD04C}" dt="2022-02-08T21:47:50.941" v="401"/>
        <pc:sldMkLst>
          <pc:docMk/>
          <pc:sldMk cId="2677345395" sldId="258"/>
        </pc:sldMkLst>
        <pc:spChg chg="del">
          <ac:chgData name="Emre Cagin" userId="S::emre.cagin@mail.utoronto.ca::4ed3e4db-2ded-4b93-863a-545407bba730" providerId="AD" clId="Web-{F75C0FD2-A249-4D88-9E9B-77AB650BD04C}" dt="2022-02-08T21:41:43.281" v="204"/>
          <ac:spMkLst>
            <pc:docMk/>
            <pc:sldMk cId="2677345395" sldId="258"/>
            <ac:spMk id="2" creationId="{9BA6F82D-A068-42EC-9E06-151E37EBFDC8}"/>
          </ac:spMkLst>
        </pc:spChg>
        <pc:spChg chg="mod">
          <ac:chgData name="Emre Cagin" userId="S::emre.cagin@mail.utoronto.ca::4ed3e4db-2ded-4b93-863a-545407bba730" providerId="AD" clId="Web-{F75C0FD2-A249-4D88-9E9B-77AB650BD04C}" dt="2022-02-08T21:47:24.347" v="393" actId="20577"/>
          <ac:spMkLst>
            <pc:docMk/>
            <pc:sldMk cId="2677345395" sldId="258"/>
            <ac:spMk id="3" creationId="{E8DD1DE0-AB55-4B39-B8E2-D78355BC9697}"/>
          </ac:spMkLst>
        </pc:spChg>
        <pc:picChg chg="add del mod">
          <ac:chgData name="Emre Cagin" userId="S::emre.cagin@mail.utoronto.ca::4ed3e4db-2ded-4b93-863a-545407bba730" providerId="AD" clId="Web-{F75C0FD2-A249-4D88-9E9B-77AB650BD04C}" dt="2022-02-08T21:47:31.284" v="396"/>
          <ac:picMkLst>
            <pc:docMk/>
            <pc:sldMk cId="2677345395" sldId="258"/>
            <ac:picMk id="4" creationId="{044E2B12-CEA7-456E-A644-340F11E8E31B}"/>
          </ac:picMkLst>
        </pc:picChg>
        <pc:inkChg chg="add">
          <ac:chgData name="Emre Cagin" userId="S::emre.cagin@mail.utoronto.ca::4ed3e4db-2ded-4b93-863a-545407bba730" providerId="AD" clId="Web-{F75C0FD2-A249-4D88-9E9B-77AB650BD04C}" dt="2022-02-08T21:47:39.722" v="397"/>
          <ac:inkMkLst>
            <pc:docMk/>
            <pc:sldMk cId="2677345395" sldId="258"/>
            <ac:inkMk id="5" creationId="{CC9E7904-5C5C-40AC-BD00-F206108F2756}"/>
          </ac:inkMkLst>
        </pc:inkChg>
        <pc:inkChg chg="add">
          <ac:chgData name="Emre Cagin" userId="S::emre.cagin@mail.utoronto.ca::4ed3e4db-2ded-4b93-863a-545407bba730" providerId="AD" clId="Web-{F75C0FD2-A249-4D88-9E9B-77AB650BD04C}" dt="2022-02-08T21:47:41.315" v="398"/>
          <ac:inkMkLst>
            <pc:docMk/>
            <pc:sldMk cId="2677345395" sldId="258"/>
            <ac:inkMk id="6" creationId="{BB1938F7-9E16-40B5-96FB-58CD80629DE2}"/>
          </ac:inkMkLst>
        </pc:inkChg>
        <pc:inkChg chg="add">
          <ac:chgData name="Emre Cagin" userId="S::emre.cagin@mail.utoronto.ca::4ed3e4db-2ded-4b93-863a-545407bba730" providerId="AD" clId="Web-{F75C0FD2-A249-4D88-9E9B-77AB650BD04C}" dt="2022-02-08T21:47:46.565" v="399"/>
          <ac:inkMkLst>
            <pc:docMk/>
            <pc:sldMk cId="2677345395" sldId="258"/>
            <ac:inkMk id="7" creationId="{448AA561-5BC9-41DB-9363-1CB550FDC716}"/>
          </ac:inkMkLst>
        </pc:inkChg>
        <pc:inkChg chg="add">
          <ac:chgData name="Emre Cagin" userId="S::emre.cagin@mail.utoronto.ca::4ed3e4db-2ded-4b93-863a-545407bba730" providerId="AD" clId="Web-{F75C0FD2-A249-4D88-9E9B-77AB650BD04C}" dt="2022-02-08T21:47:46.581" v="400"/>
          <ac:inkMkLst>
            <pc:docMk/>
            <pc:sldMk cId="2677345395" sldId="258"/>
            <ac:inkMk id="8" creationId="{D5A35A97-3099-408B-92B0-8FDBD1C27F32}"/>
          </ac:inkMkLst>
        </pc:inkChg>
        <pc:inkChg chg="add">
          <ac:chgData name="Emre Cagin" userId="S::emre.cagin@mail.utoronto.ca::4ed3e4db-2ded-4b93-863a-545407bba730" providerId="AD" clId="Web-{F75C0FD2-A249-4D88-9E9B-77AB650BD04C}" dt="2022-02-08T21:47:50.941" v="401"/>
          <ac:inkMkLst>
            <pc:docMk/>
            <pc:sldMk cId="2677345395" sldId="258"/>
            <ac:inkMk id="9" creationId="{0BBD408C-627A-4479-A3F1-2C113E227A11}"/>
          </ac:inkMkLst>
        </pc:inkChg>
      </pc:sldChg>
    </pc:docChg>
  </pc:docChgLst>
  <pc:docChgLst>
    <pc:chgData name="Yiqun Ma" userId="S::yiqun.ma@mail.utoronto.ca::5f44ca11-e195-4c8b-a742-27db9ad9236d" providerId="AD" clId="Web-{2A5E1C81-9EA7-4F14-938F-B0A753A658AD}"/>
    <pc:docChg chg="addSld modSld">
      <pc:chgData name="Yiqun Ma" userId="S::yiqun.ma@mail.utoronto.ca::5f44ca11-e195-4c8b-a742-27db9ad9236d" providerId="AD" clId="Web-{2A5E1C81-9EA7-4F14-938F-B0A753A658AD}" dt="2022-02-08T21:57:47.881" v="62" actId="1076"/>
      <pc:docMkLst>
        <pc:docMk/>
      </pc:docMkLst>
      <pc:sldChg chg="modSp">
        <pc:chgData name="Yiqun Ma" userId="S::yiqun.ma@mail.utoronto.ca::5f44ca11-e195-4c8b-a742-27db9ad9236d" providerId="AD" clId="Web-{2A5E1C81-9EA7-4F14-938F-B0A753A658AD}" dt="2022-02-08T21:57:47.881" v="62" actId="1076"/>
        <pc:sldMkLst>
          <pc:docMk/>
          <pc:sldMk cId="490268405" sldId="260"/>
        </pc:sldMkLst>
        <pc:spChg chg="mod">
          <ac:chgData name="Yiqun Ma" userId="S::yiqun.ma@mail.utoronto.ca::5f44ca11-e195-4c8b-a742-27db9ad9236d" providerId="AD" clId="Web-{2A5E1C81-9EA7-4F14-938F-B0A753A658AD}" dt="2022-02-08T21:57:47.881" v="62" actId="1076"/>
          <ac:spMkLst>
            <pc:docMk/>
            <pc:sldMk cId="490268405" sldId="260"/>
            <ac:spMk id="7" creationId="{E97B8B16-B1D8-486D-90D9-DDC252F98BF2}"/>
          </ac:spMkLst>
        </pc:spChg>
        <pc:inkChg chg="mod">
          <ac:chgData name="Yiqun Ma" userId="S::yiqun.ma@mail.utoronto.ca::5f44ca11-e195-4c8b-a742-27db9ad9236d" providerId="AD" clId="Web-{2A5E1C81-9EA7-4F14-938F-B0A753A658AD}" dt="2022-02-08T21:57:45.396" v="61" actId="1076"/>
          <ac:inkMkLst>
            <pc:docMk/>
            <pc:sldMk cId="490268405" sldId="260"/>
            <ac:inkMk id="95" creationId="{09408242-7753-44DD-8C8F-6998DAEDB34E}"/>
          </ac:inkMkLst>
        </pc:inkChg>
      </pc:sldChg>
      <pc:sldChg chg="modSp">
        <pc:chgData name="Yiqun Ma" userId="S::yiqun.ma@mail.utoronto.ca::5f44ca11-e195-4c8b-a742-27db9ad9236d" providerId="AD" clId="Web-{2A5E1C81-9EA7-4F14-938F-B0A753A658AD}" dt="2022-02-08T21:43:28.145" v="37" actId="20577"/>
        <pc:sldMkLst>
          <pc:docMk/>
          <pc:sldMk cId="3688326970" sldId="261"/>
        </pc:sldMkLst>
        <pc:spChg chg="mod">
          <ac:chgData name="Yiqun Ma" userId="S::yiqun.ma@mail.utoronto.ca::5f44ca11-e195-4c8b-a742-27db9ad9236d" providerId="AD" clId="Web-{2A5E1C81-9EA7-4F14-938F-B0A753A658AD}" dt="2022-02-08T21:29:31.301" v="0" actId="20577"/>
          <ac:spMkLst>
            <pc:docMk/>
            <pc:sldMk cId="3688326970" sldId="261"/>
            <ac:spMk id="2" creationId="{08C77E10-475D-46E1-8416-BD40BADCE296}"/>
          </ac:spMkLst>
        </pc:spChg>
        <pc:spChg chg="mod">
          <ac:chgData name="Yiqun Ma" userId="S::yiqun.ma@mail.utoronto.ca::5f44ca11-e195-4c8b-a742-27db9ad9236d" providerId="AD" clId="Web-{2A5E1C81-9EA7-4F14-938F-B0A753A658AD}" dt="2022-02-08T21:43:28.145" v="37" actId="20577"/>
          <ac:spMkLst>
            <pc:docMk/>
            <pc:sldMk cId="3688326970" sldId="261"/>
            <ac:spMk id="3" creationId="{FA41EF30-D67C-4BA4-9B27-BC0C6DDE1C95}"/>
          </ac:spMkLst>
        </pc:spChg>
      </pc:sldChg>
      <pc:sldChg chg="modSp new">
        <pc:chgData name="Yiqun Ma" userId="S::yiqun.ma@mail.utoronto.ca::5f44ca11-e195-4c8b-a742-27db9ad9236d" providerId="AD" clId="Web-{2A5E1C81-9EA7-4F14-938F-B0A753A658AD}" dt="2022-02-08T21:53:21.673" v="60" actId="20577"/>
        <pc:sldMkLst>
          <pc:docMk/>
          <pc:sldMk cId="3471161977" sldId="266"/>
        </pc:sldMkLst>
        <pc:spChg chg="mod">
          <ac:chgData name="Yiqun Ma" userId="S::yiqun.ma@mail.utoronto.ca::5f44ca11-e195-4c8b-a742-27db9ad9236d" providerId="AD" clId="Web-{2A5E1C81-9EA7-4F14-938F-B0A753A658AD}" dt="2022-02-08T21:50:04.669" v="40" actId="20577"/>
          <ac:spMkLst>
            <pc:docMk/>
            <pc:sldMk cId="3471161977" sldId="266"/>
            <ac:spMk id="2" creationId="{D236BA4C-D4B4-4B4A-A0A5-4882F9497E8A}"/>
          </ac:spMkLst>
        </pc:spChg>
        <pc:spChg chg="mod">
          <ac:chgData name="Yiqun Ma" userId="S::yiqun.ma@mail.utoronto.ca::5f44ca11-e195-4c8b-a742-27db9ad9236d" providerId="AD" clId="Web-{2A5E1C81-9EA7-4F14-938F-B0A753A658AD}" dt="2022-02-08T21:53:21.673" v="60" actId="20577"/>
          <ac:spMkLst>
            <pc:docMk/>
            <pc:sldMk cId="3471161977" sldId="266"/>
            <ac:spMk id="3" creationId="{7CFA3B0B-65DB-4AE6-AA23-420F40B97060}"/>
          </ac:spMkLst>
        </pc:spChg>
      </pc:sldChg>
    </pc:docChg>
  </pc:docChgLst>
  <pc:docChgLst>
    <pc:chgData clId="Web-{2A5E1C81-9EA7-4F14-938F-B0A753A658AD}"/>
    <pc:docChg chg="modSld">
      <pc:chgData name="" userId="" providerId="" clId="Web-{2A5E1C81-9EA7-4F14-938F-B0A753A658AD}" dt="2022-02-08T21:29:06.441" v="0" actId="1076"/>
      <pc:docMkLst>
        <pc:docMk/>
      </pc:docMkLst>
      <pc:sldChg chg="modSp">
        <pc:chgData name="" userId="" providerId="" clId="Web-{2A5E1C81-9EA7-4F14-938F-B0A753A658AD}" dt="2022-02-08T21:29:06.441" v="0" actId="1076"/>
        <pc:sldMkLst>
          <pc:docMk/>
          <pc:sldMk cId="109857222" sldId="256"/>
        </pc:sldMkLst>
        <pc:spChg chg="mod">
          <ac:chgData name="" userId="" providerId="" clId="Web-{2A5E1C81-9EA7-4F14-938F-B0A753A658AD}" dt="2022-02-08T21:29:06.441" v="0" actId="1076"/>
          <ac:spMkLst>
            <pc:docMk/>
            <pc:sldMk cId="109857222" sldId="256"/>
            <ac:spMk id="3" creationId="{00000000-0000-0000-0000-000000000000}"/>
          </ac:spMkLst>
        </pc:spChg>
      </pc:sldChg>
    </pc:docChg>
  </pc:docChgLst>
</pc:chgInfo>
</file>

<file path=ppt/comments/modernComment_10C_784A8637.xml><?xml version="1.0" encoding="utf-8"?>
<p188:cmLst xmlns:a="http://schemas.openxmlformats.org/drawingml/2006/main" xmlns:r="http://schemas.openxmlformats.org/officeDocument/2006/relationships" xmlns:p188="http://schemas.microsoft.com/office/powerpoint/2018/8/main">
  <p188:cm id="{F962C28C-72B0-4F19-9614-74AEFF6134E6}" authorId="{263C2DAE-3DA3-F72F-6CDF-38075F869598}" created="2022-02-13T19:26:58.825">
    <ac:deMkLst xmlns:ac="http://schemas.microsoft.com/office/drawing/2013/main/command">
      <pc:docMk xmlns:pc="http://schemas.microsoft.com/office/powerpoint/2013/main/command"/>
      <pc:sldMk xmlns:pc="http://schemas.microsoft.com/office/powerpoint/2013/main/command" cId="2018149943" sldId="268"/>
      <ac:spMk id="3" creationId="{A91A8BF7-303F-42FB-973B-469D37F1DD84}"/>
    </ac:deMkLst>
    <p188:txBody>
      <a:bodyPr/>
      <a:lstStyle/>
      <a:p>
        <a:r>
          <a:rPr lang="en-CA"/>
          <a:t>could be hard constraint times 3 years</a:t>
        </a:r>
      </a:p>
    </p188:txBody>
  </p188:cm>
  <p188:cm id="{53085630-2989-4E35-BE9E-70BC08B1D0AC}" authorId="{263C2DAE-3DA3-F72F-6CDF-38075F869598}" created="2022-02-13T19:27:28.297">
    <ac:txMkLst xmlns:ac="http://schemas.microsoft.com/office/drawing/2013/main/command">
      <pc:docMk xmlns:pc="http://schemas.microsoft.com/office/powerpoint/2013/main/command"/>
      <pc:sldMk xmlns:pc="http://schemas.microsoft.com/office/powerpoint/2013/main/command" cId="2018149943" sldId="268"/>
      <ac:spMk id="3" creationId="{A91A8BF7-303F-42FB-973B-469D37F1DD84}"/>
      <ac:txMk cp="445" len="51">
        <ac:context len="986" hash="2098653926"/>
      </ac:txMk>
    </ac:txMkLst>
    <p188:pos x="4608443" y="1913145"/>
    <p188:txBody>
      <a:bodyPr/>
      <a:lstStyle/>
      <a:p>
        <a:r>
          <a:rPr lang="en-CA"/>
          <a:t>source</a:t>
        </a:r>
      </a:p>
    </p188:txBody>
  </p188:cm>
</p188:cmLst>
</file>

<file path=ppt/comments/modernComment_116_7F5B19B6.xml><?xml version="1.0" encoding="utf-8"?>
<p188:cmLst xmlns:a="http://schemas.openxmlformats.org/drawingml/2006/main" xmlns:r="http://schemas.openxmlformats.org/officeDocument/2006/relationships" xmlns:p188="http://schemas.microsoft.com/office/powerpoint/2018/8/main">
  <p188:cm id="{E0A9C66D-E68B-415C-A02D-F1DA8A8A617B}" authorId="{B68129D3-301F-0E2D-B440-AD576BDF8EDF}" created="2022-02-13T19:38:51.513">
    <ac:deMkLst xmlns:ac="http://schemas.microsoft.com/office/drawing/2013/main/command">
      <pc:docMk xmlns:pc="http://schemas.microsoft.com/office/powerpoint/2013/main/command"/>
      <pc:sldMk xmlns:pc="http://schemas.microsoft.com/office/powerpoint/2013/main/command" cId="2136676790" sldId="278"/>
      <ac:spMk id="3" creationId="{E2563EDA-D27E-4C73-8F2F-A0387608D1E3}"/>
    </ac:deMkLst>
    <p188:txBody>
      <a:bodyPr/>
      <a:lstStyle/>
      <a:p>
        <a:r>
          <a:rPr lang="zh-CN" altLang="en-US"/>
          <a:t>10kg is too heavy, a GPS tracker for cats is only 15g
https://tractive.com/en/pd/gps-tracker-cat?edition=without-collar&amp;shopCountry=CA&amp;gclid=CjwKCAiA9aKQBhBREiwAyGP5le-gzqRhvBSSWAY7VP1kizgQgQEhN4PEPStKTG5Ihr-xGepoEYHRThoC0lkQAvD_BwE</a:t>
        </a:r>
      </a:p>
    </p188:txBody>
  </p188:cm>
  <p188:cm id="{A7B1076C-6A25-405A-911B-C715701737C2}" authorId="{263C2DAE-3DA3-F72F-6CDF-38075F869598}" created="2022-02-13T19:41:04.594">
    <ac:txMkLst xmlns:ac="http://schemas.microsoft.com/office/drawing/2013/main/command">
      <pc:docMk xmlns:pc="http://schemas.microsoft.com/office/powerpoint/2013/main/command"/>
      <pc:sldMk xmlns:pc="http://schemas.microsoft.com/office/powerpoint/2013/main/command" cId="2136676790" sldId="278"/>
      <ac:spMk id="3" creationId="{E2563EDA-D27E-4C73-8F2F-A0387608D1E3}"/>
      <ac:txMk cp="369">
        <ac:context len="936" hash="4044268345"/>
      </ac:txMk>
    </ac:txMkLst>
    <p188:pos x="9587948" y="3276901"/>
    <p188:txBody>
      <a:bodyPr/>
      <a:lstStyle/>
      <a:p>
        <a:r>
          <a:rPr lang="en-CA"/>
          <a:t>need more justification/how would you measure it</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47:40.760"/>
    </inkml:context>
    <inkml:brush xml:id="br0">
      <inkml:brushProperty name="width" value="0.1" units="cm"/>
      <inkml:brushProperty name="height" value="0.1" units="cm"/>
    </inkml:brush>
  </inkml:definitions>
  <inkml:trace contextRef="#ctx0" brushRef="#br0">8287 10943 16383 0 0,'0'5'0'0'0,"0"12"0"0"0,0 7 0 0 0,0 6 0 0 0,0 2 0 0 0,0 0 0 0 0,0 6 0 0 0,0 5 0 0 0,5 6 0 0 0,1 10 0 0 0,1 4 0 0 0,3 2 0 0 0,0 5 0 0 0,-1 0 0 0 0,2 4 0 0 0,0 3 0 0 0,-3 0 0 0 0,4-4 0 0 0,-2 1 0 0 0,-2-8 0 0 0,-2-4 0 0 0,-2-3 0 0 0,-2-7 0 0 0,-2-2 0 0 0,0 1 0 0 0,0 1 0 0 0,0 2 0 0 0,-1-3 0 0 0,1-6 0 0 0,0 1 0 0 0,-1 1 0 0 0,1-2 0 0 0,0-3 0 0 0,0-4 0 0 0,0-4 0 0 0,0-2 0 0 0,0-2 0 0 0,0-1 0 0 0,0 0 0 0 0,0-1 0 0 0,0 1 0 0 0,5-5 0 0 0,7-7 0 0 0,1-10 0 0 0,8-8 0 0 0,11-3 0 0 0,5 0 0 0 0,6-1 0 0 0,6 2 0 0 0,4 0 0 0 0,9 2 0 0 0,3 0 0 0 0,1 1 0 0 0,4 0 0 0 0,0 0 0 0 0,4 0 0 0 0,-2 0 0 0 0,-2 0 0 0 0,-4 1 0 0 0,-2-1 0 0 0,-8 0 0 0 0,-3 0 0 0 0,-5 0 0 0 0,3 0 0 0 0,4 0 0 0 0,7 0 0 0 0,4 0 0 0 0,-6 0 0 0 0,-7 0 0 0 0,-7 0 0 0 0,-8 0 0 0 0,1 0 0 0 0,-2-5 0 0 0,-2-2 0 0 0,-1-4 0 0 0,-3-1 0 0 0,4 2 0 0 0,1 3 0 0 0,0 2 0 0 0,-2 2 0 0 0,-1 2 0 0 0,-7-4 0 0 0,-2-2 0 0 0,-1 1 0 0 0,-4-3 0 0 0,-5-6 0 0 0,-5-5 0 0 0,-4-4 0 0 0,-3-3 0 0 0,-2-2 0 0 0,-1-1 0 0 0,0-1 0 0 0,0-4 0 0 0,1-7 0 0 0,-6-11 0 0 0,-1-6 0 0 0,-5-14 0 0 0,-5-14 0 0 0,-4-12 0 0 0,-4-10 0 0 0,-3-5 0 0 0,-2-5 0 0 0,0 9 0 0 0,5 8 0 0 0,1 1 0 0 0,5 13 0 0 0,6 12 0 0 0,5 8 0 0 0,4 11 0 0 0,2 5 0 0 0,2 1 0 0 0,-4 10 0 0 0,-2 7 0 0 0,1 3 0 0 0,1 3 0 0 0,1 1 0 0 0,1 0 0 0 0,1-1 0 0 0,0 1 0 0 0,-4 3 0 0 0,-6 7 0 0 0,-7 6 0 0 0,-5 4 0 0 0,-3 5 0 0 0,-3 1 0 0 0,-1 2 0 0 0,-6 0 0 0 0,-1 0 0 0 0,0 0 0 0 0,-8 0 0 0 0,-2 0 0 0 0,-8-1 0 0 0,-9 0 0 0 0,-4 0 0 0 0,-1 0 0 0 0,2 5 0 0 0,8 2 0 0 0,2-1 0 0 0,-2-1 0 0 0,2-1 0 0 0,7-2 0 0 0,-3 4 0 0 0,-3 1 0 0 0,8 4 0 0 0,3 1 0 0 0,3-2 0 0 0,4-3 0 0 0,4-3 0 0 0,2-1 0 0 0,2 3 0 0 0,1 6 0 0 0,0 1 0 0 0,1-2 0 0 0,4 2 0 0 0,2-1 0 0 0,-6-3 0 0 0,-3-2 0 0 0,-1-3 0 0 0,0-2 0 0 0,0-1 0 0 0,1-1 0 0 0,1-1 0 0 0,-1-4 0 0 0,2-3 0 0 0,4-3 0 0 0,8-1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04.532"/>
    </inkml:context>
    <inkml:brush xml:id="br0">
      <inkml:brushProperty name="width" value="0.1" units="cm"/>
      <inkml:brushProperty name="height" value="0.1" units="cm"/>
    </inkml:brush>
  </inkml:definitions>
  <inkml:trace contextRef="#ctx0" brushRef="#br0">12594 5911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06.113"/>
    </inkml:context>
    <inkml:brush xml:id="br0">
      <inkml:brushProperty name="width" value="0.1" units="cm"/>
      <inkml:brushProperty name="height" value="0.1" units="cm"/>
    </inkml:brush>
  </inkml:definitions>
  <inkml:trace contextRef="#ctx0" brushRef="#br0">12742 5879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12.706"/>
    </inkml:context>
    <inkml:brush xml:id="br0">
      <inkml:brushProperty name="width" value="0.1" units="cm"/>
      <inkml:brushProperty name="height" value="0.1" units="cm"/>
    </inkml:brush>
  </inkml:definitions>
  <inkml:trace contextRef="#ctx0" brushRef="#br0">12478 6034 16383 0 0,'0'3'0'0'0,"3"1"0"0"0,1 5 0 0 0,2 5 0 0 0,1 9 0 0 0,2 0 0 0 0,6-4 0 0 0,8-4 0 0 0,4-6 0 0 0,3-4 0 0 0,0-3 0 0 0,0-1 0 0 0,-1-2 0 0 0,-1-6 0 0 0,-1-2 0 0 0,-3 1 0 0 0,4 1 0 0 0,3 3 0 0 0,-1 1 0 0 0,1 1 0 0 0,-3 2 0 0 0,1-3 0 0 0,-3-7 0 0 0,-4-4 0 0 0,-4-6 0 0 0,1-3 0 0 0,6 3 0 0 0,-1-1 0 0 0,-4 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15.631"/>
    </inkml:context>
    <inkml:brush xml:id="br0">
      <inkml:brushProperty name="width" value="0.1" units="cm"/>
      <inkml:brushProperty name="height" value="0.1" units="cm"/>
    </inkml:brush>
  </inkml:definitions>
  <inkml:trace contextRef="#ctx0" brushRef="#br0">14870 6088 16383 0 0,'-3'0'0'0'0,"-1"6"0"0"0,0 5 0 0 0,1 10 0 0 0,1 6 0 0 0,1 3 0 0 0,-6-5 0 0 0,-1 0 0 0 0,0-1 0 0 0,2-2 0 0 0,2 1 0 0 0,1 0 0 0 0,2 2 0 0 0,1 5 0 0 0,3-2 0 0 0,4-3 0 0 0,7-5 0 0 0,4-7 0 0 0,5-5 0 0 0,1 2 0 0 0,0-1 0 0 0,2-2 0 0 0,-1-2 0 0 0,2-2 0 0 0,-2-1 0 0 0,5-2 0 0 0,3 0 0 0 0,-1 0 0 0 0,2-1 0 0 0,-1 1 0 0 0,0 0 0 0 0,-3-1 0 0 0,0-2 0 0 0,3-1 0 0 0,-1-2 0 0 0,0-10 0 0 0,-5-8 0 0 0,-7-3 0 0 0,-8-2 0 0 0,-5 0 0 0 0,-4-1 0 0 0,-2 3 0 0 0,-5 1 0 0 0,-2 1 0 0 0,-2 3 0 0 0,-9-2 0 0 0,-8-1 0 0 0,-2-2 0 0 0,-2 3 0 0 0,0 4 0 0 0,2-2 0 0 0,0 4 0 0 0,2 4 0 0 0,-2 5 0 0 0,5 1 0 0 0,-3 2 0 0 0,-1 2 0 0 0,5-5 0 0 0,-1 0 0 0 0,4 4 0 0 0,2 3 0 0 0,4 5 0 0 0,0 1 0 0 0,-3 7 0 0 0,-2 1 0 0 0,2 2 0 0 0,-3-2 0 0 0,-1-3 0 0 0,-3-3 0 0 0,-1-2 0 0 0,3-2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21.939"/>
    </inkml:context>
    <inkml:brush xml:id="br0">
      <inkml:brushProperty name="width" value="0.1" units="cm"/>
      <inkml:brushProperty name="height" value="0.1" units="cm"/>
    </inkml:brush>
  </inkml:definitions>
  <inkml:trace contextRef="#ctx0" brushRef="#br0">14954 6736 16383 0 0,'6'27'0'0'0,"2"15"0"0"0,0 2 0 0 0,-2-2 0 0 0,-2-3 0 0 0,8-4 0 0 0,1-4 0 0 0,2 4 0 0 0,-2-3 0 0 0,-3 0 0 0 0,3-3 0 0 0,-1 0 0 0 0,0-5 0 0 0,-1-3 0 0 0,5 2 0 0 0,1 2 0 0 0,4 5 0 0 0,-3 3 0 0 0,-1-1 0 0 0,-3 0 0 0 0,-1-2 0 0 0,-3 0 0 0 0,-3-3 0 0 0,-3-3 0 0 0,-2 1 0 0 0,-1 11 0 0 0,-1 8 0 0 0,-1 5 0 0 0,1-2 0 0 0,-1-3 0 0 0,1-7 0 0 0,-1 0 0 0 0,13-1 0 0 0,4-3 0 0 0,-1-1 0 0 0,-9-7 0 0 0,-11-7 0 0 0,-8-9 0 0 0,-8-7 0 0 0,-3-4 0 0 0,3-4 0 0 0,1-1 0 0 0,5-2 0 0 0,-2-9 0 0 0,3-7 0 0 0,3-3 0 0 0,4-2 0 0 0,3 1 0 0 0,-22-63 0 0 0,-6-15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24.504"/>
    </inkml:context>
    <inkml:brush xml:id="br0">
      <inkml:brushProperty name="width" value="0.1" units="cm"/>
      <inkml:brushProperty name="height" value="0.1" units="cm"/>
    </inkml:brush>
  </inkml:definitions>
  <inkml:trace contextRef="#ctx0" brushRef="#br0">14884 6715 16383 0 0,'0'3'0'0'0,"0"4"0"0"0,0 10 0 0 0,0 7 0 0 0,0 4 0 0 0,0 5 0 0 0,0 3 0 0 0,0-1 0 0 0,0-5 0 0 0,0 0 0 0 0,0-3 0 0 0,0 0 0 0 0,0-1 0 0 0,0 0 0 0 0,0 5 0 0 0,-3 0 0 0 0,-7-5 0 0 0,-5-4 0 0 0,-5-5 0 0 0,0-1 0 0 0,1-2 0 0 0,0-4 0 0 0,4 0 0 0 0,4 3 0 0 0,4 3 0 0 0,4 5 0 0 0,1 2 0 0 0,5-4 0 0 0,8-4 0 0 0,4-2 0 0 0,7 8 0 0 0,1 2 0 0 0,4-2 0 0 0,-4 0 0 0 0,-2-4 0 0 0,2 1 0 0 0,-1 0 0 0 0,-4 4 0 0 0,-5 0 0 0 0,-2-3 0 0 0,-2-2 0 0 0,2-4 0 0 0,0 2 0 0 0,1 7 0 0 0,5 0 0 0 0,-1 0 0 0 0,-4 1 0 0 0,-3 6 0 0 0,-12 13 0 0 0,-11 17 0 0 0,-10 13 0 0 0,-4 7 0 0 0,4-7 0 0 0,5-11 0 0 0,6-11 0 0 0,11-16 0 0 0,9-18 0 0 0,3-16 0 0 0,1-16 0 0 0,-9-125 0 0 0,-4-38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27.254"/>
    </inkml:context>
    <inkml:brush xml:id="br0">
      <inkml:brushProperty name="width" value="0.1" units="cm"/>
      <inkml:brushProperty name="height" value="0.1" units="cm"/>
    </inkml:brush>
  </inkml:definitions>
  <inkml:trace contextRef="#ctx0" brushRef="#br0">13314 6768 16383 0 0,'0'3'0'0'0,"0"7"0"0"0,6 5 0 0 0,2 8 0 0 0,-1 7 0 0 0,-1 1 0 0 0,-1 1 0 0 0,-3-2 0 0 0,0-3 0 0 0,-2 0 0 0 0,-3-4 0 0 0,-1-4 0 0 0,0 1 0 0 0,1 6 0 0 0,0 2 0 0 0,2 2 0 0 0,0-2 0 0 0,1-1 0 0 0,0-1 0 0 0,0-1 0 0 0,0 1 0 0 0,0-1 0 0 0,0 5 0 0 0,0 2 0 0 0,0-1 0 0 0,0-2 0 0 0,0-1 0 0 0,0-2 0 0 0,0 1 0 0 0,0-2 0 0 0,3 2 0 0 0,1 4 0 0 0,0 0 0 0 0,2-5 0 0 0,6-6 0 0 0,1-5 0 0 0,7-4 0 0 0,1 1 0 0 0,-1 3 0 0 0,-4 3 0 0 0,-1 3 0 0 0,2 3 0 0 0,2 1 0 0 0,-3 5 0 0 0,2-3 0 0 0,1-6 0 0 0,-2-3 0 0 0,1-5 0 0 0,-3 1 0 0 0,0 1 0 0 0,-3-1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29.613"/>
    </inkml:context>
    <inkml:brush xml:id="br0">
      <inkml:brushProperty name="width" value="0.1" units="cm"/>
      <inkml:brushProperty name="height" value="0.1" units="cm"/>
    </inkml:brush>
  </inkml:definitions>
  <inkml:trace contextRef="#ctx0" brushRef="#br0">13039 6662 16383 0 0,'0'3'0'0'0,"3"1"0"0"0,1 3 0 0 0,5 0 0 0 0,5 5 0 0 0,0 3 0 0 0,0 5 0 0 0,4 9 0 0 0,2-2 0 0 0,-3-1 0 0 0,-4 0 0 0 0,2-2 0 0 0,1 2 0 0 0,-2-1 0 0 0,-3-1 0 0 0,-4 0 0 0 0,3 0 0 0 0,0 2 0 0 0,-2 4 0 0 0,6 2 0 0 0,2 0 0 0 0,-3-2 0 0 0,-3 0 0 0 0,-3-3 0 0 0,-3 28 0 0 0,-3 18 0 0 0,0 16 0 0 0,-11 16 0 0 0,-5-8 0 0 0,-1-13 0 0 0,2-18 0 0 0,-1-21 0 0 0,-3-17 0 0 0,-3-15 0 0 0,2-5 0 0 0,3 1 0 0 0,6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36.983"/>
    </inkml:context>
    <inkml:brush xml:id="br0">
      <inkml:brushProperty name="width" value="0.1" units="cm"/>
      <inkml:brushProperty name="height" value="0.1" units="cm"/>
      <inkml:brushProperty name="color" value="#004F8B"/>
    </inkml:brush>
  </inkml:definitions>
  <inkml:trace contextRef="#ctx0" brushRef="#br0">13282 6299 16383 0 0,'0'-3'0'0'0,"0"-7"0"0"0,-3-1 0 0 0,-7 0 0 0 0,-2 0 0 0 0,-1-5 0 0 0,-5-2 0 0 0,-3-7 0 0 0,-3 1 0 0 0,-6 4 0 0 0,-2 6 0 0 0,2 4 0 0 0,1 6 0 0 0,1 2 0 0 0,0 1 0 0 0,5 8 0 0 0,3 2 0 0 0,5 3 0 0 0,-1-1 0 0 0,3 0 0 0 0,3 5 0 0 0,0 0 0 0 0,2-1 0 0 0,-6-2 0 0 0,-2 3 0 0 0,3 1 0 0 0,1 4 0 0 0,1 1 0 0 0,4 0 0 0 0,2 2 0 0 0,2 0 0 0 0,2 2 0 0 0,1 0 0 0 0,0 0 0 0 0,1 6 0 0 0,0 0 0 0 0,-1-2 0 0 0,0-1 0 0 0,1-2 0 0 0,-7-6 0 0 0,-2 0 0 0 0,0-1 0 0 0,2 2 0 0 0,2 1 0 0 0,1-1 0 0 0,2 4 0 0 0,0 5 0 0 0,1-1 0 0 0,0 1 0 0 0,1-2 0 0 0,-1-3 0 0 0,0 0 0 0 0,1-2 0 0 0,-1 2 0 0 0,0-1 0 0 0,0 4 0 0 0,0 3 0 0 0,3-3 0 0 0,1-5 0 0 0,2-3 0 0 0,10-4 0 0 0,5 0 0 0 0,5-3 0 0 0,-3-1 0 0 0,-1 4 0 0 0,1-1 0 0 0,-3-1 0 0 0,-6-2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43.760"/>
    </inkml:context>
    <inkml:brush xml:id="br0">
      <inkml:brushProperty name="width" value="0.1" units="cm"/>
      <inkml:brushProperty name="height" value="0.1" units="cm"/>
      <inkml:brushProperty name="color" value="#004F8B"/>
    </inkml:brush>
  </inkml:definitions>
  <inkml:trace contextRef="#ctx0" brushRef="#br0">13384 6271 16383 0 0,'-3'0'0'0'0,"-1"3"0"0"0,0 4 0 0 0,1 3 0 0 0,1 7 0 0 0,-5 3 0 0 0,-5-2 0 0 0,0 2 0 0 0,2 0 0 0 0,-3 4 0 0 0,1 5 0 0 0,-2-1 0 0 0,3-3 0 0 0,3-2 0 0 0,3 0 0 0 0,1 0 0 0 0,3 1 0 0 0,1 0 0 0 0,0 2 0 0 0,-5 5 0 0 0,-3 19 0 0 0,-8 6 0 0 0,-1-3 0 0 0,1-5 0 0 0,5-7 0 0 0,0-11 0 0 0,-4-11 0 0 0,-1-8 0 0 0,0 0 0 0 0,-1-2 0 0 0,-2-3 0 0 0,-3-2 0 0 0,1 1 0 0 0,3 0 0 0 0,0-1 0 0 0,-5-1 0 0 0,-5-1 0 0 0,0-2 0 0 0,-2 1 0 0 0,1-1 0 0 0,6-6 0 0 0,1-2 0 0 0,1 0 0 0 0,1 2 0 0 0,-2 1 0 0 0,-6 2 0 0 0,-1 2 0 0 0,4 3 0 0 0,6 5 0 0 0,7 10 0 0 0,5 5 0 0 0,4 5 0 0 0,11-3 0 0 0,5-1 0 0 0,-1 0 0 0 0,5-3 0 0 0,-2-2 0 0 0,-3 1 0 0 0,-3 1 0 0 0,-3 0 0 0 0,-3 6 0 0 0,1-2 0 0 0,0 1 0 0 0,2-4 0 0 0,6-5 0 0 0,4-3 0 0 0,6 3 0 0 0,1 1 0 0 0,-3 4 0 0 0,1-1 0 0 0,6-5 0 0 0,2-2 0 0 0,-2-2 0 0 0,-5-10 0 0 0,-7-8 0 0 0,-5-8 0 0 0,-5-5 0 0 0,-3-5 0 0 0,-2-8 0 0 0,6 0 0 0 0,3 2 0 0 0,7 1 0 0 0,4 4 0 0 0,4 8 0 0 0,1 6 0 0 0,6 6 0 0 0,0 3 0 0 0,0 3 0 0 0,-1 1 0 0 0,0-3 0 0 0,-3 0 0 0 0,1-1 0 0 0,-2 1 0 0 0,-2-6 0 0 0,-6-4 0 0 0,-5-6 0 0 0,-8-3 0 0 0,-11 2 0 0 0,-7-4 0 0 0,-8-5 0 0 0,-3 0 0 0 0,3 1 0 0 0,-1 0 0 0 0,2 1 0 0 0,3-1 0 0 0,4 2 0 0 0,-5-2 0 0 0,-5-4 0 0 0,1-1 0 0 0,1 6 0 0 0,5 1 0 0 0,-2 4 0 0 0,3 10 0 0 0,4 9 0 0 0,4 14 0 0 0,2 8 0 0 0,3 6 0 0 0,2 2 0 0 0,-3-4 0 0 0,0 0 0 0 0,-6-4 0 0 0,-1-2 0 0 0,-2-5 0 0 0,-5-4 0 0 0,0-1 0 0 0,1-1 0 0 0,-7-3 0 0 0,-2-1 0 0 0,-2-2 0 0 0,0 0 0 0 0,-2-1 0 0 0,2-1 0 0 0,-1 1 0 0 0,5 5 0 0 0,5 6 0 0 0,7 9 0 0 0,5 8 0 0 0,3 1 0 0 0,5-3 0 0 0,6-7 0 0 0,7-6 0 0 0,4-6 0 0 0,5-4 0 0 0,1-2 0 0 0,11-1 0 0 0,3-2 0 0 0,0 1 0 0 0,3 0 0 0 0,-3 0 0 0 0,-2 1 0 0 0,-5-1 0 0 0,2 7 0 0 0,0 2 0 0 0,-2-1 0 0 0,-3 0 0 0 0,-2-3 0 0 0,-1-1 0 0 0,0-2 0 0 0,-1 0 0 0 0,-11-1 0 0 0,-11 0 0 0 0,-11-1 0 0 0,-8 1 0 0 0,-4 0 0 0 0,-5-1 0 0 0,-6 1 0 0 0,-2 0 0 0 0,0 0 0 0 0,1 0 0 0 0,1 0 0 0 0,3 0 0 0 0,3 0 0 0 0,-1 0 0 0 0,2 0 0 0 0,-4 0 0 0 0,3-3 0 0 0,-1-1 0 0 0,4 4 0 0 0,7 3 0 0 0,1 3 0 0 0,-1-1 0 0 0,1 6 0 0 0,0 0 0 0 0,-1-1 0 0 0,3 0 0 0 0,3 2 0 0 0,6-2 0 0 0,9-2 0 0 0,8-8 0 0 0,12-5 0 0 0,5-1 0 0 0,0 1 0 0 0,1-3 0 0 0,-2-5 0 0 0,0-4 0 0 0,-3-1 0 0 0,1 2 0 0 0,-2 3 0 0 0,4 5 0 0 0,-1 3 0 0 0,2 2 0 0 0,-6-3 0 0 0,-6-5 0 0 0,-10-41 0 0 0,-6-13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47:42.340"/>
    </inkml:context>
    <inkml:brush xml:id="br0">
      <inkml:brushProperty name="width" value="0.1" units="cm"/>
      <inkml:brushProperty name="height" value="0.1" units="cm"/>
    </inkml:brush>
  </inkml:definitions>
  <inkml:trace contextRef="#ctx0" brushRef="#br0">8510 11144 16383 0 0,'5'-5'0'0'0,"2"-6"0"0"0,4-2 0 0 0,1 11 0 0 0,-7 17 0 0 0,-9 20 0 0 0,-4 14 0 0 0,-1 14 0 0 0,-4 16 0 0 0,-4 15 0 0 0,-5 6 0 0 0,-3 7 0 0 0,2 4 0 0 0,1-1 0 0 0,-2-5 0 0 0,4-14 0 0 0,5-19 0 0 0,0-16 0 0 0,3-27 0 0 0,8-25 0 0 0,5-21 0 0 0,7-25 0 0 0,7-8 0 0 0,12-12 0 0 0,5-10 0 0 0,3-8 0 0 0,5 0 0 0 0,1 3 0 0 0,-1 0 0 0 0,-3-2 0 0 0,-3 13 0 0 0,4 7 0 0 0,-6 9 0 0 0,-3 7 0 0 0,-1 7 0 0 0,-5 14 0 0 0,-7 16 0 0 0,-6 14 0 0 0,-5 11 0 0 0,-3 6 0 0 0,-2 10 0 0 0,-1 9 0 0 0,0 6 0 0 0,-1 11 0 0 0,-4 9 0 0 0,-1 12 0 0 0,0 9 0 0 0,-3 7 0 0 0,0 8 0 0 0,-4 6 0 0 0,-4 4 0 0 0,1-4 0 0 0,3 1 0 0 0,5-6 0 0 0,3-9 0 0 0,2-8 0 0 0,3-13 0 0 0,1-15 0 0 0,1-28 0 0 0,5-20 0 0 0,1-22 0 0 0,0-25 0 0 0,8-12 0 0 0,8-13 0 0 0,8-12 0 0 0,10-18 0 0 0,3-11 0 0 0,9-12 0 0 0,0-18 0 0 0,2-11 0 0 0,5-13 0 0 0,-1-10 0 0 0,-2 3 0 0 0,-4 9 0 0 0,-3 9 0 0 0,-8 20 0 0 0,-8 20 0 0 0,-8 22 0 0 0,-10 21 0 0 0,-2 19 0 0 0,-3 12 0 0 0,1 11 0 0 0,-1 13 0 0 0,-3 12 0 0 0,-3 10 0 0 0,-1 7 0 0 0,2 14 0 0 0,1 10 0 0 0,0 12 0 0 0,-3 11 0 0 0,-1 18 0 0 0,-1 14 0 0 0,-1 13 0 0 0,-1 13 0 0 0,0-1 0 0 0,0-3 0 0 0,-1-2 0 0 0,1-3 0 0 0,0-11 0 0 0,0-15 0 0 0,0-19 0 0 0,0-16 0 0 0,5-25 0 0 0,1-32 0 0 0,1-22 0 0 0,3-18 0 0 0,0-12 0 0 0,4-9 0 0 0,4-3 0 0 0,4-12 0 0 0,3-9 0 0 0,3 0 0 0 0,1 4 0 0 0,1-5 0 0 0,-5 2 0 0 0,-1 9 0 0 0,0 13 0 0 0,-5 10 0 0 0,1 10 0 0 0,-4 5 0 0 0,-5 15 0 0 0,2 14 0 0 0,-3 14 0 0 0,-2 10 0 0 0,3 12 0 0 0,-2 10 0 0 0,-1 9 0 0 0,-2 11 0 0 0,-3 9 0 0 0,-1 4 0 0 0,-2 8 0 0 0,0 11 0 0 0,5 5 0 0 0,1 0 0 0 0,0-1 0 0 0,4-8 0 0 0,5-8 0 0 0,0-13 0 0 0,-2-19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48.771"/>
    </inkml:context>
    <inkml:brush xml:id="br0">
      <inkml:brushProperty name="width" value="0.1" units="cm"/>
      <inkml:brushProperty name="height" value="0.1" units="cm"/>
      <inkml:brushProperty name="color" value="#E71224"/>
    </inkml:brush>
  </inkml:definitions>
  <inkml:trace contextRef="#ctx0" brushRef="#br0">12252 6514 16383 0 0,'0'3'0'0'0,"0"7"0"0"0,0 5 0 0 0,0 5 0 0 0,0 3 0 0 0,0 0 0 0 0,0 2 0 0 0,0 1 0 0 0,0 0 0 0 0,0 6 0 0 0,-3 0 0 0 0,-1 0 0 0 0,-5-1 0 0 0,-5-4 0 0 0,0-1 0 0 0,3-1 0 0 0,3 1 0 0 0,3-1 0 0 0,2 4 0 0 0,2 3 0 0 0,7-1 0 0 0,5 1 0 0 0,1-3 0 0 0,-2-3 0 0 0,-2 0 0 0 0,-2 10 0 0 0,-3 9 0 0 0,-2-2 0 0 0,-1-1 0 0 0,0-5 0 0 0,6-3 0 0 0,4-4 0 0 0,4-7 0 0 0,5-5 0 0 0,3 1 0 0 0,3-3 0 0 0,1-4 0 0 0,1-2 0 0 0,0-2 0 0 0,4-2 0 0 0,-1-2 0 0 0,-5-9 0 0 0,-7-5 0 0 0,-6-2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57.562"/>
    </inkml:context>
    <inkml:brush xml:id="br0">
      <inkml:brushProperty name="width" value="0.1" units="cm"/>
      <inkml:brushProperty name="height" value="0.1" units="cm"/>
      <inkml:brushProperty name="color" value="#E71224"/>
    </inkml:brush>
  </inkml:definitions>
  <inkml:trace contextRef="#ctx0" brushRef="#br0">11882 6334 16383 0 0,'-3'3'0'0'0,"-4"7"0"0"0,-13 34 0 0 0,-8 31 0 0 0,-6 38 0 0 0,0 51 0 0 0,2 33 0 0 0,8 18 0 0 0,7 6 0 0 0,10-5 0 0 0,11-16 0 0 0,15-29 0 0 0,13-36 0 0 0,12-28 0 0 0,17-24 0 0 0,13-16 0 0 0,12-15 0 0 0,-9-15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58.187"/>
    </inkml:context>
    <inkml:brush xml:id="br0">
      <inkml:brushProperty name="width" value="0.1" units="cm"/>
      <inkml:brushProperty name="height" value="0.1" units="cm"/>
      <inkml:brushProperty name="color" value="#E71224"/>
    </inkml:brush>
  </inkml:definitions>
  <inkml:trace contextRef="#ctx0" brushRef="#br0">11430 5974 16383 0 0,'-3'6'0'0'0,"-7"17"0"0"0,-8 28 0 0 0,-15 47 0 0 0,-15 55 0 0 0,-7 46 0 0 0,2 51 0 0 0,16 25 0 0 0,27 13 0 0 0,32 12 0 0 0,22-13 0 0 0,15-29 0 0 0,9-34 0 0 0,6-37 0 0 0,7-33 0 0 0,-10-42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59.104"/>
    </inkml:context>
    <inkml:brush xml:id="br0">
      <inkml:brushProperty name="width" value="0.1" units="cm"/>
      <inkml:brushProperty name="height" value="0.1" units="cm"/>
      <inkml:brushProperty name="color" value="#E71224"/>
    </inkml:brush>
  </inkml:definitions>
  <inkml:trace contextRef="#ctx0" brushRef="#br0">13589 5657 16383 0 0,'9'3'0'0'0,"12"4"0"0"0,17 6 0 0 0,17 14 0 0 0,14 22 0 0 0,13 28 0 0 0,8 26 0 0 0,0 23 0 0 0,-9 11 0 0 0,-16 6 0 0 0,-15-1 0 0 0,-17-6 0 0 0,-13-21 0 0 0,-11-29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59.741"/>
    </inkml:context>
    <inkml:brush xml:id="br0">
      <inkml:brushProperty name="width" value="0.1" units="cm"/>
      <inkml:brushProperty name="height" value="0.1" units="cm"/>
      <inkml:brushProperty name="color" value="#E71224"/>
    </inkml:brush>
  </inkml:definitions>
  <inkml:trace contextRef="#ctx0" brushRef="#br0">14086 5043 16383 0 0,'6'3'0'0'0,"14"7"0"0"0,18 7 0 0 0,24 14 0 0 0,37 21 0 0 0,37 33 0 0 0,22 30 0 0 0,0 27 0 0 0,-13 17 0 0 0,-25 22 0 0 0,-29 15 0 0 0,-31-2 0 0 0,-29-16 0 0 0,-19-23 0 0 0,-11-38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59.742"/>
    </inkml:context>
    <inkml:brush xml:id="br0">
      <inkml:brushProperty name="width" value="0.1" units="cm"/>
      <inkml:brushProperty name="height" value="0.1" units="cm"/>
      <inkml:brushProperty name="color" value="#E71224"/>
    </inkml:brush>
  </inkml:definitions>
  <inkml:trace contextRef="#ctx0" brushRef="#br0">14796 4355 16383 0 0,'8'6'0'0'0,"25"17"0"0"0,36 28 0 0 0,27 26 0 0 0,18 24 0 0 0,13 37 0 0 0,4 48 0 0 0,-13 37 0 0 0,-22 52 0 0 0,-35 24 0 0 0,-32 11 0 0 0,-28 2 0 0 0,-20 6 0 0 0,-6-51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14.347"/>
    </inkml:context>
    <inkml:brush xml:id="br0">
      <inkml:brushProperty name="width" value="0.1" units="cm"/>
      <inkml:brushProperty name="height" value="0.1" units="cm"/>
      <inkml:brushProperty name="color" value="#004F8B"/>
    </inkml:brush>
  </inkml:definitions>
  <inkml:trace contextRef="#ctx0" brushRef="#br0">6281 4905 16383 0 0,'-3'0'0'0'0,"-4"0"0"0"0,-4 0 0 0 0,-5 3 0 0 0,-7 4 0 0 0,-8 10 0 0 0,-8 14 0 0 0,-9 19 0 0 0,-5 16 0 0 0,0 15 0 0 0,4 20 0 0 0,9 17 0 0 0,13 6 0 0 0,12 0 0 0 0,16-6 0 0 0,14-12 0 0 0,9-14 0 0 0,7-20 0 0 0,8-20 0 0 0,2-18 0 0 0,7-18 0 0 0,12-18 0 0 0,15-20 0 0 0,9-24 0 0 0,2-20 0 0 0,-2-13 0 0 0,-6-5 0 0 0,-13-3 0 0 0,-18-2 0 0 0,-17 0 0 0 0,-19 3 0 0 0,-21 3 0 0 0,-20 9 0 0 0,-17 6 0 0 0,-10 10 0 0 0,-4 8 0 0 0,3 10 0 0 0,5 9 0 0 0,5 9 0 0 0,9 9 0 0 0,7 10 0 0 0,10 4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18.175"/>
    </inkml:context>
    <inkml:brush xml:id="br0">
      <inkml:brushProperty name="width" value="0.1" units="cm"/>
      <inkml:brushProperty name="height" value="0.1" units="cm"/>
      <inkml:brushProperty name="color" value="#004F8B"/>
    </inkml:brush>
  </inkml:definitions>
  <inkml:trace contextRef="#ctx0" brushRef="#br0">6370 5028 16383 0 0,'-3'0'0'0'0,"-4"0"0"0"0,-4-3 0 0 0,-6-4 0 0 0,-6-4 0 0 0,-4-2 0 0 0,-5 0 0 0 0,-2 2 0 0 0,-5 4 0 0 0,-4 3 0 0 0,-4 4 0 0 0,-3 6 0 0 0,-1 5 0 0 0,1 6 0 0 0,7 7 0 0 0,4 7 0 0 0,6 5 0 0 0,6 2 0 0 0,7 1 0 0 0,7 0 0 0 0,9-5 0 0 0,8-4 0 0 0,9-5 0 0 0,9-6 0 0 0,9-6 0 0 0,8-9 0 0 0,4-8 0 0 0,0-6 0 0 0,-7-2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18.897"/>
    </inkml:context>
    <inkml:brush xml:id="br0">
      <inkml:brushProperty name="width" value="0.1" units="cm"/>
      <inkml:brushProperty name="height" value="0.1" units="cm"/>
      <inkml:brushProperty name="color" value="#004F8B"/>
    </inkml:brush>
  </inkml:definitions>
  <inkml:trace contextRef="#ctx0" brushRef="#br0">6117 4993 16383 0 0,'3'-2'0'0'0,"13"-2"0"0"0,24-3 0 0 0,27 0 0 0 0,16 1 0 0 0,10 1 0 0 0,-3 3 0 0 0,-8 0 0 0 0,-14 4 0 0 0,-16 5 0 0 0,-14 7 0 0 0,-14 10 0 0 0,-10 10 0 0 0,-8 5 0 0 0,-8-1 0 0 0,-6-2 0 0 0,-6-3 0 0 0,1-7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19.717"/>
    </inkml:context>
    <inkml:brush xml:id="br0">
      <inkml:brushProperty name="width" value="0.1" units="cm"/>
      <inkml:brushProperty name="height" value="0.1" units="cm"/>
      <inkml:brushProperty name="color" value="#004F8B"/>
    </inkml:brush>
  </inkml:definitions>
  <inkml:trace contextRef="#ctx0" brushRef="#br0">5969 5308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47:47.772"/>
    </inkml:context>
    <inkml:brush xml:id="br0">
      <inkml:brushProperty name="width" value="0.1" units="cm"/>
      <inkml:brushProperty name="height" value="0.1" units="cm"/>
    </inkml:brush>
  </inkml:definitions>
  <inkml:trace contextRef="#ctx0" brushRef="#br0">14891 10923 16383 0 0,'5'0'0'0'0,"6"0"0"0"0,7 0 0 0 0,0 5 0 0 0,-2 11 0 0 0,-5 9 0 0 0,-4 4 0 0 0,-3 3 0 0 0,-3 6 0 0 0,5 6 0 0 0,0 6 0 0 0,4 4 0 0 0,6 8 0 0 0,0-1 0 0 0,-3 3 0 0 0,2 12 0 0 0,-2 2 0 0 0,2 3 0 0 0,-2 3 0 0 0,2 2 0 0 0,-1-4 0 0 0,1-5 0 0 0,-1-6 0 0 0,-3-11 0 0 0,-4-4 0 0 0,-3-8 0 0 0,-2-1 0 0 0,-1-5 0 0 0,-1-3 0 0 0,-1-4 0 0 0,0-3 0 0 0,1 3 0 0 0,-1 1 0 0 0,1-1 0 0 0,0-1 0 0 0,0-2 0 0 0,0-1 0 0 0,0 0 0 0 0,0-2 0 0 0,0 0 0 0 0,0 1 0 0 0,0-1 0 0 0,0 0 0 0 0,-5-5 0 0 0,-2-1 0 0 0,1 0 0 0 0,1 1 0 0 0,1 2 0 0 0,2 1 0 0 0,6-9 0 0 0,7-7 0 0 0,7-11 0 0 0,5-5 0 0 0,4-2 0 0 0,7-5 0 0 0,3 0 0 0 0,5 2 0 0 0,6 2 0 0 0,-1 3 0 0 0,7 2 0 0 0,-1 2 0 0 0,1 1 0 0 0,6 0 0 0 0,3 1 0 0 0,5-1 0 0 0,2 1 0 0 0,-7-1 0 0 0,-8 0 0 0 0,-9 0 0 0 0,-3 0 0 0 0,-2 0 0 0 0,-5 0 0 0 0,-2 0 0 0 0,-3 0 0 0 0,4 0 0 0 0,1 0 0 0 0,4 0 0 0 0,0 0 0 0 0,4 0 0 0 0,4 5 0 0 0,-1 2 0 0 0,1-1 0 0 0,8-1 0 0 0,-1-1 0 0 0,1 3 0 0 0,0 1 0 0 0,1-1 0 0 0,0-2 0 0 0,-3-1 0 0 0,-7-2 0 0 0,-7-2 0 0 0,-4 1 0 0 0,1-1 0 0 0,0-1 0 0 0,-2 1 0 0 0,-2 0 0 0 0,-1-1 0 0 0,-1 1 0 0 0,-1 0 0 0 0,-1 0 0 0 0,0 0 0 0 0,0 0 0 0 0,0 0 0 0 0,0-5 0 0 0,1-1 0 0 0,-1-1 0 0 0,-5-3 0 0 0,-1 0 0 0 0,0 1 0 0 0,1-2 0 0 0,2 0 0 0 0,1-2 0 0 0,1 0 0 0 0,-4-2 0 0 0,-6-4 0 0 0,-6-4 0 0 0,-6-2 0 0 0,-3-7 0 0 0,-2-4 0 0 0,-7 0 0 0 0,-6-4 0 0 0,-8-1 0 0 0,-4-2 0 0 0,2-5 0 0 0,-1 1 0 0 0,-1-1 0 0 0,-2 2 0 0 0,4 4 0 0 0,0 4 0 0 0,5 4 0 0 0,-1-3 0 0 0,3 1 0 0 0,5 0 0 0 0,3 3 0 0 0,3 0 0 0 0,3 2 0 0 0,0-4 0 0 0,-3-1 0 0 0,-2-4 0 0 0,0-1 0 0 0,2-3 0 0 0,-4-4 0 0 0,-1-14 0 0 0,2-2 0 0 0,1 1 0 0 0,3 0 0 0 0,-5-3 0 0 0,1-1 0 0 0,-5 1 0 0 0,1-4 0 0 0,-4 1 0 0 0,1-3 0 0 0,4 1 0 0 0,2 1 0 0 0,3-1 0 0 0,3 7 0 0 0,-4 3 0 0 0,-1 7 0 0 0,2 3 0 0 0,0 6 0 0 0,-3 4 0 0 0,0 6 0 0 0,0 2 0 0 0,3 3 0 0 0,1 1 0 0 0,2 0 0 0 0,-3 6 0 0 0,-2 1 0 0 0,1 0 0 0 0,1-2 0 0 0,1-7 0 0 0,3-2 0 0 0,-5 3 0 0 0,-6 8 0 0 0,-6 7 0 0 0,-5 11 0 0 0,-4 11 0 0 0,-1 5 0 0 0,-7 5 0 0 0,-7 0 0 0 0,-2 2 0 0 0,-8 2 0 0 0,-10 3 0 0 0,-5 3 0 0 0,-1 1 0 0 0,-3 6 0 0 0,-6-3 0 0 0,-4 4 0 0 0,7-5 0 0 0,1-1 0 0 0,-3-7 0 0 0,3-2 0 0 0,-2 1 0 0 0,1-3 0 0 0,5 0 0 0 0,7 2 0 0 0,1-2 0 0 0,5-4 0 0 0,2 0 0 0 0,0-2 0 0 0,5-3 0 0 0,0 2 0 0 0,-1-1 0 0 0,2-2 0 0 0,5-3 0 0 0,0-1 0 0 0,-4-3 0 0 0,3 0 0 0 0,2-1 0 0 0,4-1 0 0 0,4 1 0 0 0,2-1 0 0 0,2 1 0 0 0,0-5 0 0 0,2-2 0 0 0,4 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0.248"/>
    </inkml:context>
    <inkml:brush xml:id="br0">
      <inkml:brushProperty name="width" value="0.1" units="cm"/>
      <inkml:brushProperty name="height" value="0.1" units="cm"/>
      <inkml:brushProperty name="color" value="#004F8B"/>
    </inkml:brush>
  </inkml:definitions>
  <inkml:trace contextRef="#ctx0" brushRef="#br0">6149 5339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1.023"/>
    </inkml:context>
    <inkml:brush xml:id="br0">
      <inkml:brushProperty name="width" value="0.1" units="cm"/>
      <inkml:brushProperty name="height" value="0.1" units="cm"/>
      <inkml:brushProperty name="color" value="#004F8B"/>
    </inkml:brush>
  </inkml:definitions>
  <inkml:trace contextRef="#ctx0" brushRef="#br0">6033 5604 16383 0 0,'2'0'0'0'0,"8"0"0"0"0,14 0 0 0 0,23 0 0 0 0,4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6.624"/>
    </inkml:context>
    <inkml:brush xml:id="br0">
      <inkml:brushProperty name="width" value="0.1" units="cm"/>
      <inkml:brushProperty name="height" value="0.1" units="cm"/>
      <inkml:brushProperty name="color" value="#004F8B"/>
    </inkml:brush>
  </inkml:definitions>
  <inkml:trace contextRef="#ctx0" brushRef="#br0">7597 5585 16383 0 0,'-3'0'0'0'0,"-7"-3"0"0"0,-11-4 0 0 0,-16-4 0 0 0,-20-3 0 0 0,-12-1 0 0 0,-10-3 0 0 0,-2 0 0 0 0,0 3 0 0 0,2 1 0 0 0,2 2 0 0 0,0 4 0 0 0,-2 3 0 0 0,-3 6 0 0 0,2 5 0 0 0,1 8 0 0 0,3 10 0 0 0,5 10 0 0 0,6 8 0 0 0,8 6 0 0 0,8-2 0 0 0,12 0 0 0 0,12 4 0 0 0,11 11 0 0 0,10 19 0 0 0,16 18 0 0 0,16 11 0 0 0,20 7 0 0 0,12-6 0 0 0,9-12 0 0 0,4-14 0 0 0,5-12 0 0 0,12-13 0 0 0,21-13 0 0 0,19-14 0 0 0,7-16 0 0 0,2-14 0 0 0,-2-12 0 0 0,-7-12 0 0 0,-7-10 0 0 0,-10-8 0 0 0,-12-14 0 0 0,-17-14 0 0 0,-18-11 0 0 0,-19-6 0 0 0,-21-2 0 0 0,-21-3 0 0 0,-23-4 0 0 0,-20-1 0 0 0,-19 3 0 0 0,-14 9 0 0 0,-8 13 0 0 0,-7 11 0 0 0,-8 14 0 0 0,-2 14 0 0 0,6 13 0 0 0,10 8 0 0 0,12 7 0 0 0,14 4 0 0 0,18 1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7.495"/>
    </inkml:context>
    <inkml:brush xml:id="br0">
      <inkml:brushProperty name="width" value="0.1" units="cm"/>
      <inkml:brushProperty name="height" value="0.1" units="cm"/>
      <inkml:brushProperty name="color" value="#004F8B"/>
    </inkml:brush>
  </inkml:definitions>
  <inkml:trace contextRef="#ctx0" brushRef="#br0">6324 6112 16383 0 0,'-3'6'0'0'0,"-4"8"0"0"0,-4 16 0 0 0,-6 21 0 0 0,-5 23 0 0 0,-6 16 0 0 0,-1 6 0 0 0,2-3 0 0 0,2-11 0 0 0,6-13 0 0 0,5-18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7.496"/>
    </inkml:context>
    <inkml:brush xml:id="br0">
      <inkml:brushProperty name="width" value="0.1" units="cm"/>
      <inkml:brushProperty name="height" value="0.1" units="cm"/>
      <inkml:brushProperty name="color" value="#004F8B"/>
    </inkml:brush>
  </inkml:definitions>
  <inkml:trace contextRef="#ctx0" brushRef="#br0">6548 6281 16383 0 0,'0'3'0'0'0,"0"7"0"0"0,0 11 0 0 0,0 16 0 0 0,-3 17 0 0 0,-1 15 0 0 0,0 3 0 0 0,1 0 0 0 0,1-5 0 0 0,0-4 0 0 0,2-7 0 0 0,-1-10 0 0 0,1-13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8.209"/>
    </inkml:context>
    <inkml:brush xml:id="br0">
      <inkml:brushProperty name="width" value="0.1" units="cm"/>
      <inkml:brushProperty name="height" value="0.1" units="cm"/>
      <inkml:brushProperty name="color" value="#004F8B"/>
    </inkml:brush>
  </inkml:definitions>
  <inkml:trace contextRef="#ctx0" brushRef="#br0">7038 6239 16383 0 0,'3'6'0'0'0,"4"14"0"0"0,4 24 0 0 0,2 23 0 0 0,3 17 0 0 0,1 10 0 0 0,1 0 0 0 0,-2-6 0 0 0,-5-13 0 0 0,-4-18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28.210"/>
    </inkml:context>
    <inkml:brush xml:id="br0">
      <inkml:brushProperty name="width" value="0.1" units="cm"/>
      <inkml:brushProperty name="height" value="0.1" units="cm"/>
      <inkml:brushProperty name="color" value="#004F8B"/>
    </inkml:brush>
  </inkml:definitions>
  <inkml:trace contextRef="#ctx0" brushRef="#br0">7228 6165 16383 0 0,'3'6'0'0'0,"4"14"0"0"0,7 21 0 0 0,4 24 0 0 0,4 17 0 0 0,3 9 0 0 0,-2-3 0 0 0,0-12 0 0 0,-5-20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32.526"/>
    </inkml:context>
    <inkml:brush xml:id="br0">
      <inkml:brushProperty name="width" value="0.1" units="cm"/>
      <inkml:brushProperty name="height" value="0.1" units="cm"/>
      <inkml:brushProperty name="color" value="#E71224"/>
    </inkml:brush>
  </inkml:definitions>
  <inkml:trace contextRef="#ctx0" brushRef="#br0">6593 5768 16383 0 0,'0'6'0'0'0,"0"11"0"0"0,0 11 0 0 0,0 11 0 0 0,0 3 0 0 0,0 2 0 0 0,0-2 0 0 0,0-4 0 0 0,0-6 0 0 0,0-6 0 0 0,0-9 0 0 0,0-15 0 0 0,0-12 0 0 0,0-15 0 0 0,0-8 0 0 0,0-8 0 0 0,0-5 0 0 0,0-2 0 0 0,0 5 0 0 0,0 7 0 0 0,0 6 0 0 0,3 6 0 0 0,4 6 0 0 0,4 7 0 0 0,3 5 0 0 0,2 4 0 0 0,4 1 0 0 0,5 2 0 0 0,4 0 0 0 0,3 1 0 0 0,2-1 0 0 0,-2 0 0 0 0,-3-1 0 0 0,-7 3 0 0 0,-7 4 0 0 0,-6 7 0 0 0,-4 7 0 0 0,-7 5 0 0 0,-5 5 0 0 0,-5 3 0 0 0,-3 1 0 0 0,-2-1 0 0 0,-2-5 0 0 0,1-3 0 0 0,2-4 0 0 0,5-2 0 0 0,0-2 0 0 0,0-1 0 0 0,4 0 0 0 0,7-1 0 0 0,9 1 0 0 0,9 0 0 0 0,4-3 0 0 0,2-3 0 0 0,-1-2 0 0 0,0 2 0 0 0,-2 1 0 0 0,-5-1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33.979"/>
    </inkml:context>
    <inkml:brush xml:id="br0">
      <inkml:brushProperty name="width" value="0.1" units="cm"/>
      <inkml:brushProperty name="height" value="0.1" units="cm"/>
      <inkml:brushProperty name="color" value="#E71224"/>
    </inkml:brush>
  </inkml:definitions>
  <inkml:trace contextRef="#ctx0" brushRef="#br0">6657 5913 16383 0 0,'3'0'0'0'0,"7"0"0"0"0,7 0 0 0 0,8 0 0 0 0,2 0 0 0 0,-1 0 0 0 0,-5-3 0 0 0,-8-4 0 0 0,-10 0 0 0 0,-8 0 0 0 0,-7 2 0 0 0,-4 1 0 0 0,-2 5 0 0 0,5 5 0 0 0,14 4 0 0 0,15 4 0 0 0,5-1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1.186"/>
    </inkml:context>
    <inkml:brush xml:id="br0">
      <inkml:brushProperty name="width" value="0.1" units="cm"/>
      <inkml:brushProperty name="height" value="0.1" units="cm"/>
      <inkml:brushProperty name="color" value="#008C3A"/>
    </inkml:brush>
  </inkml:definitions>
  <inkml:trace contextRef="#ctx0" brushRef="#br0">8107 5657 16383 0 0,'3'3'0'0'0,"4"4"0"0"0,12 6 0 0 0,22 14 0 0 0,24 16 0 0 0,16 20 0 0 0,6 10 0 0 0,0 11 0 0 0,0 8 0 0 0,1 8 0 0 0,5-3 0 0 0,11 2 0 0 0,6 0 0 0 0,-1-1 0 0 0,-7-2 0 0 0,-12-6 0 0 0,-16-16 0 0 0,-17-16 0 0 0,-18-19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47:47.773"/>
    </inkml:context>
    <inkml:brush xml:id="br0">
      <inkml:brushProperty name="width" value="0.1" units="cm"/>
      <inkml:brushProperty name="height" value="0.1" units="cm"/>
    </inkml:brush>
  </inkml:definitions>
  <inkml:trace contextRef="#ctx0" brushRef="#br0">15018 10767 16383 0 0,'0'5'0'0'0,"5"7"0"0"0,1 6 0 0 0,1 5 0 0 0,-2 4 0 0 0,3-3 0 0 0,1-1 0 0 0,-1 2 0 0 0,3-5 0 0 0,4-5 0 0 0,10-5 0 0 0,5-9 0 0 0,-1-10 0 0 0,3-9 0 0 0,7-10 0 0 0,6-12 0 0 0,1-3 0 0 0,3 1 0 0 0,7-4 0 0 0,5-2 0 0 0,-3-4 0 0 0,-2 2 0 0 0,-5 9 0 0 0,-6 7 0 0 0,-6 10 0 0 0,-5 8 0 0 0,-2 7 0 0 0,-8 10 0 0 0,-7 15 0 0 0,-7 14 0 0 0,-5 18 0 0 0,-3 10 0 0 0,-7 6 0 0 0,-8 21 0 0 0,-12 17 0 0 0,-6 16 0 0 0,-13 17 0 0 0,-4 12 0 0 0,-4 0 0 0 0,-3 0 0 0 0,3 1 0 0 0,5-11 0 0 0,1-23 0 0 0,7-16 0 0 0,12-20 0 0 0,4-18 0 0 0,7-14 0 0 0,6-20 0 0 0,9-20 0 0 0,10-20 0 0 0,9-8 0 0 0,1-11 0 0 0,2-9 0 0 0,3-2 0 0 0,7-5 0 0 0,4-3 0 0 0,0-3 0 0 0,0-2 0 0 0,3-1 0 0 0,6-6 0 0 0,5-8 0 0 0,4 0 0 0 0,4-4 0 0 0,1-4 0 0 0,1-3 0 0 0,-4-2 0 0 0,-2 8 0 0 0,-4 7 0 0 0,-7 5 0 0 0,-4 9 0 0 0,-9 10 0 0 0,-5 11 0 0 0,-1 13 0 0 0,0 9 0 0 0,2 8 0 0 0,-4 13 0 0 0,-5 22 0 0 0,-6 10 0 0 0,-9 13 0 0 0,-5 13 0 0 0,-6 5 0 0 0,-3 11 0 0 0,-3 11 0 0 0,1 14 0 0 0,-2 20 0 0 0,2 13 0 0 0,-2 8 0 0 0,-2-2 0 0 0,-4-5 0 0 0,3-12 0 0 0,-1-18 0 0 0,4-12 0 0 0,4-14 0 0 0,4-16 0 0 0,10-19 0 0 0,8-19 0 0 0,9-20 0 0 0,6-16 0 0 0,3-12 0 0 0,3-9 0 0 0,1-9 0 0 0,0-5 0 0 0,0-4 0 0 0,5-6 0 0 0,6 1 0 0 0,6-6 0 0 0,0-3 0 0 0,1-3 0 0 0,3 5 0 0 0,3 6 0 0 0,-4 7 0 0 0,0 1 0 0 0,1 3 0 0 0,-3 2 0 0 0,-5 8 0 0 0,0 9 0 0 0,-7 3 0 0 0,-6 4 0 0 0,-2 4 0 0 0,-1 4 0 0 0,-6 8 0 0 0,-7 8 0 0 0,0 8 0 0 0,-3 9 0 0 0,1 2 0 0 0,-1-1 0 0 0,2 1 0 0 0,4-6 0 0 0,-1-1 0 0 0,-4 0 0 0 0,1-3 0 0 0,4-1 0 0 0,3-3 0 0 0,-2-5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1.384"/>
    </inkml:context>
    <inkml:brush xml:id="br0">
      <inkml:brushProperty name="width" value="0.1" units="cm"/>
      <inkml:brushProperty name="height" value="0.1" units="cm"/>
      <inkml:brushProperty name="color" value="#008C3A"/>
    </inkml:brush>
  </inkml:definitions>
  <inkml:trace contextRef="#ctx0" brushRef="#br0">8022 6066 16383 0 0,'3'-3'0'0'0,"7"-10"0"0"0,14-14 0 0 0,17-24 0 0 0,29-30 0 0 0,23-19 0 0 0,11-4 0 0 0,2 0 0 0 0,-2 7 0 0 0,-6 7 0 0 0,-9 10 0 0 0,-12 13 0 0 0,-15 15 0 0 0,-14 13 0 0 0,-12 10 0 0 0,-10 14 0 0 0,-3 11 0 0 0,1 13 0 0 0,1 11 0 0 0,7 8 0 0 0,9 8 0 0 0,12 9 0 0 0,12 16 0 0 0,11 18 0 0 0,3 16 0 0 0,4 13 0 0 0,2 6 0 0 0,-1-4 0 0 0,-7-7 0 0 0,-3-8 0 0 0,-6-12 0 0 0,-6-11 0 0 0,-7-8 0 0 0,-7-10 0 0 0,-6-11 0 0 0,-7-10 0 0 0,-6-7 0 0 0,-9-5 0 0 0,-10-1 0 0 0,-13 9 0 0 0,-15 14 0 0 0,-16 15 0 0 0,-14 12 0 0 0,-11 6 0 0 0,-5 8 0 0 0,0 5 0 0 0,5-5 0 0 0,7-6 0 0 0,9-12 0 0 0,11-16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3.376"/>
    </inkml:context>
    <inkml:brush xml:id="br0">
      <inkml:brushProperty name="width" value="0.1" units="cm"/>
      <inkml:brushProperty name="height" value="0.1" units="cm"/>
      <inkml:brushProperty name="color" value="#008C3A"/>
    </inkml:brush>
  </inkml:definitions>
  <inkml:trace contextRef="#ctx0" brushRef="#br0">8076 5731 16383 0 0,'0'3'0'0'0,"0"4"0"0"0,-3 6 0 0 0,-4 11 0 0 0,-4 13 0 0 0,-6 8 0 0 0,-5 13 0 0 0,-9 7 0 0 0,-5 2 0 0 0,-2-4 0 0 0,2-8 0 0 0,5-9 0 0 0,4-10 0 0 0,7-8 0 0 0,7-6 0 0 0,8-4 0 0 0,9-1 0 0 0,9 1 0 0 0,8 2 0 0 0,10 2 0 0 0,8 7 0 0 0,13 11 0 0 0,15 13 0 0 0,17 18 0 0 0,18 18 0 0 0,12 12 0 0 0,6 3 0 0 0,-10-6 0 0 0,-14-12 0 0 0,-15-14 0 0 0,-15-17 0 0 0,-16-11 0 0 0,-13-10 0 0 0,-10-9 0 0 0,-10-7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3.377"/>
    </inkml:context>
    <inkml:brush xml:id="br0">
      <inkml:brushProperty name="width" value="0.1" units="cm"/>
      <inkml:brushProperty name="height" value="0.1" units="cm"/>
      <inkml:brushProperty name="color" value="#008C3A"/>
    </inkml:brush>
  </inkml:definitions>
  <inkml:trace contextRef="#ctx0" brushRef="#br0">8498 7045 16383 0 0,'6'-3'0'0'0,"11"-10"0"0"0,23-20 0 0 0,32-26 0 0 0,22-27 0 0 0,9-19 0 0 0,-1-3 0 0 0,-12 4 0 0 0,-15 14 0 0 0,-17 16 0 0 0,-19 21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6.754"/>
    </inkml:context>
    <inkml:brush xml:id="br0">
      <inkml:brushProperty name="width" value="0.1" units="cm"/>
      <inkml:brushProperty name="height" value="0.1" units="cm"/>
      <inkml:brushProperty name="color" value="#008C3A"/>
    </inkml:brush>
  </inkml:definitions>
  <inkml:trace contextRef="#ctx0" brushRef="#br0">7525 5614 16383 0 0,'0'3'0'0'0,"0"10"0"0"0,0 18 0 0 0,3 24 0 0 0,4 29 0 0 0,6 28 0 0 0,11 12 0 0 0,15 4 0 0 0,14-12 0 0 0,6-17 0 0 0,-7-24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7.703"/>
    </inkml:context>
    <inkml:brush xml:id="br0">
      <inkml:brushProperty name="width" value="0.1" units="cm"/>
      <inkml:brushProperty name="height" value="0.1" units="cm"/>
      <inkml:brushProperty name="color" value="#008C3A"/>
    </inkml:brush>
  </inkml:definitions>
  <inkml:trace contextRef="#ctx0" brushRef="#br0">7292 5572 16383 0 0,'-3'6'0'0'0,"-4"8"0"0"0,-3 13 0 0 0,-4 24 0 0 0,1 34 0 0 0,6 34 0 0 0,12 20 0 0 0,15 4 0 0 0,16-7 0 0 0,14-12 0 0 0,9-15 0 0 0,5-17 0 0 0,-3-19 0 0 0,-12-21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49.964"/>
    </inkml:context>
    <inkml:brush xml:id="br0">
      <inkml:brushProperty name="width" value="0.1" units="cm"/>
      <inkml:brushProperty name="height" value="0.1" units="cm"/>
      <inkml:brushProperty name="color" value="#008C3A"/>
    </inkml:brush>
  </inkml:definitions>
  <inkml:trace contextRef="#ctx0" brushRef="#br0">7072 5128 16383 0 0,'-3'0'0'0'0,"-7"0"0"0"0,-8 3 0 0 0,-6 7 0 0 0,-9 10 0 0 0,-4 26 0 0 0,1 44 0 0 0,9 48 0 0 0,22 45 0 0 0,23 43 0 0 0,21 17 0 0 0,15-1 0 0 0,8-11 0 0 0,5-16 0 0 0,9-26 0 0 0,12-28 0 0 0,-8-43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0:52.529"/>
    </inkml:context>
    <inkml:brush xml:id="br0">
      <inkml:brushProperty name="width" value="0.1" units="cm"/>
      <inkml:brushProperty name="height" value="0.1" units="cm"/>
      <inkml:brushProperty name="color" value="#008C3A"/>
    </inkml:brush>
  </inkml:definitions>
  <inkml:trace contextRef="#ctx0" brushRef="#br0">8541 5862 16383 0 0,'3'3'0'0'0,"4"1"0"0"0,3 2 0 0 0,7 1 0 0 0,3-1 0 0 0,1-1 0 0 0,0-2 0 0 0,-1-2 0 0 0,0 0 0 0 0,-1-4 0 0 0,2-7 0 0 0,4-17 0 0 0,6-24 0 0 0,4-25 0 0 0,-1-17 0 0 0,0-8 0 0 0,-6 14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17.908"/>
    </inkml:context>
    <inkml:brush xml:id="br0">
      <inkml:brushProperty name="width" value="0.1" units="cm"/>
      <inkml:brushProperty name="height" value="0.1" units="cm"/>
      <inkml:brushProperty name="color" value="#004F8B"/>
    </inkml:brush>
  </inkml:definitions>
  <inkml:trace contextRef="#ctx0" brushRef="#br0">19539 4313 16383 0 0,'-48'80'0'0'0,"-18"54"0"0"0,-1 24 0 0 0,10 0 0 0 0,19-14 0 0 0,18-23 0 0 0,16-23 0 0 0,8-23 0 0 0,10-20 0 0 0,8-21 0 0 0,12-21 0 0 0,13-25 0 0 0,10-25 0 0 0,4-18 0 0 0,0-12 0 0 0,-3-10 0 0 0,-9-6 0 0 0,-10 0 0 0 0,-12 3 0 0 0,-10 11 0 0 0,-8 11 0 0 0,-9 12 0 0 0,-7 11 0 0 0,-5 8 0 0 0,-7 6 0 0 0,-6 7 0 0 0,-2 5 0 0 0,1 8 0 0 0,5 3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0.438"/>
    </inkml:context>
    <inkml:brush xml:id="br0">
      <inkml:brushProperty name="width" value="0.1" units="cm"/>
      <inkml:brushProperty name="height" value="0.1" units="cm"/>
      <inkml:brushProperty name="color" value="#004F8B"/>
    </inkml:brush>
  </inkml:definitions>
  <inkml:trace contextRef="#ctx0" brushRef="#br0">19537 4281 16383 0 0,'3'0'0'0'0,"7"3"0"0"0,13 4 0 0 0,19 4 0 0 0,16-1 0 0 0,16 2 0 0 0,8 2 0 0 0,-2 1 0 0 0,-5 4 0 0 0,-12 11 0 0 0,-12 17 0 0 0,-13 23 0 0 0,-17 14 0 0 0,-15 13 0 0 0,-8 17 0 0 0,-7 19 0 0 0,-5 14 0 0 0,-3 2 0 0 0,1-9 0 0 0,4-11 0 0 0,1-5 0 0 0,-1 1 0 0 0,1 5 0 0 0,0 3 0 0 0,2 0 0 0 0,6-8 0 0 0,8-4 0 0 0,13 1 0 0 0,10 7 0 0 0,8 1 0 0 0,4-2 0 0 0,5-6 0 0 0,3-9 0 0 0,2-8 0 0 0,2-7 0 0 0,-2-6 0 0 0,0-4 0 0 0,-1-1 0 0 0,1-4 0 0 0,1-7 0 0 0,4-8 0 0 0,3-6 0 0 0,5-8 0 0 0,1-10 0 0 0,-6-10 0 0 0,-5-10 0 0 0,-10-10 0 0 0,-9-6 0 0 0,-4-6 0 0 0,-7-2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1.955"/>
    </inkml:context>
    <inkml:brush xml:id="br0">
      <inkml:brushProperty name="width" value="0.1" units="cm"/>
      <inkml:brushProperty name="height" value="0.1" units="cm"/>
      <inkml:brushProperty name="color" value="#004F8B"/>
    </inkml:brush>
  </inkml:definitions>
  <inkml:trace contextRef="#ctx0" brushRef="#br0">19484 4842 16383 0 0,'3'3'0'0'0,"7"4"0"0"0,7 3 0 0 0,8 7 0 0 0,5 9 0 0 0,3 9 0 0 0,5 13 0 0 0,5 11 0 0 0,1 7 0 0 0,-1 7 0 0 0,-4 9 0 0 0,-10 12 0 0 0,-12 13 0 0 0,-12 9 0 0 0,-10 6 0 0 0,-4 4 0 0 0,-4-6 0 0 0,-2 1 0 0 0,-2 3 0 0 0,3 3 0 0 0,2-4 0 0 0,8-1 0 0 0,6-4 0 0 0,7-4 0 0 0,10-1 0 0 0,14 5 0 0 0,16 5 0 0 0,15 1 0 0 0,5-7 0 0 0,3-11 0 0 0,-2-9 0 0 0,-4-9 0 0 0,-4-4 0 0 0,-7-5 0 0 0,-9-4 0 0 0,-11-3 0 0 0,-7-4 0 0 0,-9-8 0 0 0,-7-12 0 0 0,-3-10 0 0 0,-3-9 0 0 0,3-10 0 0 0,12-7 0 0 0,3-7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47:51.918"/>
    </inkml:context>
    <inkml:brush xml:id="br0">
      <inkml:brushProperty name="width" value="0.1" units="cm"/>
      <inkml:brushProperty name="height" value="0.1" units="cm"/>
      <inkml:brushProperty name="color" value="#E71224"/>
    </inkml:brush>
  </inkml:definitions>
  <inkml:trace contextRef="#ctx0" brushRef="#br0">9641 11649 16383 0 0,'0'-5'0'0'0,"0"-6"0"0"0,5-2 0 0 0,7-4 0 0 0,11-3 0 0 0,17 1 0 0 0,16-6 0 0 0,9 1 0 0 0,14-5 0 0 0,22-3 0 0 0,15 5 0 0 0,13 1 0 0 0,9-5 0 0 0,16-2 0 0 0,2 5 0 0 0,-1 6 0 0 0,-6 8 0 0 0,-14 1 0 0 0,-10 3 0 0 0,-6-2 0 0 0,-8 0 0 0 0,-13 4 0 0 0,-9 2 0 0 0,-3-3 0 0 0,-8 1 0 0 0,-1 1 0 0 0,-4-3 0 0 0,-9 0 0 0 0,-1-3 0 0 0,-1-4 0 0 0,-6 0 0 0 0,3-2 0 0 0,0 3 0 0 0,7-1 0 0 0,-5-3 0 0 0,-1 2 0 0 0,-7 4 0 0 0,-1 5 0 0 0,4 3 0 0 0,-2 3 0 0 0,6 3 0 0 0,6 0 0 0 0,3 1 0 0 0,4-1 0 0 0,5 1 0 0 0,4 0 0 0 0,4-1 0 0 0,1 0 0 0 0,6 1 0 0 0,-7-1 0 0 0,-4 0 0 0 0,-5 0 0 0 0,-7 0 0 0 0,1 0 0 0 0,-7-1 0 0 0,-10 1 0 0 0,-4 0 0 0 0,-5 0 0 0 0,-5 0 0 0 0,-5 0 0 0 0,-3 0 0 0 0,-2 0 0 0 0,-1 0 0 0 0,-1 0 0 0 0,5 5 0 0 0,2 2 0 0 0,5-1 0 0 0,1 0 0 0 0,-2-3 0 0 0,-2-1 0 0 0,2 0 0 0 0,0-2 0 0 0,3 0 0 0 0,-1 5 0 0 0,4 1 0 0 0,3 5 0 0 0,-2 1 0 0 0,-3-2 0 0 0,1 2 0 0 0,-2-1 0 0 0,-3 3 0 0 0,2-1 0 0 0,3-2 0 0 0,6-4 0 0 0,-3-3 0 0 0,3-2 0 0 0,1-1 0 0 0,3-1 0 0 0,2 0 0 0 0,-4 4 0 0 0,-5 2 0 0 0,-6 0 0 0 0,-5-1 0 0 0,2-2 0 0 0,3 4 0 0 0,1 1 0 0 0,-2-1 0 0 0,-3-2 0 0 0,-3-1 0 0 0,-6 3 0 0 0,0 0 0 0 0,2 0 0 0 0,1-2 0 0 0,-1-2 0 0 0,0-1 0 0 0,0-1 0 0 0,0-1 0 0 0,0 0 0 0 0,-1 0 0 0 0,1-1 0 0 0,-1 1 0 0 0,0 0 0 0 0,1 0 0 0 0,4 0 0 0 0,2 0 0 0 0,0 0 0 0 0,-2 0 0 0 0,-1 0 0 0 0,-1 0 0 0 0,-1 0 0 0 0,-2 0 0 0 0,1 0 0 0 0,4 0 0 0 0,2 0 0 0 0,-6 5 0 0 0,-2 1 0 0 0,-2 1 0 0 0,1-2 0 0 0,0-2 0 0 0,0 0 0 0 0,2-2 0 0 0,-1-1 0 0 0,1 0 0 0 0,1 0 0 0 0,-1 0 0 0 0,1 0 0 0 0,-1 4 0 0 0,1 3 0 0 0,-1-1 0 0 0,1 4 0 0 0,-6 5 0 0 0,-1 1 0 0 0,0-4 0 0 0,-4-3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5.094"/>
    </inkml:context>
    <inkml:brush xml:id="br0">
      <inkml:brushProperty name="width" value="0.1" units="cm"/>
      <inkml:brushProperty name="height" value="0.1" units="cm"/>
      <inkml:brushProperty name="color" value="#004F8B"/>
    </inkml:brush>
  </inkml:definitions>
  <inkml:trace contextRef="#ctx0" brushRef="#br0">20140 6768 16383 0 0,'3'3'0'0'0,"4"4"0"0"0,4 4 0 0 0,2 2 0 0 0,3 3 0 0 0,5 5 0 0 0,3 3 0 0 0,5 2 0 0 0,6-1 0 0 0,6-1 0 0 0,8-3 0 0 0,5-1 0 0 0,1-1 0 0 0,4-1 0 0 0,4-1 0 0 0,6 0 0 0 0,-9-3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6.860"/>
    </inkml:context>
    <inkml:brush xml:id="br0">
      <inkml:brushProperty name="width" value="0.1" units="cm"/>
      <inkml:brushProperty name="height" value="0.1" units="cm"/>
      <inkml:brushProperty name="color" value="#004F8B"/>
    </inkml:brush>
  </inkml:definitions>
  <inkml:trace contextRef="#ctx0" brushRef="#br0">20521 6765 16383 0 0,'0'3'0'0'0,"0"7"0"0"0,0 10 0 0 0,0 15 0 0 0,0 12 0 0 0,0 8 0 0 0,3-1 0 0 0,4-2 0 0 0,7-5 0 0 0,6-4 0 0 0,10-3 0 0 0,5-6 0 0 0,3-9 0 0 0,0-8 0 0 0,3-13 0 0 0,1-16 0 0 0,-1-19 0 0 0,-2-15 0 0 0,-4-14 0 0 0,-8-13 0 0 0,-12-3 0 0 0,-15 4 0 0 0,-12 7 0 0 0,-11 12 0 0 0,-10 12 0 0 0,-9 13 0 0 0,-2 11 0 0 0,-1 8 0 0 0,5 7 0 0 0,7 2 0 0 0,8 3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7.724"/>
    </inkml:context>
    <inkml:brush xml:id="br0">
      <inkml:brushProperty name="width" value="0.1" units="cm"/>
      <inkml:brushProperty name="height" value="0.1" units="cm"/>
      <inkml:brushProperty name="color" value="#004F8B"/>
    </inkml:brush>
  </inkml:definitions>
  <inkml:trace contextRef="#ctx0" brushRef="#br0">21433 6609 16383 0 0,'-3'3'0'0'0,"-1"4"0"0"0,-3 4 0 0 0,-5 3 0 0 0,-8 10 0 0 0,-3 15 0 0 0,0 8 0 0 0,3 5 0 0 0,5 3 0 0 0,6-1 0 0 0,6-5 0 0 0,8-8 0 0 0,5-10 0 0 0,4-14 0 0 0,6-15 0 0 0,3-18 0 0 0,-1-14 0 0 0,0-8 0 0 0,-4-2 0 0 0,-5 5 0 0 0,-5 7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7.725"/>
    </inkml:context>
    <inkml:brush xml:id="br0">
      <inkml:brushProperty name="width" value="0.1" units="cm"/>
      <inkml:brushProperty name="height" value="0.1" units="cm"/>
      <inkml:brushProperty name="color" value="#004F8B"/>
    </inkml:brush>
  </inkml:definitions>
  <inkml:trace contextRef="#ctx0" brushRef="#br0">21410 6969 16383 0 0,'0'3'0'0'0,"-3"10"0"0"0,-4 20 0 0 0,0 26 0 0 0,-3 24 0 0 0,1 18 0 0 0,2 4 0 0 0,1-7 0 0 0,3-11 0 0 0,2-18 0 0 0,0-20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7.726"/>
    </inkml:context>
    <inkml:brush xml:id="br0">
      <inkml:brushProperty name="width" value="0.1" units="cm"/>
      <inkml:brushProperty name="height" value="0.1" units="cm"/>
      <inkml:brushProperty name="color" value="#004F8B"/>
    </inkml:brush>
  </inkml:definitions>
  <inkml:trace contextRef="#ctx0" brushRef="#br0">21124 7234 16383 0 0,'6'0'0'0'0,"14"0"0"0"0,21 3 0 0 0,22 4 0 0 0,15 3 0 0 0,6 1 0 0 0,-3-2 0 0 0,-5-2 0 0 0,-16-3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7.727"/>
    </inkml:context>
    <inkml:brush xml:id="br0">
      <inkml:brushProperty name="width" value="0.1" units="cm"/>
      <inkml:brushProperty name="height" value="0.1" units="cm"/>
      <inkml:brushProperty name="color" value="#004F8B"/>
    </inkml:brush>
  </inkml:definitions>
  <inkml:trace contextRef="#ctx0" brushRef="#br0">21584 7445 16383 0 0,'-3'0'0'0'0,"-10"9"0"0"0,-15 15 0 0 0,-14 15 0 0 0,-12 13 0 0 0,-6 7 0 0 0,2-5 0 0 0,10-10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27.728"/>
    </inkml:context>
    <inkml:brush xml:id="br0">
      <inkml:brushProperty name="width" value="0.1" units="cm"/>
      <inkml:brushProperty name="height" value="0.1" units="cm"/>
      <inkml:brushProperty name="color" value="#004F8B"/>
    </inkml:brush>
  </inkml:definitions>
  <inkml:trace contextRef="#ctx0" brushRef="#br0">21537 7541 16383 0 0,'3'6'0'0'0,"7"10"0"0"0,8 13 0 0 0,9 9 0 0 0,13 5 0 0 0,7-3 0 0 0,3-10 0 0 0,-8-11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42.234"/>
    </inkml:context>
    <inkml:brush xml:id="br0">
      <inkml:brushProperty name="width" value="0.1" units="cm"/>
      <inkml:brushProperty name="height" value="0.1" units="cm"/>
      <inkml:brushProperty name="color" value="#FFC114"/>
    </inkml:brush>
  </inkml:definitions>
  <inkml:trace contextRef="#ctx0" brushRef="#br0">21113 7029 16383 0 0,'0'9'0'0'0,"-3"21"0"0"0,-7 41 0 0 0,-7 38 0 0 0,-8 24 0 0 0,-1 8 0 0 0,-4-9 0 0 0,-1-14 0 0 0,1-16 0 0 0,2-16 0 0 0,4-11 0 0 0,5-9 0 0 0,7-10 0 0 0,4-9 0 0 0,5-9 0 0 0,4-14 0 0 0,10-17 0 0 0,7-16 0 0 0,11-12 0 0 0,6-8 0 0 0,14-6 0 0 0,21-2 0 0 0,15-2 0 0 0,15 4 0 0 0,5 5 0 0 0,-4 0 0 0 0,-6 1 0 0 0,-15-1 0 0 0,-14 1 0 0 0,-12 3 0 0 0,-13 3 0 0 0,-10 5 0 0 0,-7 6 0 0 0,-6 5 0 0 0,-1 3 0 0 0,-2 3 0 0 0,0 1 0 0 0,0 1 0 0 0,1 0 0 0 0,3 0 0 0 0,5 0 0 0 0,4 3 0 0 0,9 3 0 0 0,16 4 0 0 0,18 6 0 0 0,10 2 0 0 0,10 2 0 0 0,22 0 0 0 0,37-3 0 0 0,28-6 0 0 0,20-4 0 0 0,8-6 0 0 0,0-10 0 0 0,-15-9 0 0 0,-22-11 0 0 0,-21-22 0 0 0,-22-28 0 0 0,-14-32 0 0 0,-6-34 0 0 0,1-36 0 0 0,0-22 0 0 0,-1-13 0 0 0,-7-17 0 0 0,-7-8 0 0 0,-14-5 0 0 0,-18-17 0 0 0,-18-6 0 0 0,-17-10 0 0 0,-18-19 0 0 0,-14 4 0 0 0,-11 9 0 0 0,-8 27 0 0 0,-10 33 0 0 0,-10 37 0 0 0,-11 41 0 0 0,-12 36 0 0 0,-6 32 0 0 0,-17 25 0 0 0,-28 22 0 0 0,-33 22 0 0 0,-28 22 0 0 0,-32 20 0 0 0,-27 20 0 0 0,-8 18 0 0 0,-16 22 0 0 0,-7 15 0 0 0,-3 22 0 0 0,1 21 0 0 0,17 13 0 0 0,26 1 0 0 0,33 0 0 0 0,39 5 0 0 0,37 9 0 0 0,34-3 0 0 0,22 11 0 0 0,16 16 0 0 0,14 5 0 0 0,9-6 0 0 0,4-7 0 0 0,2-13 0 0 0,2-20 0 0 0,4-22 0 0 0,4-23 0 0 0,7-26 0 0 0,4-28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47.254"/>
    </inkml:context>
    <inkml:brush xml:id="br0">
      <inkml:brushProperty name="width" value="0.1" units="cm"/>
      <inkml:brushProperty name="height" value="0.1" units="cm"/>
      <inkml:brushProperty name="color" value="#E71224"/>
    </inkml:brush>
  </inkml:definitions>
  <inkml:trace contextRef="#ctx0" brushRef="#br0">21940 4704 16383 0 0,'-3'0'0'0'0,"-4"3"0"0"0,-7 4 0 0 0,-3 7 0 0 0,-9 7 0 0 0,-8 5 0 0 0,-5 8 0 0 0,-1 4 0 0 0,3 7 0 0 0,5 14 0 0 0,7 9 0 0 0,9 5 0 0 0,10-2 0 0 0,8-3 0 0 0,11-11 0 0 0,8-8 0 0 0,7-11 0 0 0,8-8 0 0 0,0-9 0 0 0,0-11 0 0 0,1-11 0 0 0,-2-10 0 0 0,1-7 0 0 0,-4-7 0 0 0,-3-4 0 0 0,-5-3 0 0 0,-3-6 0 0 0,-5-4 0 0 0,-5-2 0 0 0,-5 1 0 0 0,-3 4 0 0 0,-5 7 0 0 0,-2 8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47.738"/>
    </inkml:context>
    <inkml:brush xml:id="br0">
      <inkml:brushProperty name="width" value="0.1" units="cm"/>
      <inkml:brushProperty name="height" value="0.1" units="cm"/>
      <inkml:brushProperty name="color" value="#E71224"/>
    </inkml:brush>
  </inkml:definitions>
  <inkml:trace contextRef="#ctx0" brushRef="#br0">21865 5202 16383 0 0,'0'3'0'0'0,"0"10"0"0"0,0 17 0 0 0,0 22 0 0 0,0 23 0 0 0,0 16 0 0 0,0 11 0 0 0,0-1 0 0 0,0-10 0 0 0,0-16 0 0 0,0-14 0 0 0,0-18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7:54.376"/>
    </inkml:context>
    <inkml:brush xml:id="br0">
      <inkml:brushProperty name="width" value="0.1" units="cm"/>
      <inkml:brushProperty name="height" value="0.1" units="cm"/>
    </inkml:brush>
  </inkml:definitions>
  <inkml:trace contextRef="#ctx0" brushRef="#br0">12547 5593 16383 0 0,'0'3'0'0'0,"-3"1"0"0"0,-10 0 0 0 0,-3 2 0 0 0,2 9 0 0 0,3 8 0 0 0,3 3 0 0 0,3 3 0 0 0,3 8 0 0 0,-8 37 0 0 0,-5 24 0 0 0,0 10 0 0 0,3 10 0 0 0,-3 0 0 0 0,2-2 0 0 0,2-6 0 0 0,4-10 0 0 0,2-16 0 0 0,9-22 0 0 0,6-22 0 0 0,10-17 0 0 0,6-13 0 0 0,6-8 0 0 0,4-5 0 0 0,5-1 0 0 0,-2 0 0 0 0,-1 0 0 0 0,7-2 0 0 0,12-5 0 0 0,4-2 0 0 0,4-4 0 0 0,6-2 0 0 0,3-4 0 0 0,0-22 0 0 0,3-15 0 0 0,6-3 0 0 0,-2 0 0 0 0,-3-8 0 0 0,-9 1 0 0 0,-7 5 0 0 0,-8 11 0 0 0,-11 9 0 0 0,-9 9 0 0 0,-11 4 0 0 0,-8 6 0 0 0,-8-3 0 0 0,-8 4 0 0 0,-9 0 0 0 0,-7 2 0 0 0,-5 4 0 0 0,-3 3 0 0 0,-3 4 0 0 0,1 4 0 0 0,2 3 0 0 0,-2 3 0 0 0,2-4 0 0 0,-16-11 0 0 0,-19-14 0 0 0,-8-13 0 0 0,-10-2 0 0 0,-1 0 0 0 0,6 8 0 0 0,8 11 0 0 0,6 10 0 0 0,9 7 0 0 0,5 7 0 0 0,4 2 0 0 0,6 2 0 0 0,3 1 0 0 0,4 0 0 0 0,3 0 0 0 0,1-1 0 0 0,1 0 0 0 0,-2-1 0 0 0,-4 1 0 0 0,-2-1 0 0 0,-1 0 0 0 0,3 0 0 0 0,2-1 0 0 0,0 7 0 0 0,2 2 0 0 0,5 9 0 0 0,6 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48.412"/>
    </inkml:context>
    <inkml:brush xml:id="br0">
      <inkml:brushProperty name="width" value="0.1" units="cm"/>
      <inkml:brushProperty name="height" value="0.1" units="cm"/>
      <inkml:brushProperty name="color" value="#E71224"/>
    </inkml:brush>
  </inkml:definitions>
  <inkml:trace contextRef="#ctx0" brushRef="#br0">21876 5407 16383 0 0,'3'-3'0'0'0,"7"-1"0"0"0,10-3 0 0 0,18-3 0 0 0,19-3 0 0 0,30-2 0 0 0,18 2 0 0 0,9 2 0 0 0,-3 4 0 0 0,-11 2 0 0 0,-17 3 0 0 0,-17 1 0 0 0,-16 4 0 0 0,-17 5 0 0 0,-11 3 0 0 0,-6 4 0 0 0,0 1 0 0 0,3 5 0 0 0,1 1 0 0 0,4 0 0 0 0,0-1 0 0 0,3-1 0 0 0,-2 3 0 0 0,0 2 0 0 0,-6 4 0 0 0,-6 5 0 0 0,-4 6 0 0 0,-5 5 0 0 0,-2 1 0 0 0,-2-1 0 0 0,-1-6 0 0 0,0-9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49.108"/>
    </inkml:context>
    <inkml:brush xml:id="br0">
      <inkml:brushProperty name="width" value="0.1" units="cm"/>
      <inkml:brushProperty name="height" value="0.1" units="cm"/>
      <inkml:brushProperty name="color" value="#E71224"/>
    </inkml:brush>
  </inkml:definitions>
  <inkml:trace contextRef="#ctx0" brushRef="#br0">22024 5435 16383 0 0,'0'3'0'0'0,"0"6"0"0"0,0 12 0 0 0,0 10 0 0 0,0 10 0 0 0,3 6 0 0 0,4 1 0 0 0,1-8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49.109"/>
    </inkml:context>
    <inkml:brush xml:id="br0">
      <inkml:brushProperty name="width" value="0.1" units="cm"/>
      <inkml:brushProperty name="height" value="0.1" units="cm"/>
      <inkml:brushProperty name="color" value="#E71224"/>
    </inkml:brush>
  </inkml:definitions>
  <inkml:trace contextRef="#ctx0" brushRef="#br0">22246 5424 16383 0 0,'0'3'0'0'0,"0"7"0"0"0,0 10 0 0 0,0 12 0 0 0,0 8 0 0 0,0 1 0 0 0,0-7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53.409"/>
    </inkml:context>
    <inkml:brush xml:id="br0">
      <inkml:brushProperty name="width" value="0.1" units="cm"/>
      <inkml:brushProperty name="height" value="0.1" units="cm"/>
      <inkml:brushProperty name="color" value="#004F8B"/>
    </inkml:brush>
  </inkml:definitions>
  <inkml:trace contextRef="#ctx0" brushRef="#br0">23580 3672 16383 0 0,'3'6'0'0'0,"4"8"0"0"0,4 13 0 0 0,5 17 0 0 0,10 22 0 0 0,9 24 0 0 0,7 17 0 0 0,9 2 0 0 0,-1-5 0 0 0,-4-15 0 0 0,-6-19 0 0 0,-17-28 0 0 0,-20-35 0 0 0,-32-38 0 0 0,-43-36 0 0 0,-40-28 0 0 0,-27-19 0 0 0,-8-5 0 0 0,6 6 0 0 0,18 17 0 0 0,24 21 0 0 0,26 23 0 0 0,23 27 0 0 0,22 29 0 0 0,25 38 0 0 0,28 54 0 0 0,28 48 0 0 0,28 34 0 0 0,18 15 0 0 0,8-1 0 0 0,-9-12 0 0 0,-15-22 0 0 0,-19-32 0 0 0,-20-35 0 0 0,-20-32 0 0 0,-30-38 0 0 0,-49-44 0 0 0,-48-39 0 0 0,-48-29 0 0 0,-37-26 0 0 0,-13-14 0 0 0,9 3 0 0 0,26 15 0 0 0,35 26 0 0 0,36 25 0 0 0,33 23 0 0 0,25 22 0 0 0,20 19 0 0 0,16 27 0 0 0,25 38 0 0 0,39 53 0 0 0,54 56 0 0 0,44 32 0 0 0,35 9 0 0 0,4-20 0 0 0,-20-32 0 0 0,-34-37 0 0 0,-40-38 0 0 0,-49-47 0 0 0,-58-41 0 0 0,-71-49 0 0 0,-73-46 0 0 0,-52-30 0 0 0,-18-13 0 0 0,-5-1 0 0 0,10 8 0 0 0,21 14 0 0 0,27 24 0 0 0,39 24 0 0 0,36 20 0 0 0,37 22 0 0 0,38 24 0 0 0,43 35 0 0 0,54 51 0 0 0,60 41 0 0 0,45 26 0 0 0,16 4 0 0 0,-9-14 0 0 0,-26-27 0 0 0,-36-29 0 0 0,-35-29 0 0 0,-38-28 0 0 0,-35-27 0 0 0,-34-23 0 0 0,-36-23 0 0 0,-30-19 0 0 0,-19-13 0 0 0,-7-6 0 0 0,5 2 0 0 0,16 12 0 0 0,18 14 0 0 0,15 14 0 0 0,14 10 0 0 0,11 10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53.410"/>
    </inkml:context>
    <inkml:brush xml:id="br0">
      <inkml:brushProperty name="width" value="0.1" units="cm"/>
      <inkml:brushProperty name="height" value="0.1" units="cm"/>
      <inkml:brushProperty name="color" value="#004F8B"/>
    </inkml:brush>
  </inkml:definitions>
  <inkml:trace contextRef="#ctx0" brushRef="#br0">21124 4800 16383 0 0,'6'3'0'0'0,"14"6"0"0"0,21 18 0 0 0,19 18 0 0 0,14 17 0 0 0,3 9 0 0 0,-2 2 0 0 0,-9-5 0 0 0,-11-12 0 0 0,-17-15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32:57.997"/>
    </inkml:context>
    <inkml:brush xml:id="br0">
      <inkml:brushProperty name="width" value="0.1" units="cm"/>
      <inkml:brushProperty name="height" value="0.1" units="cm"/>
      <inkml:brushProperty name="color" value="#004F8B"/>
    </inkml:brush>
  </inkml:definitions>
  <inkml:trace contextRef="#ctx0" brushRef="#br0">23929 6893 16383 0 0,'3'3'0'0'0,"6"4"0"0"0,12 7 0 0 0,10 9 0 0 0,10 11 0 0 0,0 8 0 0 0,-1 5 0 0 0,-4 2 0 0 0,-5-6 0 0 0,-5-6 0 0 0,-16-7 0 0 0,-28-5 0 0 0,-34-5 0 0 0,-35-5 0 0 0,-32-5 0 0 0,-36-4 0 0 0,-23-4 0 0 0,-5-2 0 0 0,13 0 0 0 0,24-1 0 0 0,25-3 0 0 0,21-1 0 0 0,21 0 0 0 0,22 2 0 0 0,20 6 0 0 0,19 13 0 0 0,17 11 0 0 0,10 11 0 0 0,4 5 0 0 0,3 1 0 0 0,-4-11 0 0 0,-17-18 0 0 0,-42-31 0 0 0,-44-30 0 0 0,-41-23 0 0 0,-29-13 0 0 0,-13-3 0 0 0,8 8 0 0 0,23 14 0 0 0,30 17 0 0 0,41 20 0 0 0,43 23 0 0 0,40 24 0 0 0,29 21 0 0 0,17 8 0 0 0,1 2 0 0 0,-5-1 0 0 0,-13-8 0 0 0,-18-7 0 0 0,-31-13 0 0 0,-44-22 0 0 0,-42-26 0 0 0,-30-33 0 0 0,-22-36 0 0 0,-8-23 0 0 0,5-10 0 0 0,20 9 0 0 0,27 17 0 0 0,33 24 0 0 0,33 25 0 0 0,42 29 0 0 0,37 32 0 0 0,35 28 0 0 0,23 20 0 0 0,6 7 0 0 0,-6-2 0 0 0,-14-9 0 0 0,-19-10 0 0 0,-24-18 0 0 0,-24-26 0 0 0,-29-45 0 0 0,-20-53 0 0 0,-12-79 0 0 0,2-62 0 0 0,7-44 0 0 0,10-7 0 0 0,8 26 0 0 0,7 43 0 0 0,5 50 0 0 0,2 46 0 0 0,3 38 0 0 0,0 31 0 0 0,2 22 0 0 0,5 17 0 0 0,8 12 0 0 0,21 16 0 0 0,29 17 0 0 0,22 17 0 0 0,10 10 0 0 0,-2 1 0 0 0,-12-5 0 0 0,-18-15 0 0 0,-20-22 0 0 0,-21-27 0 0 0,-20-31 0 0 0,-15-21 0 0 0,-9-12 0 0 0,-4 2 0 0 0,2 7 0 0 0,4 13 0 0 0,10 16 0 0 0,19 17 0 0 0,31 22 0 0 0,28 17 0 0 0,23 15 0 0 0,11 11 0 0 0,-8 4 0 0 0,-13-3 0 0 0,-17-5 0 0 0,-21-13 0 0 0,-23-16 0 0 0,-18-12 0 0 0,-4-4 0 0 0,4 3 0 0 0,18 12 0 0 0,35 21 0 0 0,43 21 0 0 0,28 8 0 0 0,10 0 0 0 0,-7-7 0 0 0,-17-12 0 0 0,-26-12 0 0 0,-24-15 0 0 0,-22-14 0 0 0,-17-14 0 0 0,-17-15 0 0 0,-12-15 0 0 0,-7-8 0 0 0,-1-1 0 0 0,0 6 0 0 0,6 11 0 0 0,9 12 0 0 0,16 20 0 0 0,30 34 0 0 0,41 43 0 0 0,30 32 0 0 0,12 20 0 0 0,-4 4 0 0 0,-15-8 0 0 0,-22-15 0 0 0,-23-20 0 0 0,-21-20 0 0 0,-25-25 0 0 0,-34-30 0 0 0,-33-33 0 0 0,-27-26 0 0 0,-14-22 0 0 0,2-9 0 0 0,11 4 0 0 0,31 21 0 0 0,41 29 0 0 0,43 34 0 0 0,43 37 0 0 0,34 28 0 0 0,13 17 0 0 0,-3 3 0 0 0,-16-10 0 0 0,-23-11 0 0 0,-32-19 0 0 0,-40-23 0 0 0,-44-26 0 0 0,-39-29 0 0 0,-39-24 0 0 0,-25-16 0 0 0,-10-2 0 0 0,7 4 0 0 0,17 7 0 0 0,25 10 0 0 0,23 11 0 0 0,27 10 0 0 0,28 11 0 0 0,28 7 0 0 0,23 5 0 0 0,13 4 0 0 0,7 1 0 0 0,-2 0 0 0 0,-7-3 0 0 0,-7-10 0 0 0,-5-28 0 0 0,-4-30 0 0 0,-4-24 0 0 0,-8-18 0 0 0,-5-10 0 0 0,-6 0 0 0 0,-2 6 0 0 0,-3 11 0 0 0,0 13 0 0 0,2 18 0 0 0,-1 17 0 0 0,1 15 0 0 0,2 15 0 0 0,4 12 0 0 0,7 8 0 0 0,4 5 0 0 0,-2 0 0 0 0,-12-6 0 0 0,-16-11 0 0 0,-26-16 0 0 0,-31-19 0 0 0,-30-11 0 0 0,-24-4 0 0 0,-12 4 0 0 0,-6 9 0 0 0,4 12 0 0 0,16 12 0 0 0,17 15 0 0 0,22 14 0 0 0,21 9 0 0 0,16 7 0 0 0,14 6 0 0 0,10 10 0 0 0,12 8 0 0 0,7 7 0 0 0,6 4 0 0 0,1 0 0 0 0,-2-5 0 0 0,-3-8 0 0 0,-15-9 0 0 0,-30-10 0 0 0,-33-10 0 0 0,-26-10 0 0 0,-17-7 0 0 0,-7-5 0 0 0,-5 1 0 0 0,1 1 0 0 0,7 5 0 0 0,14 5 0 0 0,18 7 0 0 0,18 5 0 0 0,17 5 0 0 0,14-1 0 0 0,9 4 0 0 0,10 5 0 0 0,8 7 0 0 0,4 5 0 0 0,4 3 0 0 0,1 1 0 0 0,1-1 0 0 0,0-2 0 0 0,0-6 0 0 0,-4-3 0 0 0,-4-4 0 0 0,-8-3 0 0 0,-6-1 0 0 0,-7-4 0 0 0,-4-2 0 0 0,0 1 0 0 0,3 1 0 0 0,-1 1 0 0 0,-4 0 0 0 0,-5 8 0 0 0,-5 8 0 0 0,-4 14 0 0 0,0 14 0 0 0,4 12 0 0 0,8 8 0 0 0,12 22 0 0 0,16 28 0 0 0,18 28 0 0 0,16 12 0 0 0,10-9 0 0 0,1-22 0 0 0,-3-29 0 0 0,-4-27 0 0 0,-5-21 0 0 0,-3-18 0 0 0,-9-20 0 0 0,-10-16 0 0 0,-5-7 0 0 0,0 3 0 0 0,3 7 0 0 0,5 7 0 0 0,4 7 0 0 0,2 6 0 0 0,0 3 0 0 0,-5-4 0 0 0,-14-10 0 0 0,-20-10 0 0 0,-20-11 0 0 0,-12-5 0 0 0,-2 0 0 0 0,7 0 0 0 0,11 4 0 0 0,14 6 0 0 0,12 6 0 0 0,7 9 0 0 0,7 9 0 0 0,11 13 0 0 0,20 22 0 0 0,17 18 0 0 0,12 7 0 0 0,5-6 0 0 0,-5-10 0 0 0,-9-11 0 0 0,-10-13 0 0 0,-18-17 0 0 0,-18-21 0 0 0,-19-16 0 0 0,-12-11 0 0 0,-8-2 0 0 0,3 5 0 0 0,9 11 0 0 0,15 13 0 0 0,22 16 0 0 0,19 18 0 0 0,20 15 0 0 0,9 6 0 0 0,5 1 0 0 0,-5-8 0 0 0,-8-10 0 0 0,-12-10 0 0 0,-11-9 0 0 0,-9-6 0 0 0,-7-1 0 0 0,-4 3 0 0 0,3 2 0 0 0,5 3 0 0 0,8 3 0 0 0,6 1 0 0 0,4 2 0 0 0,7 0 0 0 0,11 1 0 0 0,8-1 0 0 0,12-2 0 0 0,11-5 0 0 0,6-3 0 0 0,-1-7 0 0 0,-3-6 0 0 0,-5-5 0 0 0,-8-3 0 0 0,-4-6 0 0 0,-8-6 0 0 0,-6-4 0 0 0,-3-3 0 0 0,-2-5 0 0 0,-1-8 0 0 0,-2-11 0 0 0,-1-14 0 0 0,0-12 0 0 0,2-8 0 0 0,1-3 0 0 0,0 0 0 0 0,2 3 0 0 0,-2 6 0 0 0,-5 7 0 0 0,-3 10 0 0 0,-6 8 0 0 0,-6 10 0 0 0,-2 7 0 0 0,-3 4 0 0 0,-3 4 0 0 0,-2 1 0 0 0,-2 0 0 0 0,-3 0 0 0 0,-5-3 0 0 0,-7-7 0 0 0,-9-14 0 0 0,-17-19 0 0 0,-18-19 0 0 0,-27-27 0 0 0,-22-22 0 0 0,-7-7 0 0 0,2 13 0 0 0,16 21 0 0 0,21 25 0 0 0,23 28 0 0 0,27 31 0 0 0,29 33 0 0 0,29 31 0 0 0,21 20 0 0 0,8 7 0 0 0,-2-3 0 0 0,-10-11 0 0 0,-14-13 0 0 0,-15-21 0 0 0,-18-32 0 0 0,-30-51 0 0 0,-37-50 0 0 0,-25-26 0 0 0,-10-6 0 0 0,4 11 0 0 0,11 27 0 0 0,15 28 0 0 0,19 30 0 0 0,21 35 0 0 0,19 38 0 0 0,13 29 0 0 0,10 15 0 0 0,3 4 0 0 0,-2-5 0 0 0,-8-16 0 0 0,-18-17 0 0 0,-24-18 0 0 0,-42-29 0 0 0,-52-37 0 0 0,-36-28 0 0 0,-11-15 0 0 0,9 1 0 0 0,26 13 0 0 0,30 15 0 0 0,37 21 0 0 0,38 19 0 0 0,31 15 0 0 0,40 14 0 0 0,12 6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7:58.214"/>
    </inkml:context>
    <inkml:brush xml:id="br0">
      <inkml:brushProperty name="width" value="0.1" units="cm"/>
      <inkml:brushProperty name="height" value="0.1" units="cm"/>
    </inkml:brush>
  </inkml:definitions>
  <inkml:trace contextRef="#ctx0" brushRef="#br0">12955 6112 16383 0 0,'0'6'0'0'0,"0"5"0"0"0,6 63 0 0 0,2 33 0 0 0,-1 47 0 0 0,-1 0 0 0 0,-2-23 0 0 0,-1-28 0 0 0,-1-29 0 0 0,4-27 0 0 0,5-21 0 0 0,6-15 0 0 0,1-1 0 0 0,-1-1 0 0 0,4-3 0 0 0,0-3 0 0 0,1-1 0 0 0,4-1 0 0 0,5-1 0 0 0,-1 0 0 0 0,1-1 0 0 0,-2 1 0 0 0,0-1 0 0 0,-1 1 0 0 0,-4 0 0 0 0,1 6 0 0 0,11 5 0 0 0,8 6 0 0 0,9 13 0 0 0,4 4 0 0 0,-2 2 0 0 0,-1-5 0 0 0,-7-8 0 0 0,-8-8 0 0 0,-6-6 0 0 0,-4-5 0 0 0,-2-3 0 0 0,-2-2 0 0 0,3 0 0 0 0,21-1 0 0 0,11 4 0 0 0,10 1 0 0 0,26 15 0 0 0,6 4 0 0 0,0-1 0 0 0,6 2 0 0 0,0-4 0 0 0,-12-4 0 0 0,-20-6 0 0 0,-16-3 0 0 0,-17-3 0 0 0,-8-3 0 0 0,22-3 0 0 0,25-14 0 0 0,28-3 0 0 0,14-5 0 0 0,15-4 0 0 0,8-3 0 0 0,-6 4 0 0 0,-4 1 0 0 0,-10 5 0 0 0,-17 6 0 0 0,-16 6 0 0 0,-15 4 0 0 0,-18 4 0 0 0,-19-4 0 0 0,-11-4 0 0 0,-8-3 0 0 0,-1-6 0 0 0,-5-8 0 0 0,-6-2 0 0 0,-4-3 0 0 0,-3 1 0 0 0,-3 1 0 0 0,-4 4 0 0 0,-2 5 0 0 0,1 2 0 0 0,-3-1 0 0 0,-6 2 0 0 0,-1 2 0 0 0,0-6 0 0 0,-11 2 0 0 0,0-9 0 0 0,0 1 0 0 0,6 3 0 0 0,2 5 0 0 0,-2 6 0 0 0,-1 2 0 0 0,-2 4 0 0 0,2-3 0 0 0,2-3 0 0 0,0 1 0 0 0,4-3 0 0 0,-2 1 0 0 0,-7 1 0 0 0,-3 1 0 0 0,4-4 0 0 0,-1-1 0 0 0,3-2 0 0 0,6-2 0 0 0,1-2 0 0 0,4 0 0 0 0,-3 4 0 0 0,-2 5 0 0 0,-5 5 0 0 0,-2 5 0 0 0,-4-7 0 0 0,-12-12 0 0 0,-6-5 0 0 0,2 2 0 0 0,4-1 0 0 0,3 6 0 0 0,4 5 0 0 0,2 6 0 0 0,2 5 0 0 0,-1 4 0 0 0,-4 1 0 0 0,3 5 0 0 0,4 1 0 0 0,2 0 0 0 0,-1-1 0 0 0,-11-1 0 0 0,-21-1 0 0 0,-16-1 0 0 0,-25-1 0 0 0,-15 0 0 0 0,9 0 0 0 0,16 0 0 0 0,19 0 0 0 0,19 0 0 0 0,2-1 0 0 0,-15 1 0 0 0,-12 0 0 0 0,-8 0 0 0 0,-8 0 0 0 0,1 0 0 0 0,14 0 0 0 0,13 0 0 0 0,14 0 0 0 0,8 0 0 0 0,9 0 0 0 0,-23 6 0 0 0,-21 5 0 0 0,-19 1 0 0 0,-11-2 0 0 0,-3-3 0 0 0,8 4 0 0 0,3-1 0 0 0,15-1 0 0 0,15-2 0 0 0,16 3 0 0 0,13 0 0 0 0,7-2 0 0 0,0-2 0 0 0,-10-5 0 0 0,-10-2 0 0 0,1-2 0 0 0,5 0 0 0 0,5 1 0 0 0,8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00.387"/>
    </inkml:context>
    <inkml:brush xml:id="br0">
      <inkml:brushProperty name="width" value="0.1" units="cm"/>
      <inkml:brushProperty name="height" value="0.1" units="cm"/>
    </inkml:brush>
  </inkml:definitions>
  <inkml:trace contextRef="#ctx0" brushRef="#br0">12511 5625 16383 0 0,'0'6'0'0'0,"0"5"0"0"0,-3 6 0 0 0,-1 4 0 0 0,-5-2 0 0 0,-2-1 0 0 0,-2-4 0 0 0,2 2 0 0 0,-4-2 0 0 0,1-1 0 0 0,0-1 0 0 0,-4-4 0 0 0,-2 6 0 0 0,-3 0 0 0 0,-6-1 0 0 0,0 2 0 0 0,4-1 0 0 0,2-3 0 0 0,6-1 0 0 0,-1-1 0 0 0,3 3 0 0 0,1 0 0 0 0,2 1 0 0 0,5 3 0 0 0,2 3 0 0 0,2 1 0 0 0,3 3 0 0 0,5-2 0 0 0,4 3 0 0 0,-1 2 0 0 0,2-4 0 0 0,2-6 0 0 0,-2 0 0 0 0,8-2 0 0 0,-1-1 0 0 0,4-2 0 0 0,1-10 0 0 0,3-7 0 0 0,-4-12 0 0 0,-4-8 0 0 0,-3-10 0 0 0,3-1 0 0 0,1 0 0 0 0,3 3 0 0 0,-1 4 0 0 0,-2 2 0 0 0,-3-4 0 0 0,-2 1 0 0 0,3 0 0 0 0,2 2 0 0 0,4 0 0 0 0,-3 2 0 0 0,-3 5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8T21:28:02.991"/>
    </inkml:context>
    <inkml:brush xml:id="br0">
      <inkml:brushProperty name="width" value="0.1" units="cm"/>
      <inkml:brushProperty name="height" value="0.1" units="cm"/>
    </inkml:brush>
  </inkml:definitions>
  <inkml:trace contextRef="#ctx0" brushRef="#br0">12882 5678 16383 0 0,'3'0'0'0'0,"1"3"0"0"0,2 1 0 0 0,7-1 0 0 0,4 1 0 0 0,2-2 0 0 0,4-1 0 0 0,0 6 0 0 0,3 1 0 0 0,6 2 0 0 0,0 0 0 0 0,1-2 0 0 0,-2-2 0 0 0,-4-3 0 0 0,0-1 0 0 0,-2-1 0 0 0,-5 5 0 0 0,0 1 0 0 0,-1 0 0 0 0,6-1 0 0 0,5-5 0 0 0,-1-5 0 0 0,-4-6 0 0 0,-7-6 0 0 0,-7-4 0 0 0,-4-4 0 0 0,-5-2 0 0 0,-1-1 0 0 0,-8 0 0 0 0,-2 2 0 0 0,-9 5 0 0 0,-4 7 0 0 0,2-2 0 0 0,-2 3 0 0 0,0 3 0 0 0,-3 3 0 0 0,1 2 0 0 0,1 3 0 0 0,-2 0 0 0 0,1 2 0 0 0,-4-1 0 0 0,-4 1 0 0 0,0 0 0 0 0,1-1 0 0 0,2 0 0 0 0,3 0 0 0 0,0 0 0 0 0,1 0 0 0 0,5 3 0 0 0,1 1 0 0 0,2 3 0 0 0,-4 0 0 0 0,-2-1 0 0 0,-2-2 0 0 0,-1-1 0 0 0,2-1 0 0 0,-2-1 0 0 0,2-1 0 0 0,-2 3 0 0 0,1 6 0 0 0,4 3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aw.cornell.edu/cfr/text/16/1500.49"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hyperlink" Target="https://partner.sciencenorway.no/drone-technology-forskningno-norway/drones-help-find-lost-sheep/1429058" TargetMode="Externa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lius.com/telematics-gps-devices/rflink-rfid-g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s.google.com/ml-kit/vision/object-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6" Type="http://schemas.openxmlformats.org/officeDocument/2006/relationships/image" Target="../media/image17.png"/><Relationship Id="rId117" Type="http://schemas.openxmlformats.org/officeDocument/2006/relationships/image" Target="../media/image62.png"/><Relationship Id="rId21" Type="http://schemas.openxmlformats.org/officeDocument/2006/relationships/customXml" Target="../ink/ink16.xml"/><Relationship Id="rId42" Type="http://schemas.openxmlformats.org/officeDocument/2006/relationships/image" Target="../media/image25.png"/><Relationship Id="rId47" Type="http://schemas.openxmlformats.org/officeDocument/2006/relationships/customXml" Target="../ink/ink29.xml"/><Relationship Id="rId63" Type="http://schemas.openxmlformats.org/officeDocument/2006/relationships/image" Target="../media/image35.png"/><Relationship Id="rId68" Type="http://schemas.openxmlformats.org/officeDocument/2006/relationships/customXml" Target="../ink/ink40.xml"/><Relationship Id="rId84" Type="http://schemas.openxmlformats.org/officeDocument/2006/relationships/customXml" Target="../ink/ink48.xml"/><Relationship Id="rId89" Type="http://schemas.openxmlformats.org/officeDocument/2006/relationships/image" Target="../media/image48.png"/><Relationship Id="rId112" Type="http://schemas.openxmlformats.org/officeDocument/2006/relationships/customXml" Target="../ink/ink62.xml"/><Relationship Id="rId16" Type="http://schemas.openxmlformats.org/officeDocument/2006/relationships/image" Target="../media/image12.png"/><Relationship Id="rId107" Type="http://schemas.openxmlformats.org/officeDocument/2006/relationships/image" Target="../media/image57.png"/><Relationship Id="rId11" Type="http://schemas.openxmlformats.org/officeDocument/2006/relationships/image" Target="../media/image10.png"/><Relationship Id="rId32" Type="http://schemas.openxmlformats.org/officeDocument/2006/relationships/image" Target="../media/image20.png"/><Relationship Id="rId37" Type="http://schemas.openxmlformats.org/officeDocument/2006/relationships/customXml" Target="../ink/ink24.xml"/><Relationship Id="rId53" Type="http://schemas.openxmlformats.org/officeDocument/2006/relationships/image" Target="../media/image30.png"/><Relationship Id="rId58" Type="http://schemas.openxmlformats.org/officeDocument/2006/relationships/customXml" Target="../ink/ink35.xml"/><Relationship Id="rId74" Type="http://schemas.openxmlformats.org/officeDocument/2006/relationships/customXml" Target="../ink/ink43.xml"/><Relationship Id="rId79" Type="http://schemas.openxmlformats.org/officeDocument/2006/relationships/image" Target="../media/image43.png"/><Relationship Id="rId102" Type="http://schemas.openxmlformats.org/officeDocument/2006/relationships/customXml" Target="../ink/ink57.xml"/><Relationship Id="rId5" Type="http://schemas.openxmlformats.org/officeDocument/2006/relationships/image" Target="../media/image7.png"/><Relationship Id="rId90" Type="http://schemas.openxmlformats.org/officeDocument/2006/relationships/customXml" Target="../ink/ink51.xml"/><Relationship Id="rId95" Type="http://schemas.openxmlformats.org/officeDocument/2006/relationships/image" Target="../media/image51.png"/><Relationship Id="rId22" Type="http://schemas.openxmlformats.org/officeDocument/2006/relationships/image" Target="../media/image15.png"/><Relationship Id="rId27" Type="http://schemas.openxmlformats.org/officeDocument/2006/relationships/customXml" Target="../ink/ink19.xml"/><Relationship Id="rId43" Type="http://schemas.openxmlformats.org/officeDocument/2006/relationships/customXml" Target="../ink/ink27.xml"/><Relationship Id="rId48" Type="http://schemas.openxmlformats.org/officeDocument/2006/relationships/image" Target="../media/image28.png"/><Relationship Id="rId64" Type="http://schemas.openxmlformats.org/officeDocument/2006/relationships/customXml" Target="../ink/ink38.xml"/><Relationship Id="rId69" Type="http://schemas.openxmlformats.org/officeDocument/2006/relationships/image" Target="../media/image38.png"/><Relationship Id="rId113" Type="http://schemas.openxmlformats.org/officeDocument/2006/relationships/image" Target="../media/image60.png"/><Relationship Id="rId118" Type="http://schemas.openxmlformats.org/officeDocument/2006/relationships/customXml" Target="../ink/ink65.xml"/><Relationship Id="rId80" Type="http://schemas.openxmlformats.org/officeDocument/2006/relationships/customXml" Target="../ink/ink46.xml"/><Relationship Id="rId85" Type="http://schemas.openxmlformats.org/officeDocument/2006/relationships/image" Target="../media/image46.png"/><Relationship Id="rId12" Type="http://schemas.openxmlformats.org/officeDocument/2006/relationships/customXml" Target="../ink/ink11.xml"/><Relationship Id="rId17" Type="http://schemas.openxmlformats.org/officeDocument/2006/relationships/customXml" Target="../ink/ink14.xml"/><Relationship Id="rId33" Type="http://schemas.openxmlformats.org/officeDocument/2006/relationships/customXml" Target="../ink/ink22.xml"/><Relationship Id="rId38" Type="http://schemas.openxmlformats.org/officeDocument/2006/relationships/image" Target="../media/image23.png"/><Relationship Id="rId59" Type="http://schemas.openxmlformats.org/officeDocument/2006/relationships/image" Target="../media/image33.png"/><Relationship Id="rId103" Type="http://schemas.openxmlformats.org/officeDocument/2006/relationships/image" Target="../media/image55.png"/><Relationship Id="rId108" Type="http://schemas.openxmlformats.org/officeDocument/2006/relationships/customXml" Target="../ink/ink60.xml"/><Relationship Id="rId54" Type="http://schemas.openxmlformats.org/officeDocument/2006/relationships/customXml" Target="../ink/ink33.xml"/><Relationship Id="rId70" Type="http://schemas.openxmlformats.org/officeDocument/2006/relationships/customXml" Target="../ink/ink41.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8.xml"/><Relationship Id="rId23" Type="http://schemas.openxmlformats.org/officeDocument/2006/relationships/customXml" Target="../ink/ink17.xml"/><Relationship Id="rId28" Type="http://schemas.openxmlformats.org/officeDocument/2006/relationships/image" Target="../media/image18.png"/><Relationship Id="rId49" Type="http://schemas.openxmlformats.org/officeDocument/2006/relationships/customXml" Target="../ink/ink30.xml"/><Relationship Id="rId114" Type="http://schemas.openxmlformats.org/officeDocument/2006/relationships/customXml" Target="../ink/ink63.xml"/><Relationship Id="rId119" Type="http://schemas.openxmlformats.org/officeDocument/2006/relationships/image" Target="../media/image63.png"/><Relationship Id="rId10" Type="http://schemas.openxmlformats.org/officeDocument/2006/relationships/customXml" Target="../ink/ink10.xml"/><Relationship Id="rId31" Type="http://schemas.openxmlformats.org/officeDocument/2006/relationships/customXml" Target="../ink/ink21.xml"/><Relationship Id="rId44" Type="http://schemas.openxmlformats.org/officeDocument/2006/relationships/image" Target="../media/image26.png"/><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36.png"/><Relationship Id="rId73" Type="http://schemas.openxmlformats.org/officeDocument/2006/relationships/image" Target="../media/image40.png"/><Relationship Id="rId78" Type="http://schemas.openxmlformats.org/officeDocument/2006/relationships/customXml" Target="../ink/ink45.xml"/><Relationship Id="rId81" Type="http://schemas.openxmlformats.org/officeDocument/2006/relationships/image" Target="../media/image44.png"/><Relationship Id="rId86" Type="http://schemas.openxmlformats.org/officeDocument/2006/relationships/customXml" Target="../ink/ink49.xml"/><Relationship Id="rId94" Type="http://schemas.openxmlformats.org/officeDocument/2006/relationships/customXml" Target="../ink/ink53.xml"/><Relationship Id="rId99" Type="http://schemas.openxmlformats.org/officeDocument/2006/relationships/image" Target="../media/image53.png"/><Relationship Id="rId101" Type="http://schemas.openxmlformats.org/officeDocument/2006/relationships/image" Target="../media/image54.png"/><Relationship Id="rId4" Type="http://schemas.openxmlformats.org/officeDocument/2006/relationships/customXml" Target="../ink/ink7.xml"/><Relationship Id="rId9" Type="http://schemas.openxmlformats.org/officeDocument/2006/relationships/image" Target="../media/image9.png"/><Relationship Id="rId13" Type="http://schemas.openxmlformats.org/officeDocument/2006/relationships/customXml" Target="../ink/ink12.xml"/><Relationship Id="rId18" Type="http://schemas.openxmlformats.org/officeDocument/2006/relationships/image" Target="../media/image13.png"/><Relationship Id="rId39" Type="http://schemas.openxmlformats.org/officeDocument/2006/relationships/customXml" Target="../ink/ink25.xml"/><Relationship Id="rId109" Type="http://schemas.openxmlformats.org/officeDocument/2006/relationships/image" Target="../media/image58.png"/><Relationship Id="rId34" Type="http://schemas.openxmlformats.org/officeDocument/2006/relationships/image" Target="../media/image21.png"/><Relationship Id="rId50" Type="http://schemas.openxmlformats.org/officeDocument/2006/relationships/customXml" Target="../ink/ink31.xml"/><Relationship Id="rId55" Type="http://schemas.openxmlformats.org/officeDocument/2006/relationships/image" Target="../media/image31.png"/><Relationship Id="rId76" Type="http://schemas.openxmlformats.org/officeDocument/2006/relationships/customXml" Target="../ink/ink44.xml"/><Relationship Id="rId97" Type="http://schemas.openxmlformats.org/officeDocument/2006/relationships/image" Target="../media/image52.png"/><Relationship Id="rId104" Type="http://schemas.openxmlformats.org/officeDocument/2006/relationships/customXml" Target="../ink/ink58.xml"/><Relationship Id="rId7" Type="http://schemas.openxmlformats.org/officeDocument/2006/relationships/image" Target="../media/image8.png"/><Relationship Id="rId71" Type="http://schemas.openxmlformats.org/officeDocument/2006/relationships/image" Target="../media/image39.png"/><Relationship Id="rId92" Type="http://schemas.openxmlformats.org/officeDocument/2006/relationships/customXml" Target="../ink/ink52.xml"/><Relationship Id="rId2" Type="http://schemas.openxmlformats.org/officeDocument/2006/relationships/customXml" Target="../ink/ink6.xml"/><Relationship Id="rId29" Type="http://schemas.openxmlformats.org/officeDocument/2006/relationships/customXml" Target="../ink/ink20.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28.xml"/><Relationship Id="rId66" Type="http://schemas.openxmlformats.org/officeDocument/2006/relationships/customXml" Target="../ink/ink39.xml"/><Relationship Id="rId87" Type="http://schemas.openxmlformats.org/officeDocument/2006/relationships/image" Target="../media/image47.png"/><Relationship Id="rId110" Type="http://schemas.openxmlformats.org/officeDocument/2006/relationships/customXml" Target="../ink/ink61.xml"/><Relationship Id="rId115" Type="http://schemas.openxmlformats.org/officeDocument/2006/relationships/image" Target="../media/image61.png"/><Relationship Id="rId61" Type="http://schemas.openxmlformats.org/officeDocument/2006/relationships/image" Target="../media/image34.png"/><Relationship Id="rId82" Type="http://schemas.openxmlformats.org/officeDocument/2006/relationships/customXml" Target="../ink/ink47.xml"/><Relationship Id="rId19" Type="http://schemas.openxmlformats.org/officeDocument/2006/relationships/customXml" Target="../ink/ink15.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23.xml"/><Relationship Id="rId56" Type="http://schemas.openxmlformats.org/officeDocument/2006/relationships/customXml" Target="../ink/ink34.xml"/><Relationship Id="rId77" Type="http://schemas.openxmlformats.org/officeDocument/2006/relationships/image" Target="../media/image42.png"/><Relationship Id="rId100" Type="http://schemas.openxmlformats.org/officeDocument/2006/relationships/customXml" Target="../ink/ink56.xml"/><Relationship Id="rId105" Type="http://schemas.openxmlformats.org/officeDocument/2006/relationships/image" Target="../media/image56.png"/><Relationship Id="rId8" Type="http://schemas.openxmlformats.org/officeDocument/2006/relationships/customXml" Target="../ink/ink9.xml"/><Relationship Id="rId51" Type="http://schemas.openxmlformats.org/officeDocument/2006/relationships/image" Target="../media/image29.png"/><Relationship Id="rId72" Type="http://schemas.openxmlformats.org/officeDocument/2006/relationships/customXml" Target="../ink/ink42.xml"/><Relationship Id="rId93" Type="http://schemas.openxmlformats.org/officeDocument/2006/relationships/image" Target="../media/image50.png"/><Relationship Id="rId98" Type="http://schemas.openxmlformats.org/officeDocument/2006/relationships/customXml" Target="../ink/ink55.xml"/><Relationship Id="rId3" Type="http://schemas.openxmlformats.org/officeDocument/2006/relationships/image" Target="../media/image6.png"/><Relationship Id="rId25" Type="http://schemas.openxmlformats.org/officeDocument/2006/relationships/customXml" Target="../ink/ink18.xml"/><Relationship Id="rId46" Type="http://schemas.openxmlformats.org/officeDocument/2006/relationships/image" Target="../media/image27.png"/><Relationship Id="rId67" Type="http://schemas.openxmlformats.org/officeDocument/2006/relationships/image" Target="../media/image37.png"/><Relationship Id="rId116" Type="http://schemas.openxmlformats.org/officeDocument/2006/relationships/customXml" Target="../ink/ink64.xml"/><Relationship Id="rId20" Type="http://schemas.openxmlformats.org/officeDocument/2006/relationships/image" Target="../media/image14.png"/><Relationship Id="rId41" Type="http://schemas.openxmlformats.org/officeDocument/2006/relationships/customXml" Target="../ink/ink26.xml"/><Relationship Id="rId62" Type="http://schemas.openxmlformats.org/officeDocument/2006/relationships/customXml" Target="../ink/ink37.xml"/><Relationship Id="rId83" Type="http://schemas.openxmlformats.org/officeDocument/2006/relationships/image" Target="../media/image45.png"/><Relationship Id="rId88" Type="http://schemas.openxmlformats.org/officeDocument/2006/relationships/customXml" Target="../ink/ink50.xml"/><Relationship Id="rId111" Type="http://schemas.openxmlformats.org/officeDocument/2006/relationships/image" Target="../media/image59.png"/><Relationship Id="rId15" Type="http://schemas.openxmlformats.org/officeDocument/2006/relationships/customXml" Target="../ink/ink13.xml"/><Relationship Id="rId36" Type="http://schemas.openxmlformats.org/officeDocument/2006/relationships/image" Target="../media/image22.png"/><Relationship Id="rId57" Type="http://schemas.openxmlformats.org/officeDocument/2006/relationships/image" Target="../media/image32.png"/><Relationship Id="rId106" Type="http://schemas.openxmlformats.org/officeDocument/2006/relationships/customXml" Target="../ink/ink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C_784A86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326130661_Food_identification_by_barcode_scanning_in_the_Netherlands_a_quality_assessment_of_labelled_food_product_databases_underlying_popular_nutrition_applic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hf.tc.faa.gov/publications/2005-human-factors-guidance-for-the-use-of-handheld/full_text.pdf" TargetMode="External"/><Relationship Id="rId2" Type="http://schemas.microsoft.com/office/2018/10/relationships/comments" Target="../comments/modernComment_116_7F5B19B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Group Brainstorm</a:t>
            </a:r>
            <a:endParaRPr lang="en-US"/>
          </a:p>
        </p:txBody>
      </p:sp>
      <p:sp>
        <p:nvSpPr>
          <p:cNvPr id="3" name="Subtitle 2"/>
          <p:cNvSpPr>
            <a:spLocks noGrp="1"/>
          </p:cNvSpPr>
          <p:nvPr>
            <p:ph type="subTitle" idx="1"/>
          </p:nvPr>
        </p:nvSpPr>
        <p:spPr>
          <a:xfrm>
            <a:off x="1631894" y="2779348"/>
            <a:ext cx="9144000" cy="1655762"/>
          </a:xfrm>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A6AA8-F7A7-474B-8CB2-743FE9517D8C}"/>
              </a:ext>
            </a:extLst>
          </p:cNvPr>
          <p:cNvSpPr>
            <a:spLocks noGrp="1"/>
          </p:cNvSpPr>
          <p:nvPr>
            <p:ph idx="1"/>
          </p:nvPr>
        </p:nvSpPr>
        <p:spPr>
          <a:xfrm>
            <a:off x="838200" y="586409"/>
            <a:ext cx="10515600" cy="5590554"/>
          </a:xfrm>
        </p:spPr>
        <p:txBody>
          <a:bodyPr vert="horz" lIns="91440" tIns="45720" rIns="91440" bIns="45720" rtlCol="0" anchor="t">
            <a:normAutofit/>
          </a:bodyPr>
          <a:lstStyle/>
          <a:p>
            <a:pPr marL="0" indent="0">
              <a:lnSpc>
                <a:spcPct val="107000"/>
              </a:lnSpc>
              <a:spcAft>
                <a:spcPts val="800"/>
              </a:spcAft>
              <a:buNone/>
            </a:pPr>
            <a:r>
              <a:rPr lang="en-US" sz="2200">
                <a:solidFill>
                  <a:srgbClr val="000000"/>
                </a:solidFill>
                <a:latin typeface="Times New Roman"/>
                <a:ea typeface="Times New Roman" panose="02020603050405020304" pitchFamily="18" charset="0"/>
                <a:cs typeface="Arial"/>
              </a:rPr>
              <a:t>4. </a:t>
            </a:r>
            <a:r>
              <a:rPr lang="en-US" sz="2200">
                <a:solidFill>
                  <a:srgbClr val="000000"/>
                </a:solidFill>
                <a:effectLst/>
                <a:latin typeface="Times New Roman"/>
                <a:ea typeface="Times New Roman" panose="02020603050405020304" pitchFamily="18" charset="0"/>
                <a:cs typeface="Arial"/>
              </a:rPr>
              <a:t>Accessibility</a:t>
            </a:r>
            <a:r>
              <a:rPr lang="en-US" sz="2200">
                <a:solidFill>
                  <a:srgbClr val="000000"/>
                </a:solidFill>
                <a:latin typeface="Times New Roman"/>
                <a:ea typeface="Times New Roman" panose="02020603050405020304" pitchFamily="18" charset="0"/>
                <a:cs typeface="Arial"/>
              </a:rPr>
              <a:t>/ Ease of use &amp; learning</a:t>
            </a:r>
            <a:endParaRPr lang="en-CA" sz="1800">
              <a:effectLst/>
              <a:latin typeface="Times New Roman"/>
              <a:ea typeface="SimSun" panose="02010600030101010101" pitchFamily="2" charset="-122"/>
              <a:cs typeface="Arial"/>
            </a:endParaRPr>
          </a:p>
          <a:p>
            <a:pPr marL="0" indent="0">
              <a:lnSpc>
                <a:spcPct val="107000"/>
              </a:lnSpc>
              <a:spcAft>
                <a:spcPts val="800"/>
              </a:spcAft>
              <a:buNone/>
            </a:pPr>
            <a:r>
              <a:rPr lang="en-US" sz="1800">
                <a:solidFill>
                  <a:srgbClr val="000000"/>
                </a:solidFill>
                <a:latin typeface="Times New Roman"/>
                <a:ea typeface="Times New Roman" panose="02020603050405020304" pitchFamily="18" charset="0"/>
                <a:cs typeface="Arial"/>
              </a:rPr>
              <a:t>Criteria 1: local shepherds should be able to understand and use the system</a:t>
            </a:r>
          </a:p>
          <a:p>
            <a:pPr marL="0" indent="0">
              <a:lnSpc>
                <a:spcPct val="107000"/>
              </a:lnSpc>
              <a:spcAft>
                <a:spcPts val="800"/>
              </a:spcAft>
              <a:buNone/>
            </a:pPr>
            <a:r>
              <a:rPr lang="en-US" sz="1800">
                <a:solidFill>
                  <a:srgbClr val="000000"/>
                </a:solidFill>
                <a:latin typeface="Times New Roman"/>
                <a:ea typeface="Times New Roman" panose="02020603050405020304" pitchFamily="18" charset="0"/>
                <a:cs typeface="Arial"/>
              </a:rPr>
              <a:t>Constraint1: </a:t>
            </a:r>
            <a:r>
              <a:rPr lang="en-US" sz="1800">
                <a:solidFill>
                  <a:srgbClr val="000000"/>
                </a:solidFill>
                <a:effectLst/>
                <a:latin typeface="Times New Roman"/>
                <a:ea typeface="Times New Roman" panose="02020603050405020304" pitchFamily="18" charset="0"/>
                <a:cs typeface="Arial"/>
              </a:rPr>
              <a:t>Must be implemented in a system that local shepherds with limited access to technology can use (cite </a:t>
            </a:r>
            <a:r>
              <a:rPr lang="en-US" sz="1800" err="1">
                <a:solidFill>
                  <a:srgbClr val="000000"/>
                </a:solidFill>
                <a:effectLst/>
                <a:latin typeface="Times New Roman"/>
                <a:ea typeface="Times New Roman" panose="02020603050405020304" pitchFamily="18" charset="0"/>
                <a:cs typeface="Arial"/>
              </a:rPr>
              <a:t>Agorize</a:t>
            </a:r>
            <a:r>
              <a:rPr lang="en-US" sz="1800">
                <a:solidFill>
                  <a:srgbClr val="000000"/>
                </a:solidFill>
                <a:effectLst/>
                <a:latin typeface="Times New Roman"/>
                <a:ea typeface="Times New Roman" panose="02020603050405020304" pitchFamily="18" charset="0"/>
                <a:cs typeface="Arial"/>
              </a:rPr>
              <a:t>, they have access to smartphone and Internet, Internet speed, smartphone specs, no computers?)</a:t>
            </a:r>
            <a:endParaRPr lang="en-CA" sz="1800">
              <a:latin typeface="Times New Roman"/>
              <a:ea typeface="SimSun" panose="02010600030101010101" pitchFamily="2" charset="-122"/>
              <a:cs typeface="Arial"/>
            </a:endParaRPr>
          </a:p>
          <a:p>
            <a:pPr marL="0" indent="0">
              <a:lnSpc>
                <a:spcPct val="107000"/>
              </a:lnSpc>
              <a:spcAft>
                <a:spcPts val="800"/>
              </a:spcAft>
              <a:buNone/>
            </a:pPr>
            <a:r>
              <a:rPr lang="en-CA" sz="1800">
                <a:solidFill>
                  <a:srgbClr val="000000"/>
                </a:solidFill>
                <a:effectLst/>
                <a:latin typeface="Times New Roman"/>
                <a:ea typeface="SimSun"/>
                <a:cs typeface="Arial"/>
              </a:rPr>
              <a:t>Constraint2: </a:t>
            </a:r>
            <a:r>
              <a:rPr lang="en-US" sz="1800">
                <a:solidFill>
                  <a:srgbClr val="000000"/>
                </a:solidFill>
                <a:latin typeface="Times New Roman"/>
                <a:ea typeface="SimSun"/>
                <a:cs typeface="Arial"/>
              </a:rPr>
              <a:t>Must </a:t>
            </a:r>
            <a:r>
              <a:rPr lang="en-US" sz="1800">
                <a:solidFill>
                  <a:srgbClr val="000000"/>
                </a:solidFill>
                <a:effectLst/>
                <a:latin typeface="Times New Roman"/>
                <a:ea typeface="Times New Roman" panose="02020603050405020304" pitchFamily="18" charset="0"/>
                <a:cs typeface="Arial"/>
              </a:rPr>
              <a:t>be implemented in the local language (Xhosa), </a:t>
            </a:r>
            <a:r>
              <a:rPr lang="en-US" sz="1800">
                <a:solidFill>
                  <a:srgbClr val="000000"/>
                </a:solidFill>
                <a:latin typeface="Times New Roman"/>
                <a:ea typeface="Times New Roman" panose="02020603050405020304" pitchFamily="18" charset="0"/>
                <a:cs typeface="Arial"/>
              </a:rPr>
              <a:t>and should also have an</a:t>
            </a:r>
            <a:r>
              <a:rPr lang="en-US" sz="1800">
                <a:solidFill>
                  <a:srgbClr val="000000"/>
                </a:solidFill>
                <a:effectLst/>
                <a:latin typeface="Times New Roman"/>
                <a:ea typeface="Times New Roman" panose="02020603050405020304" pitchFamily="18" charset="0"/>
                <a:cs typeface="Arial"/>
              </a:rPr>
              <a:t> English version.</a:t>
            </a:r>
            <a:endParaRPr lang="en-CA" sz="1800">
              <a:effectLst/>
              <a:latin typeface="Times New Roman"/>
              <a:ea typeface="SimSun" panose="02010600030101010101" pitchFamily="2" charset="-122"/>
              <a:cs typeface="Arial"/>
            </a:endParaRPr>
          </a:p>
          <a:p>
            <a:pPr marL="0" indent="0">
              <a:lnSpc>
                <a:spcPct val="107000"/>
              </a:lnSpc>
              <a:spcAft>
                <a:spcPts val="800"/>
              </a:spcAft>
              <a:buNone/>
            </a:pPr>
            <a:r>
              <a:rPr lang="en-US" sz="1800">
                <a:solidFill>
                  <a:srgbClr val="000000"/>
                </a:solidFill>
                <a:latin typeface="Times New Roman"/>
                <a:ea typeface="Times New Roman" panose="02020603050405020304" pitchFamily="18" charset="0"/>
                <a:cs typeface="Arial"/>
              </a:rPr>
              <a:t>Criteria 2: Should require minimal learning to operate system</a:t>
            </a:r>
          </a:p>
          <a:p>
            <a:pPr marL="0" indent="0">
              <a:lnSpc>
                <a:spcPct val="107000"/>
              </a:lnSpc>
              <a:spcAft>
                <a:spcPts val="800"/>
              </a:spcAft>
              <a:buNone/>
            </a:pPr>
            <a:r>
              <a:rPr lang="en-US" sz="1800">
                <a:solidFill>
                  <a:srgbClr val="000000"/>
                </a:solidFill>
                <a:latin typeface="Times New Roman"/>
                <a:ea typeface="Times New Roman" panose="02020603050405020304" pitchFamily="18" charset="0"/>
                <a:cs typeface="Arial"/>
              </a:rPr>
              <a:t>Metric: Learning time should be under 2 hours (justify this, cite papers, how to measure ease of learning)</a:t>
            </a:r>
          </a:p>
          <a:p>
            <a:pPr>
              <a:lnSpc>
                <a:spcPct val="107000"/>
              </a:lnSpc>
              <a:spcAft>
                <a:spcPts val="800"/>
              </a:spcAft>
            </a:pPr>
            <a:r>
              <a:rPr lang="en-US" sz="1800">
                <a:solidFill>
                  <a:srgbClr val="8EAADB"/>
                </a:solidFill>
                <a:effectLst/>
                <a:latin typeface="Times New Roman"/>
                <a:ea typeface="Times New Roman" panose="02020603050405020304" pitchFamily="18" charset="0"/>
                <a:cs typeface="Arial"/>
              </a:rPr>
              <a:t>From lecture feasibility: operational feasibility/ease of learning</a:t>
            </a:r>
            <a:endParaRPr lang="en-CA" sz="1800">
              <a:effectLst/>
              <a:latin typeface="Times New Roman"/>
              <a:ea typeface="SimSun" panose="02010600030101010101" pitchFamily="2" charset="-122"/>
              <a:cs typeface="Arial"/>
            </a:endParaRPr>
          </a:p>
        </p:txBody>
      </p:sp>
    </p:spTree>
    <p:extLst>
      <p:ext uri="{BB962C8B-B14F-4D97-AF65-F5344CB8AC3E}">
        <p14:creationId xmlns:p14="http://schemas.microsoft.com/office/powerpoint/2010/main" val="5282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6272EE-9E01-4DC0-B8FF-C310741C129D}"/>
              </a:ext>
            </a:extLst>
          </p:cNvPr>
          <p:cNvSpPr>
            <a:spLocks noGrp="1"/>
          </p:cNvSpPr>
          <p:nvPr>
            <p:ph idx="1"/>
          </p:nvPr>
        </p:nvSpPr>
        <p:spPr>
          <a:xfrm>
            <a:off x="838200" y="894522"/>
            <a:ext cx="10515600" cy="5282441"/>
          </a:xfrm>
        </p:spPr>
        <p:txBody>
          <a:bodyPr vert="horz" lIns="91440" tIns="45720" rIns="91440" bIns="45720" rtlCol="0" anchor="t">
            <a:normAutofit fontScale="92500"/>
          </a:bodyPr>
          <a:lstStyle/>
          <a:p>
            <a:pPr marL="0" indent="0">
              <a:buNone/>
            </a:pPr>
            <a:r>
              <a:rPr lang="zh-CN" altLang="en-US">
                <a:ea typeface="宋体"/>
                <a:cs typeface="Calibri" panose="020F0502020204030204"/>
              </a:rPr>
              <a:t>5. Durability</a:t>
            </a:r>
            <a:endParaRPr lang="zh-CN" altLang="en-US">
              <a:ea typeface="宋体" panose="02010600030101010101" pitchFamily="2" charset="-122"/>
              <a:cs typeface="Calibri" panose="020F0502020204030204"/>
            </a:endParaRPr>
          </a:p>
          <a:p>
            <a:pPr marL="0" indent="0">
              <a:buNone/>
            </a:pPr>
            <a:r>
              <a:rPr lang="en-US" altLang="zh-CN">
                <a:ea typeface="+mn-lt"/>
                <a:cs typeface="+mn-lt"/>
              </a:rPr>
              <a:t>Criteria: Must be usable for a long period (electrical?)</a:t>
            </a:r>
          </a:p>
          <a:p>
            <a:pPr lvl="1" indent="-514350"/>
            <a:r>
              <a:rPr lang="en-US" altLang="zh-CN">
                <a:ea typeface="+mn-lt"/>
                <a:cs typeface="+mn-lt"/>
              </a:rPr>
              <a:t>Metric: lifetime of design/equipment (</a:t>
            </a:r>
            <a:r>
              <a:rPr lang="en-US" altLang="zh-CN" err="1">
                <a:ea typeface="+mn-lt"/>
                <a:cs typeface="+mn-lt"/>
              </a:rPr>
              <a:t>yrs</a:t>
            </a:r>
            <a:r>
              <a:rPr lang="en-US" altLang="zh-CN">
                <a:ea typeface="+mn-lt"/>
                <a:cs typeface="+mn-lt"/>
              </a:rPr>
              <a:t>)</a:t>
            </a:r>
          </a:p>
          <a:p>
            <a:pPr>
              <a:buNone/>
            </a:pPr>
            <a:r>
              <a:rPr lang="en-US" altLang="zh-CN" strike="sngStrike">
                <a:solidFill>
                  <a:srgbClr val="FF0000"/>
                </a:solidFill>
                <a:ea typeface="+mn-lt"/>
                <a:cs typeface="+mn-lt"/>
              </a:rPr>
              <a:t>Metric: Energy sources and how long it can work without charge</a:t>
            </a:r>
          </a:p>
          <a:p>
            <a:pPr>
              <a:buNone/>
            </a:pPr>
            <a:r>
              <a:rPr lang="en-US" altLang="zh-CN">
                <a:ea typeface="+mn-lt"/>
                <a:cs typeface="+mn-lt"/>
              </a:rPr>
              <a:t>Battery life, </a:t>
            </a:r>
            <a:endParaRPr lang="zh-CN">
              <a:ea typeface="+mn-lt"/>
              <a:cs typeface="+mn-lt"/>
            </a:endParaRPr>
          </a:p>
          <a:p>
            <a:pPr>
              <a:buNone/>
            </a:pPr>
            <a:r>
              <a:rPr lang="en-US" altLang="zh-CN">
                <a:ea typeface="+mn-lt"/>
                <a:cs typeface="+mn-lt"/>
              </a:rPr>
              <a:t>Criteria: Must be usable in different conditions (metric: hydrophobicity of materials, find a constraint, criteria, etc.)</a:t>
            </a:r>
            <a:endParaRPr lang="zh-CN">
              <a:ea typeface="+mn-lt"/>
              <a:cs typeface="+mn-lt"/>
            </a:endParaRPr>
          </a:p>
          <a:p>
            <a:pPr>
              <a:buNone/>
            </a:pPr>
            <a:r>
              <a:rPr lang="en-US" altLang="zh-CN">
                <a:ea typeface="+mn-lt"/>
                <a:cs typeface="+mn-lt"/>
              </a:rPr>
              <a:t>Constraint: Must past drop test and pressure test (find the tests that are applicable to our designs and prototypes)</a:t>
            </a:r>
            <a:endParaRPr lang="zh-CN">
              <a:ea typeface="+mn-lt"/>
              <a:cs typeface="+mn-lt"/>
            </a:endParaRPr>
          </a:p>
          <a:p>
            <a:pPr>
              <a:buNone/>
            </a:pPr>
            <a:r>
              <a:rPr lang="en-US" altLang="zh-CN">
                <a:ea typeface="+mn-lt"/>
                <a:cs typeface="+mn-lt"/>
              </a:rPr>
              <a:t>Constraint: Past waterproof test since there will be rain outside (likewise)</a:t>
            </a:r>
            <a:endParaRPr lang="zh-CN">
              <a:ea typeface="+mn-lt"/>
              <a:cs typeface="+mn-lt"/>
            </a:endParaRPr>
          </a:p>
          <a:p>
            <a:pPr>
              <a:buNone/>
            </a:pPr>
            <a:r>
              <a:rPr lang="en-US" altLang="zh-CN">
                <a:ea typeface="+mn-lt"/>
                <a:cs typeface="+mn-lt"/>
              </a:rPr>
              <a:t>Constraint: Rustproofing (if there are metal) since conditions are generally wet (find a metric to measure how rustproof the materials are)</a:t>
            </a:r>
            <a:endParaRPr lang="zh-CN">
              <a:ea typeface="+mn-lt"/>
              <a:cs typeface="+mn-lt"/>
            </a:endParaRPr>
          </a:p>
          <a:p>
            <a:pPr marL="0" indent="0">
              <a:buNone/>
            </a:pPr>
            <a:endParaRPr lang="zh-CN" altLang="en-US">
              <a:ea typeface="宋体"/>
              <a:cs typeface="Calibri" panose="020F0502020204030204"/>
            </a:endParaRPr>
          </a:p>
        </p:txBody>
      </p:sp>
    </p:spTree>
    <p:extLst>
      <p:ext uri="{BB962C8B-B14F-4D97-AF65-F5344CB8AC3E}">
        <p14:creationId xmlns:p14="http://schemas.microsoft.com/office/powerpoint/2010/main" val="184618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FC9DA-8D8F-4E3B-8D3A-453754C9C890}"/>
              </a:ext>
            </a:extLst>
          </p:cNvPr>
          <p:cNvSpPr>
            <a:spLocks noGrp="1"/>
          </p:cNvSpPr>
          <p:nvPr>
            <p:ph idx="1"/>
          </p:nvPr>
        </p:nvSpPr>
        <p:spPr>
          <a:xfrm>
            <a:off x="838200" y="646043"/>
            <a:ext cx="10515600" cy="5530920"/>
          </a:xfrm>
        </p:spPr>
        <p:txBody>
          <a:bodyPr vert="horz" lIns="91440" tIns="45720" rIns="91440" bIns="45720" rtlCol="0" anchor="t">
            <a:normAutofit/>
          </a:bodyPr>
          <a:lstStyle/>
          <a:p>
            <a:pPr>
              <a:buFont typeface="Arial"/>
              <a:buChar char="•"/>
            </a:pPr>
            <a:r>
              <a:rPr lang="en-US" sz="1800">
                <a:ea typeface="+mn-lt"/>
                <a:cs typeface="+mn-lt"/>
              </a:rPr>
              <a:t>Safety (empathy for both the shepherd and the sheep)</a:t>
            </a:r>
            <a:endParaRPr lang="en-US">
              <a:ea typeface="+mn-lt"/>
              <a:cs typeface="+mn-lt"/>
            </a:endParaRPr>
          </a:p>
          <a:p>
            <a:pPr marL="0" indent="0">
              <a:buNone/>
            </a:pPr>
            <a:r>
              <a:rPr lang="en-US" sz="1800">
                <a:ea typeface="+mn-lt"/>
                <a:cs typeface="+mn-lt"/>
              </a:rPr>
              <a:t>Criteria: Must be safe for the shepherd/farmers to use (cite papers, find all different possible hazards imposed on workers/humans/shepherds)</a:t>
            </a:r>
            <a:endParaRPr lang="en-US">
              <a:cs typeface="Calibri"/>
            </a:endParaRPr>
          </a:p>
          <a:p>
            <a:pPr>
              <a:buNone/>
            </a:pPr>
            <a:r>
              <a:rPr lang="en-US" sz="1800">
                <a:ea typeface="+mn-lt"/>
                <a:cs typeface="+mn-lt"/>
              </a:rPr>
              <a:t>Metric: Number of </a:t>
            </a:r>
            <a:r>
              <a:rPr lang="en-US" sz="1800">
                <a:effectLst/>
                <a:ea typeface="+mn-lt"/>
                <a:cs typeface="+mn-lt"/>
              </a:rPr>
              <a:t>sharp corners, </a:t>
            </a:r>
            <a:r>
              <a:rPr lang="en-US" sz="1800">
                <a:ea typeface="+mn-lt"/>
                <a:cs typeface="+mn-lt"/>
              </a:rPr>
              <a:t>amount of voltage and current that is used by the widget (better to find a number and justify)</a:t>
            </a:r>
          </a:p>
          <a:p>
            <a:pPr>
              <a:buNone/>
            </a:pPr>
            <a:r>
              <a:rPr lang="en-US" sz="1800">
                <a:ea typeface="+mn-lt"/>
                <a:cs typeface="+mn-lt"/>
              </a:rPr>
              <a:t>Criteria: It </a:t>
            </a:r>
            <a:r>
              <a:rPr lang="en-US" sz="1800">
                <a:effectLst/>
                <a:ea typeface="+mn-lt"/>
                <a:cs typeface="+mn-lt"/>
              </a:rPr>
              <a:t>should </a:t>
            </a:r>
            <a:r>
              <a:rPr lang="en-US" sz="1800">
                <a:ea typeface="+mn-lt"/>
                <a:cs typeface="+mn-lt"/>
              </a:rPr>
              <a:t>be able to attached to a sheep easily and painlessly</a:t>
            </a:r>
          </a:p>
          <a:p>
            <a:pPr>
              <a:buNone/>
            </a:pPr>
            <a:r>
              <a:rPr lang="en-US" sz="1800">
                <a:ea typeface="+mn-lt"/>
                <a:cs typeface="+mn-lt"/>
              </a:rPr>
              <a:t>Metric: Number of sharp corners, amount of voltage and current that is used by </a:t>
            </a:r>
            <a:r>
              <a:rPr lang="en-US" sz="1800">
                <a:effectLst/>
                <a:ea typeface="+mn-lt"/>
                <a:cs typeface="+mn-lt"/>
              </a:rPr>
              <a:t>the </a:t>
            </a:r>
            <a:r>
              <a:rPr lang="en-US" sz="1800">
                <a:ea typeface="+mn-lt"/>
                <a:cs typeface="+mn-lt"/>
              </a:rPr>
              <a:t>widget, </a:t>
            </a:r>
            <a:r>
              <a:rPr lang="en-US" sz="1800">
                <a:effectLst/>
                <a:ea typeface="+mn-lt"/>
                <a:cs typeface="+mn-lt"/>
              </a:rPr>
              <a:t>if it </a:t>
            </a:r>
            <a:r>
              <a:rPr lang="en-US" sz="1800">
                <a:ea typeface="+mn-lt"/>
                <a:cs typeface="+mn-lt"/>
              </a:rPr>
              <a:t>emits a sound it shouldn’t harm the sheep</a:t>
            </a:r>
            <a:r>
              <a:rPr lang="en-US" sz="1800">
                <a:effectLst/>
                <a:ea typeface="+mn-lt"/>
                <a:cs typeface="+mn-lt"/>
              </a:rPr>
              <a:t>, </a:t>
            </a:r>
            <a:r>
              <a:rPr lang="en-US" sz="1800">
                <a:ea typeface="+mn-lt"/>
                <a:cs typeface="+mn-lt"/>
              </a:rPr>
              <a:t>time it takes to attach it to a sheep</a:t>
            </a:r>
            <a:endParaRPr lang="en-US"/>
          </a:p>
          <a:p>
            <a:pPr>
              <a:buNone/>
            </a:pPr>
            <a:r>
              <a:rPr lang="en-US" sz="1800">
                <a:latin typeface="Calibri"/>
                <a:ea typeface="SimSun" panose="02010600030101010101" pitchFamily="2" charset="-122"/>
                <a:cs typeface="Calibri"/>
              </a:rPr>
              <a:t>Constraint: No electrical component is exposed to the outside due to rainfall</a:t>
            </a:r>
            <a:endParaRPr lang="en-US"/>
          </a:p>
          <a:p>
            <a:pPr marL="0" indent="0">
              <a:lnSpc>
                <a:spcPct val="107000"/>
              </a:lnSpc>
              <a:spcAft>
                <a:spcPts val="800"/>
              </a:spcAft>
              <a:buNone/>
            </a:pPr>
            <a:endParaRPr lang="en-US" sz="1800">
              <a:latin typeface="Times New Roman"/>
              <a:ea typeface="SimSun" panose="02010600030101010101" pitchFamily="2" charset="-122"/>
              <a:cs typeface="Arial"/>
            </a:endParaRPr>
          </a:p>
          <a:p>
            <a:pPr marL="0" indent="0">
              <a:buNone/>
            </a:pPr>
            <a:endParaRPr lang="en-CA">
              <a:cs typeface="Calibri" panose="020F0502020204030204"/>
            </a:endParaRPr>
          </a:p>
        </p:txBody>
      </p:sp>
    </p:spTree>
    <p:extLst>
      <p:ext uri="{BB962C8B-B14F-4D97-AF65-F5344CB8AC3E}">
        <p14:creationId xmlns:p14="http://schemas.microsoft.com/office/powerpoint/2010/main" val="159875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619D608A-67E7-4E39-A15E-919F1EAAAD89}"/>
              </a:ext>
            </a:extLst>
          </p:cNvPr>
          <p:cNvGraphicFramePr>
            <a:graphicFrameLocks/>
          </p:cNvGraphicFramePr>
          <p:nvPr>
            <p:extLst>
              <p:ext uri="{D42A27DB-BD31-4B8C-83A1-F6EECF244321}">
                <p14:modId xmlns:p14="http://schemas.microsoft.com/office/powerpoint/2010/main" val="1730933375"/>
              </p:ext>
            </p:extLst>
          </p:nvPr>
        </p:nvGraphicFramePr>
        <p:xfrm>
          <a:off x="628650" y="168275"/>
          <a:ext cx="10501218" cy="4473069"/>
        </p:xfrm>
        <a:graphic>
          <a:graphicData uri="http://schemas.openxmlformats.org/drawingml/2006/table">
            <a:tbl>
              <a:tblPr firstRow="1" bandRow="1">
                <a:tableStyleId>{5C22544A-7EE6-4342-B048-85BDC9FD1C3A}</a:tableStyleId>
              </a:tblPr>
              <a:tblGrid>
                <a:gridCol w="2525485">
                  <a:extLst>
                    <a:ext uri="{9D8B030D-6E8A-4147-A177-3AD203B41FA5}">
                      <a16:colId xmlns:a16="http://schemas.microsoft.com/office/drawing/2014/main" val="1428387382"/>
                    </a:ext>
                  </a:extLst>
                </a:gridCol>
                <a:gridCol w="7975733">
                  <a:extLst>
                    <a:ext uri="{9D8B030D-6E8A-4147-A177-3AD203B41FA5}">
                      <a16:colId xmlns:a16="http://schemas.microsoft.com/office/drawing/2014/main" val="1053313221"/>
                    </a:ext>
                  </a:extLst>
                </a:gridCol>
              </a:tblGrid>
              <a:tr h="1250870">
                <a:tc>
                  <a:txBody>
                    <a:bodyPr/>
                    <a:lstStyle/>
                    <a:p>
                      <a:pPr algn="l" rtl="0" fontAlgn="base"/>
                      <a:r>
                        <a:rPr lang="en-US" sz="2000">
                          <a:effectLst/>
                        </a:rPr>
                        <a:t>Requirement </a:t>
                      </a:r>
                      <a:endParaRPr lang="en-US" sz="2000" b="0" i="0">
                        <a:effectLst/>
                      </a:endParaRPr>
                    </a:p>
                  </a:txBody>
                  <a:tcPr/>
                </a:tc>
                <a:tc>
                  <a:txBody>
                    <a:bodyPr/>
                    <a:lstStyle/>
                    <a:p>
                      <a:pPr marL="0" marR="0" lvl="0" indent="0" algn="l">
                        <a:lnSpc>
                          <a:spcPct val="100000"/>
                        </a:lnSpc>
                        <a:spcBef>
                          <a:spcPts val="0"/>
                        </a:spcBef>
                        <a:spcAft>
                          <a:spcPts val="0"/>
                        </a:spcAft>
                        <a:buNone/>
                      </a:pPr>
                      <a:r>
                        <a:rPr lang="en-US" sz="2000">
                          <a:solidFill>
                            <a:srgbClr val="000000"/>
                          </a:solidFill>
                          <a:latin typeface="Times New Roman"/>
                          <a:ea typeface="SimSun"/>
                          <a:cs typeface="Arial"/>
                        </a:rPr>
                        <a:t>The solution should be safe for the farmers/shepherds to use</a:t>
                      </a:r>
                    </a:p>
                  </a:txBody>
                  <a:tcPr/>
                </a:tc>
                <a:extLst>
                  <a:ext uri="{0D108BD9-81ED-4DB2-BD59-A6C34878D82A}">
                    <a16:rowId xmlns:a16="http://schemas.microsoft.com/office/drawing/2014/main" val="1317002131"/>
                  </a:ext>
                </a:extLst>
              </a:tr>
              <a:tr h="766661">
                <a:tc>
                  <a:txBody>
                    <a:bodyPr/>
                    <a:lstStyle/>
                    <a:p>
                      <a:pPr algn="l" rtl="0" fontAlgn="base"/>
                      <a:r>
                        <a:rPr lang="en-US" sz="2000">
                          <a:effectLst/>
                        </a:rPr>
                        <a:t>Metric </a:t>
                      </a:r>
                      <a:endParaRPr lang="en-US" sz="2000" b="0" i="0">
                        <a:effectLst/>
                      </a:endParaRPr>
                    </a:p>
                  </a:txBody>
                  <a:tcPr/>
                </a:tc>
                <a:tc>
                  <a:txBody>
                    <a:bodyPr/>
                    <a:lstStyle/>
                    <a:p>
                      <a:pPr algn="l" rtl="0" fontAlgn="base"/>
                      <a:r>
                        <a:rPr lang="en-US" sz="2000">
                          <a:effectLst/>
                        </a:rPr>
                        <a:t>1) The amount the tape is cut in the shard edge test</a:t>
                      </a:r>
                    </a:p>
                    <a:p>
                      <a:pPr lvl="0" algn="l">
                        <a:buNone/>
                      </a:pPr>
                      <a:r>
                        <a:rPr lang="en-US" sz="2000">
                          <a:effectLst/>
                        </a:rPr>
                        <a:t>2) The amount of current used by the widget</a:t>
                      </a:r>
                    </a:p>
                    <a:p>
                      <a:pPr lvl="0" algn="l">
                        <a:buNone/>
                      </a:pPr>
                      <a:r>
                        <a:rPr lang="en-US" sz="2000">
                          <a:effectLst/>
                        </a:rPr>
                        <a:t>3) The amount of voltage used by the widget</a:t>
                      </a:r>
                    </a:p>
                  </a:txBody>
                  <a:tcPr/>
                </a:tc>
                <a:extLst>
                  <a:ext uri="{0D108BD9-81ED-4DB2-BD59-A6C34878D82A}">
                    <a16:rowId xmlns:a16="http://schemas.microsoft.com/office/drawing/2014/main" val="758847541"/>
                  </a:ext>
                </a:extLst>
              </a:tr>
              <a:tr h="766661">
                <a:tc>
                  <a:txBody>
                    <a:bodyPr/>
                    <a:lstStyle/>
                    <a:p>
                      <a:pPr algn="l" rtl="0" fontAlgn="base"/>
                      <a:r>
                        <a:rPr lang="en-US" sz="2000">
                          <a:effectLst/>
                        </a:rPr>
                        <a:t>Criteria </a:t>
                      </a:r>
                      <a:endParaRPr lang="en-US" sz="2000" b="0" i="0">
                        <a:effectLst/>
                      </a:endParaRPr>
                    </a:p>
                  </a:txBody>
                  <a:tcPr/>
                </a:tc>
                <a:tc>
                  <a:txBody>
                    <a:bodyPr/>
                    <a:lstStyle/>
                    <a:p>
                      <a:pPr algn="l" rtl="0" fontAlgn="base"/>
                      <a:r>
                        <a:rPr lang="en-US" sz="2000">
                          <a:effectLst/>
                        </a:rPr>
                        <a:t>1) Lower is preferred </a:t>
                      </a:r>
                    </a:p>
                    <a:p>
                      <a:pPr lvl="0" algn="l">
                        <a:buNone/>
                      </a:pPr>
                      <a:r>
                        <a:rPr lang="en-US" sz="2000">
                          <a:effectLst/>
                        </a:rPr>
                        <a:t>2) Lower is preferred?</a:t>
                      </a:r>
                    </a:p>
                    <a:p>
                      <a:pPr lvl="0" algn="l">
                        <a:buNone/>
                      </a:pPr>
                      <a:r>
                        <a:rPr lang="en-US" sz="2000">
                          <a:effectLst/>
                        </a:rPr>
                        <a:t>3) Lower is preferred?</a:t>
                      </a:r>
                    </a:p>
                  </a:txBody>
                  <a:tcPr/>
                </a:tc>
                <a:extLst>
                  <a:ext uri="{0D108BD9-81ED-4DB2-BD59-A6C34878D82A}">
                    <a16:rowId xmlns:a16="http://schemas.microsoft.com/office/drawing/2014/main" val="3427877925"/>
                  </a:ext>
                </a:extLst>
              </a:tr>
              <a:tr h="1210519">
                <a:tc>
                  <a:txBody>
                    <a:bodyPr/>
                    <a:lstStyle/>
                    <a:p>
                      <a:pPr algn="l" rtl="0" fontAlgn="base"/>
                      <a:r>
                        <a:rPr lang="en-US" sz="2000">
                          <a:effectLst/>
                        </a:rPr>
                        <a:t>Constraint </a:t>
                      </a:r>
                      <a:endParaRPr lang="en-US" sz="2000" b="0" i="0">
                        <a:effectLst/>
                      </a:endParaRPr>
                    </a:p>
                  </a:txBody>
                  <a:tcPr/>
                </a:tc>
                <a:tc>
                  <a:txBody>
                    <a:bodyPr/>
                    <a:lstStyle/>
                    <a:p>
                      <a:pPr algn="l" rtl="0" fontAlgn="base"/>
                      <a:r>
                        <a:rPr lang="en-US" sz="2000">
                          <a:effectLst/>
                        </a:rPr>
                        <a:t>1) Must be less than 13 centimeters</a:t>
                      </a:r>
                    </a:p>
                    <a:p>
                      <a:pPr lvl="0" algn="l">
                        <a:buNone/>
                      </a:pPr>
                      <a:r>
                        <a:rPr lang="en-US" sz="2000">
                          <a:effectLst/>
                        </a:rPr>
                        <a:t>2) Must be lower than the current circuit elements can handle</a:t>
                      </a:r>
                    </a:p>
                    <a:p>
                      <a:pPr lvl="0" algn="l">
                        <a:buNone/>
                      </a:pPr>
                      <a:r>
                        <a:rPr lang="en-US" sz="2000">
                          <a:effectLst/>
                        </a:rPr>
                        <a:t>3) Must</a:t>
                      </a:r>
                      <a:r>
                        <a:rPr lang="en-US" sz="2000" b="0" i="0" u="none" strike="noStrike" noProof="0">
                          <a:effectLst/>
                          <a:latin typeface="Calibri"/>
                        </a:rPr>
                        <a:t> be lower than the voltage circuit elements can handle</a:t>
                      </a:r>
                      <a:endParaRPr lang="en-US" sz="2000">
                        <a:effectLst/>
                      </a:endParaRPr>
                    </a:p>
                  </a:txBody>
                  <a:tcPr/>
                </a:tc>
                <a:extLst>
                  <a:ext uri="{0D108BD9-81ED-4DB2-BD59-A6C34878D82A}">
                    <a16:rowId xmlns:a16="http://schemas.microsoft.com/office/drawing/2014/main" val="560836920"/>
                  </a:ext>
                </a:extLst>
              </a:tr>
            </a:tbl>
          </a:graphicData>
        </a:graphic>
      </p:graphicFrame>
      <p:sp>
        <p:nvSpPr>
          <p:cNvPr id="3" name="TextBox 2">
            <a:extLst>
              <a:ext uri="{FF2B5EF4-FFF2-40B4-BE49-F238E27FC236}">
                <a16:creationId xmlns:a16="http://schemas.microsoft.com/office/drawing/2014/main" id="{1AD73818-0DD8-4043-9E73-EC9ACDF52C10}"/>
              </a:ext>
            </a:extLst>
          </p:cNvPr>
          <p:cNvSpPr txBox="1"/>
          <p:nvPr/>
        </p:nvSpPr>
        <p:spPr>
          <a:xfrm>
            <a:off x="571500" y="6429375"/>
            <a:ext cx="1058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Source: </a:t>
            </a:r>
            <a:r>
              <a:rPr lang="en-US">
                <a:ea typeface="+mn-lt"/>
                <a:cs typeface="+mn-lt"/>
                <a:hlinkClick r:id="rId2"/>
              </a:rPr>
              <a:t>https://www.law.cornell.edu/cfr/text/16/1500.49</a:t>
            </a:r>
            <a:endParaRPr lang="en-US">
              <a:ea typeface="+mn-lt"/>
              <a:cs typeface="+mn-lt"/>
            </a:endParaRPr>
          </a:p>
          <a:p>
            <a:endParaRPr lang="en-US">
              <a:cs typeface="Calibri"/>
            </a:endParaRPr>
          </a:p>
        </p:txBody>
      </p:sp>
    </p:spTree>
    <p:extLst>
      <p:ext uri="{BB962C8B-B14F-4D97-AF65-F5344CB8AC3E}">
        <p14:creationId xmlns:p14="http://schemas.microsoft.com/office/powerpoint/2010/main" val="354739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AD0FC-7070-4C49-A70F-629446001A04}"/>
              </a:ext>
            </a:extLst>
          </p:cNvPr>
          <p:cNvSpPr>
            <a:spLocks noGrp="1"/>
          </p:cNvSpPr>
          <p:nvPr>
            <p:ph idx="1"/>
          </p:nvPr>
        </p:nvSpPr>
        <p:spPr>
          <a:xfrm>
            <a:off x="838200" y="471055"/>
            <a:ext cx="10515600" cy="5705908"/>
          </a:xfrm>
        </p:spPr>
        <p:txBody>
          <a:bodyPr/>
          <a:lstStyle/>
          <a:p>
            <a:pPr marL="0" indent="0">
              <a:buNone/>
            </a:pPr>
            <a:endParaRPr lang="en-CA"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7131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134F-77B5-47C0-9058-1A0A4C8FE466}"/>
              </a:ext>
            </a:extLst>
          </p:cNvPr>
          <p:cNvSpPr>
            <a:spLocks noGrp="1"/>
          </p:cNvSpPr>
          <p:nvPr>
            <p:ph type="title"/>
          </p:nvPr>
        </p:nvSpPr>
        <p:spPr/>
        <p:txBody>
          <a:bodyPr/>
          <a:lstStyle/>
          <a:p>
            <a:r>
              <a:rPr lang="en-US">
                <a:cs typeface="Calibri Light"/>
              </a:rPr>
              <a:t>Organizing ideas from Diverge I</a:t>
            </a:r>
          </a:p>
        </p:txBody>
      </p:sp>
      <p:sp>
        <p:nvSpPr>
          <p:cNvPr id="3" name="Content Placeholder 2">
            <a:extLst>
              <a:ext uri="{FF2B5EF4-FFF2-40B4-BE49-F238E27FC236}">
                <a16:creationId xmlns:a16="http://schemas.microsoft.com/office/drawing/2014/main" id="{9F3CA6AF-A536-4C4F-AEE6-2593FA978DB3}"/>
              </a:ext>
            </a:extLst>
          </p:cNvPr>
          <p:cNvSpPr>
            <a:spLocks noGrp="1"/>
          </p:cNvSpPr>
          <p:nvPr>
            <p:ph idx="1"/>
          </p:nvPr>
        </p:nvSpPr>
        <p:spPr>
          <a:xfrm>
            <a:off x="838200" y="1358900"/>
            <a:ext cx="10515600" cy="5332413"/>
          </a:xfrm>
        </p:spPr>
        <p:txBody>
          <a:bodyPr vert="horz" lIns="91440" tIns="45720" rIns="91440" bIns="45720" rtlCol="0" anchor="t">
            <a:normAutofit fontScale="55000" lnSpcReduction="20000"/>
          </a:bodyPr>
          <a:lstStyle/>
          <a:p>
            <a:pPr marL="0" indent="0">
              <a:buNone/>
            </a:pPr>
            <a:r>
              <a:rPr lang="en-US">
                <a:highlight>
                  <a:srgbClr val="FFFF00"/>
                </a:highlight>
                <a:cs typeface="Calibri"/>
              </a:rPr>
              <a:t>Visual tracking ideas</a:t>
            </a:r>
          </a:p>
          <a:p>
            <a:pPr marL="0" indent="0">
              <a:buNone/>
            </a:pPr>
            <a:r>
              <a:rPr lang="en-US">
                <a:cs typeface="Calibri"/>
              </a:rPr>
              <a:t>1) Heat seeking/thermal imaging cameras   </a:t>
            </a:r>
          </a:p>
          <a:p>
            <a:pPr marL="0" indent="0">
              <a:buNone/>
            </a:pPr>
            <a:r>
              <a:rPr lang="en-US">
                <a:cs typeface="Calibri"/>
              </a:rPr>
              <a:t>2) Drone surveillance  </a:t>
            </a:r>
          </a:p>
          <a:p>
            <a:pPr marL="0" indent="0">
              <a:buNone/>
            </a:pPr>
            <a:r>
              <a:rPr lang="en-US">
                <a:cs typeface="Calibri"/>
              </a:rPr>
              <a:t>3) Robotic dog</a:t>
            </a:r>
          </a:p>
          <a:p>
            <a:pPr marL="0" indent="0">
              <a:buNone/>
            </a:pPr>
            <a:r>
              <a:rPr lang="en-US">
                <a:cs typeface="Calibri"/>
              </a:rPr>
              <a:t>4) Object detection on sheep (Image recognition) </a:t>
            </a:r>
          </a:p>
          <a:p>
            <a:pPr marL="0" indent="0">
              <a:buNone/>
            </a:pPr>
            <a:r>
              <a:rPr lang="en-US">
                <a:highlight>
                  <a:srgbClr val="FFFF00"/>
                </a:highlight>
                <a:cs typeface="Calibri"/>
              </a:rPr>
              <a:t>Individual sheep tracking ideas</a:t>
            </a:r>
          </a:p>
          <a:p>
            <a:pPr marL="0" indent="0">
              <a:buNone/>
            </a:pPr>
            <a:r>
              <a:rPr lang="en-US">
                <a:cs typeface="Calibri"/>
              </a:rPr>
              <a:t>5) RFID ear tag </a:t>
            </a:r>
            <a:endParaRPr lang="en-US">
              <a:ea typeface="+mn-lt"/>
              <a:cs typeface="+mn-lt"/>
            </a:endParaRPr>
          </a:p>
          <a:p>
            <a:pPr marL="0" indent="0">
              <a:buNone/>
            </a:pPr>
            <a:r>
              <a:rPr lang="en-US">
                <a:cs typeface="Calibri"/>
              </a:rPr>
              <a:t>6) Solar powered GPS tracker </a:t>
            </a:r>
          </a:p>
          <a:p>
            <a:pPr marL="0" indent="0">
              <a:buNone/>
            </a:pPr>
            <a:r>
              <a:rPr lang="en-US">
                <a:cs typeface="Calibri"/>
              </a:rPr>
              <a:t>7) Ringer/wearable device that rings when trying to locate sheep </a:t>
            </a:r>
          </a:p>
          <a:p>
            <a:pPr marL="0" indent="0">
              <a:buNone/>
            </a:pPr>
            <a:r>
              <a:rPr lang="en-US">
                <a:highlight>
                  <a:srgbClr val="FFFF00"/>
                </a:highlight>
                <a:cs typeface="Calibri"/>
              </a:rPr>
              <a:t>Non technical ideas</a:t>
            </a:r>
          </a:p>
          <a:p>
            <a:pPr marL="0" indent="0">
              <a:buNone/>
            </a:pPr>
            <a:r>
              <a:rPr lang="en-US">
                <a:cs typeface="Calibri"/>
              </a:rPr>
              <a:t>8) Containing the sheep in certain areas</a:t>
            </a:r>
          </a:p>
          <a:p>
            <a:pPr marL="0" indent="0">
              <a:buNone/>
            </a:pPr>
            <a:r>
              <a:rPr lang="en-US">
                <a:cs typeface="Calibri"/>
              </a:rPr>
              <a:t>9) An object that gets the attention of the sheep</a:t>
            </a:r>
          </a:p>
          <a:p>
            <a:pPr marL="0" indent="0">
              <a:buNone/>
            </a:pPr>
            <a:r>
              <a:rPr lang="en-US">
                <a:cs typeface="Calibri"/>
              </a:rPr>
              <a:t>10) Raise the salary of the shepherds with the budget </a:t>
            </a:r>
          </a:p>
          <a:p>
            <a:pPr marL="0" indent="0">
              <a:buNone/>
            </a:pPr>
            <a:r>
              <a:rPr lang="en-US">
                <a:cs typeface="Calibri"/>
              </a:rPr>
              <a:t>11) Sheep link app Bluetooth </a:t>
            </a:r>
            <a:endParaRPr lang="en-US">
              <a:ea typeface="+mn-lt"/>
              <a:cs typeface="+mn-lt"/>
            </a:endParaRPr>
          </a:p>
          <a:p>
            <a:pPr marL="0" indent="0">
              <a:buNone/>
            </a:pPr>
            <a:r>
              <a:rPr lang="en-US">
                <a:cs typeface="Calibri"/>
              </a:rPr>
              <a:t>12) Make use of a noise at a certain pitch that only sheep can hear</a:t>
            </a:r>
          </a:p>
          <a:p>
            <a:pPr marL="0" indent="0">
              <a:buNone/>
            </a:pPr>
            <a:r>
              <a:rPr lang="en-US" altLang="zh-CN">
                <a:ea typeface="宋体"/>
                <a:cs typeface="Calibri"/>
              </a:rPr>
              <a:t>13)</a:t>
            </a:r>
            <a:r>
              <a:rPr lang="zh-CN" altLang="en-US">
                <a:ea typeface="宋体"/>
                <a:cs typeface="Calibri"/>
              </a:rPr>
              <a:t> </a:t>
            </a:r>
            <a:r>
              <a:rPr lang="en-US">
                <a:cs typeface="Calibri"/>
              </a:rPr>
              <a:t>Code scanning – Identify Sheep </a:t>
            </a:r>
            <a:endParaRPr lang="en-US" altLang="zh-CN">
              <a:ea typeface="+mn-lt"/>
              <a:cs typeface="+mn-lt"/>
            </a:endParaRPr>
          </a:p>
          <a:p>
            <a:pPr marL="0" indent="0">
              <a:buNone/>
            </a:pPr>
            <a:r>
              <a:rPr lang="en-US">
                <a:cs typeface="Calibri"/>
              </a:rPr>
              <a:t>14) Radio necklace – Realize losing sheep + it can make sounds to help locate </a:t>
            </a:r>
            <a:endParaRPr lang="en-US">
              <a:ea typeface="+mn-lt"/>
              <a:cs typeface="+mn-lt"/>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39724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134F-77B5-47C0-9058-1A0A4C8FE466}"/>
              </a:ext>
            </a:extLst>
          </p:cNvPr>
          <p:cNvSpPr>
            <a:spLocks noGrp="1"/>
          </p:cNvSpPr>
          <p:nvPr>
            <p:ph type="title"/>
          </p:nvPr>
        </p:nvSpPr>
        <p:spPr/>
        <p:txBody>
          <a:bodyPr/>
          <a:lstStyle/>
          <a:p>
            <a:r>
              <a:rPr lang="en-US">
                <a:cs typeface="Calibri Light"/>
              </a:rPr>
              <a:t>Converge I  </a:t>
            </a:r>
            <a:r>
              <a:rPr lang="en-CA">
                <a:ea typeface="+mj-lt"/>
                <a:cs typeface="+mj-lt"/>
              </a:rPr>
              <a:t>– </a:t>
            </a:r>
            <a:r>
              <a:rPr lang="en-US">
                <a:cs typeface="Calibri Light"/>
              </a:rPr>
              <a:t>Multivoting, 7 ballots</a:t>
            </a:r>
            <a:endParaRPr lang="en-US"/>
          </a:p>
        </p:txBody>
      </p:sp>
      <p:sp>
        <p:nvSpPr>
          <p:cNvPr id="3" name="Content Placeholder 2">
            <a:extLst>
              <a:ext uri="{FF2B5EF4-FFF2-40B4-BE49-F238E27FC236}">
                <a16:creationId xmlns:a16="http://schemas.microsoft.com/office/drawing/2014/main" id="{9F3CA6AF-A536-4C4F-AEE6-2593FA978DB3}"/>
              </a:ext>
            </a:extLst>
          </p:cNvPr>
          <p:cNvSpPr>
            <a:spLocks noGrp="1"/>
          </p:cNvSpPr>
          <p:nvPr>
            <p:ph idx="1"/>
          </p:nvPr>
        </p:nvSpPr>
        <p:spPr>
          <a:xfrm>
            <a:off x="838200" y="1358900"/>
            <a:ext cx="10515600" cy="5332413"/>
          </a:xfrm>
        </p:spPr>
        <p:txBody>
          <a:bodyPr vert="horz" lIns="91440" tIns="45720" rIns="91440" bIns="45720" rtlCol="0" anchor="t">
            <a:normAutofit fontScale="55000" lnSpcReduction="20000"/>
          </a:bodyPr>
          <a:lstStyle/>
          <a:p>
            <a:pPr marL="0" indent="0">
              <a:buNone/>
            </a:pPr>
            <a:r>
              <a:rPr lang="en-US">
                <a:highlight>
                  <a:srgbClr val="FFFF00"/>
                </a:highlight>
                <a:cs typeface="Calibri"/>
              </a:rPr>
              <a:t>Visual tracking ideas</a:t>
            </a:r>
          </a:p>
          <a:p>
            <a:pPr marL="0" indent="0">
              <a:buNone/>
            </a:pPr>
            <a:r>
              <a:rPr lang="en-US">
                <a:cs typeface="Calibri"/>
              </a:rPr>
              <a:t>1) Heat seeking/thermal imaging cameras   </a:t>
            </a:r>
            <a:r>
              <a:rPr lang="en-US">
                <a:ea typeface="+mn-lt"/>
                <a:cs typeface="+mn-lt"/>
              </a:rPr>
              <a:t>👍</a:t>
            </a:r>
            <a:r>
              <a:rPr lang="en-US">
                <a:cs typeface="Calibri"/>
              </a:rPr>
              <a:t>👍AEYT</a:t>
            </a:r>
          </a:p>
          <a:p>
            <a:pPr marL="0" indent="0">
              <a:buNone/>
            </a:pPr>
            <a:r>
              <a:rPr lang="en-US">
                <a:cs typeface="Calibri"/>
              </a:rPr>
              <a:t>2) Drone surveillance  EY</a:t>
            </a:r>
          </a:p>
          <a:p>
            <a:pPr marL="0" indent="0">
              <a:buNone/>
            </a:pPr>
            <a:r>
              <a:rPr lang="en-US" strike="sngStrike">
                <a:cs typeface="Calibri"/>
              </a:rPr>
              <a:t>3) Robotic dog</a:t>
            </a:r>
          </a:p>
          <a:p>
            <a:pPr marL="0" indent="0">
              <a:buNone/>
            </a:pPr>
            <a:r>
              <a:rPr lang="en-US">
                <a:cs typeface="Calibri"/>
              </a:rPr>
              <a:t>4) Object detection on sheep (Image recognition) </a:t>
            </a:r>
            <a:r>
              <a:rPr lang="en-US">
                <a:ea typeface="+mn-lt"/>
                <a:cs typeface="+mn-lt"/>
              </a:rPr>
              <a:t>👍</a:t>
            </a:r>
            <a:r>
              <a:rPr lang="en-US">
                <a:cs typeface="Calibri"/>
              </a:rPr>
              <a:t>AATTYE</a:t>
            </a:r>
          </a:p>
          <a:p>
            <a:pPr marL="0" indent="0">
              <a:buNone/>
            </a:pPr>
            <a:r>
              <a:rPr lang="en-US">
                <a:highlight>
                  <a:srgbClr val="FFFF00"/>
                </a:highlight>
                <a:cs typeface="Calibri"/>
              </a:rPr>
              <a:t>Individual sheep tracking ideas</a:t>
            </a:r>
          </a:p>
          <a:p>
            <a:pPr marL="0" indent="0">
              <a:buNone/>
            </a:pPr>
            <a:r>
              <a:rPr lang="en-US">
                <a:cs typeface="Calibri"/>
              </a:rPr>
              <a:t>5) RFID ear tag </a:t>
            </a:r>
            <a:r>
              <a:rPr lang="en-US">
                <a:ea typeface="+mn-lt"/>
                <a:cs typeface="+mn-lt"/>
              </a:rPr>
              <a:t>👍T</a:t>
            </a:r>
          </a:p>
          <a:p>
            <a:pPr marL="0" indent="0">
              <a:buNone/>
            </a:pPr>
            <a:r>
              <a:rPr lang="en-US">
                <a:cs typeface="Calibri"/>
              </a:rPr>
              <a:t>6) Solar powered GPS tracker TYE</a:t>
            </a:r>
          </a:p>
          <a:p>
            <a:pPr marL="0" indent="0">
              <a:buNone/>
            </a:pPr>
            <a:r>
              <a:rPr lang="en-US">
                <a:cs typeface="Calibri"/>
              </a:rPr>
              <a:t>7) Ringer/wearable device that rings when trying to locate sheep ET  </a:t>
            </a:r>
          </a:p>
          <a:p>
            <a:pPr marL="0" indent="0">
              <a:buNone/>
            </a:pPr>
            <a:r>
              <a:rPr lang="en-US">
                <a:highlight>
                  <a:srgbClr val="FFFF00"/>
                </a:highlight>
                <a:cs typeface="Calibri"/>
              </a:rPr>
              <a:t>Non technical ideas</a:t>
            </a:r>
          </a:p>
          <a:p>
            <a:pPr marL="0" indent="0">
              <a:buNone/>
            </a:pPr>
            <a:r>
              <a:rPr lang="en-US" strike="sngStrike">
                <a:cs typeface="Calibri"/>
              </a:rPr>
              <a:t>8) Containing the sheep in certain areas</a:t>
            </a:r>
          </a:p>
          <a:p>
            <a:pPr marL="0" indent="0">
              <a:buNone/>
            </a:pPr>
            <a:r>
              <a:rPr lang="en-US" strike="sngStrike">
                <a:cs typeface="Calibri"/>
              </a:rPr>
              <a:t>9) An object that gets the attention of the sheep</a:t>
            </a:r>
          </a:p>
          <a:p>
            <a:pPr marL="0" indent="0">
              <a:buNone/>
            </a:pPr>
            <a:r>
              <a:rPr lang="en-US" strike="sngStrike">
                <a:cs typeface="Calibri"/>
              </a:rPr>
              <a:t>10) Raise the salary of the shepherds with the budget </a:t>
            </a:r>
          </a:p>
          <a:p>
            <a:pPr marL="0" indent="0">
              <a:buNone/>
            </a:pPr>
            <a:r>
              <a:rPr lang="en-US">
                <a:cs typeface="Calibri"/>
              </a:rPr>
              <a:t>11) Sheep link app Bluetooth E</a:t>
            </a:r>
            <a:endParaRPr lang="en-US">
              <a:ea typeface="+mn-lt"/>
              <a:cs typeface="+mn-lt"/>
            </a:endParaRPr>
          </a:p>
          <a:p>
            <a:pPr marL="0" indent="0">
              <a:buNone/>
            </a:pPr>
            <a:r>
              <a:rPr lang="en-US" strike="sngStrike">
                <a:cs typeface="Calibri"/>
              </a:rPr>
              <a:t>12) Make use of a noise at a certain pitch that only sheep can hear</a:t>
            </a:r>
          </a:p>
          <a:p>
            <a:pPr marL="0" indent="0">
              <a:buNone/>
            </a:pPr>
            <a:r>
              <a:rPr lang="en-US" altLang="zh-CN">
                <a:ea typeface="宋体"/>
                <a:cs typeface="Calibri"/>
              </a:rPr>
              <a:t>13)</a:t>
            </a:r>
            <a:r>
              <a:rPr lang="zh-CN" altLang="en-US">
                <a:ea typeface="宋体"/>
                <a:cs typeface="Calibri"/>
              </a:rPr>
              <a:t> </a:t>
            </a:r>
            <a:r>
              <a:rPr lang="en-US">
                <a:cs typeface="Calibri"/>
              </a:rPr>
              <a:t>Code scanning – Identify</a:t>
            </a:r>
            <a:r>
              <a:rPr lang="en-US">
                <a:ea typeface="+mn-lt"/>
                <a:cs typeface="+mn-lt"/>
              </a:rPr>
              <a:t> Sheep 👍YY</a:t>
            </a:r>
            <a:endParaRPr lang="zh-CN" altLang="en-US">
              <a:ea typeface="+mn-lt"/>
              <a:cs typeface="+mn-lt"/>
            </a:endParaRPr>
          </a:p>
          <a:p>
            <a:pPr marL="0" indent="0">
              <a:buNone/>
            </a:pPr>
            <a:r>
              <a:rPr lang="en-US">
                <a:cs typeface="Calibri"/>
              </a:rPr>
              <a:t>14) Radio necklace – Realize</a:t>
            </a:r>
            <a:r>
              <a:rPr lang="en-US">
                <a:ea typeface="+mn-lt"/>
                <a:cs typeface="+mn-lt"/>
              </a:rPr>
              <a:t> losing sheep + it can make sounds to help locate 👍👍TAYE</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90934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A211-A05F-4005-A76D-5E767D116FCD}"/>
              </a:ext>
            </a:extLst>
          </p:cNvPr>
          <p:cNvSpPr>
            <a:spLocks noGrp="1"/>
          </p:cNvSpPr>
          <p:nvPr>
            <p:ph type="title"/>
          </p:nvPr>
        </p:nvSpPr>
        <p:spPr/>
        <p:txBody>
          <a:bodyPr/>
          <a:lstStyle/>
          <a:p>
            <a:r>
              <a:rPr lang="en-CA"/>
              <a:t>Converge I Casting the votes</a:t>
            </a:r>
          </a:p>
        </p:txBody>
      </p:sp>
      <p:sp>
        <p:nvSpPr>
          <p:cNvPr id="3" name="Content Placeholder 2">
            <a:extLst>
              <a:ext uri="{FF2B5EF4-FFF2-40B4-BE49-F238E27FC236}">
                <a16:creationId xmlns:a16="http://schemas.microsoft.com/office/drawing/2014/main" id="{D469E4EB-6D32-4885-9975-32DD6D564E6D}"/>
              </a:ext>
            </a:extLst>
          </p:cNvPr>
          <p:cNvSpPr>
            <a:spLocks noGrp="1"/>
          </p:cNvSpPr>
          <p:nvPr>
            <p:ph idx="1"/>
          </p:nvPr>
        </p:nvSpPr>
        <p:spPr/>
        <p:txBody>
          <a:bodyPr vert="horz" lIns="91440" tIns="45720" rIns="91440" bIns="45720" rtlCol="0" anchor="t">
            <a:normAutofit/>
          </a:bodyPr>
          <a:lstStyle/>
          <a:p>
            <a:pPr marL="0" indent="0">
              <a:lnSpc>
                <a:spcPct val="120000"/>
              </a:lnSpc>
              <a:spcBef>
                <a:spcPts val="0"/>
              </a:spcBef>
              <a:buNone/>
            </a:pPr>
            <a:r>
              <a:rPr lang="en-CA">
                <a:cs typeface="Calibri" panose="020F0502020204030204"/>
              </a:rPr>
              <a:t>1. Object detection on sheep (image recognition) </a:t>
            </a:r>
            <a:r>
              <a:rPr lang="en-CA">
                <a:ea typeface="+mn-lt"/>
                <a:cs typeface="+mn-lt"/>
              </a:rPr>
              <a:t>– </a:t>
            </a:r>
            <a:r>
              <a:rPr lang="en-CA">
                <a:cs typeface="Calibri" panose="020F0502020204030204"/>
              </a:rPr>
              <a:t>7 votes (Arielle)</a:t>
            </a:r>
          </a:p>
          <a:p>
            <a:pPr marL="0" indent="0">
              <a:lnSpc>
                <a:spcPct val="120000"/>
              </a:lnSpc>
              <a:spcBef>
                <a:spcPts val="0"/>
              </a:spcBef>
              <a:buNone/>
            </a:pPr>
            <a:r>
              <a:rPr lang="en-CA">
                <a:cs typeface="Calibri" panose="020F0502020204030204"/>
              </a:rPr>
              <a:t>2. Heat seeking/thermal imaging cameras – 6 votes (Ethan)</a:t>
            </a:r>
          </a:p>
          <a:p>
            <a:pPr marL="0" indent="0">
              <a:lnSpc>
                <a:spcPct val="120000"/>
              </a:lnSpc>
              <a:spcBef>
                <a:spcPts val="0"/>
              </a:spcBef>
              <a:buNone/>
            </a:pPr>
            <a:r>
              <a:rPr lang="en-CA">
                <a:ea typeface="+mn-lt"/>
                <a:cs typeface="+mn-lt"/>
              </a:rPr>
              <a:t>3. Radio necklace – 6 votes + </a:t>
            </a:r>
            <a:r>
              <a:rPr lang="en-CA">
                <a:cs typeface="Calibri"/>
              </a:rPr>
              <a:t>Ringer for locating sheep – 2 votes (TK)</a:t>
            </a:r>
          </a:p>
          <a:p>
            <a:pPr marL="0" indent="0">
              <a:lnSpc>
                <a:spcPct val="120000"/>
              </a:lnSpc>
              <a:spcBef>
                <a:spcPts val="0"/>
              </a:spcBef>
              <a:buNone/>
            </a:pPr>
            <a:r>
              <a:rPr lang="en-CA">
                <a:cs typeface="Calibri"/>
              </a:rPr>
              <a:t>4. RFID ear tag – 3 votes + </a:t>
            </a:r>
            <a:r>
              <a:rPr lang="en-CA">
                <a:ea typeface="+mn-lt"/>
                <a:cs typeface="+mn-lt"/>
              </a:rPr>
              <a:t>Code Scanning to identify sheep – 2 votes (Emre)</a:t>
            </a:r>
            <a:endParaRPr lang="en-CA">
              <a:cs typeface="Calibri" panose="020F0502020204030204"/>
            </a:endParaRPr>
          </a:p>
          <a:p>
            <a:pPr marL="0" indent="0">
              <a:lnSpc>
                <a:spcPct val="120000"/>
              </a:lnSpc>
              <a:spcBef>
                <a:spcPts val="0"/>
              </a:spcBef>
              <a:buNone/>
            </a:pPr>
            <a:r>
              <a:rPr lang="en-CA">
                <a:cs typeface="Calibri" panose="020F0502020204030204"/>
              </a:rPr>
              <a:t>5. Solar powered GPS Tracker – 2 votes(</a:t>
            </a:r>
            <a:r>
              <a:rPr lang="en-CA" err="1">
                <a:cs typeface="Calibri" panose="020F0502020204030204"/>
              </a:rPr>
              <a:t>Yiqun</a:t>
            </a:r>
            <a:r>
              <a:rPr lang="en-CA">
                <a:cs typeface="Calibri" panose="020F0502020204030204"/>
              </a:rPr>
              <a:t>)</a:t>
            </a:r>
          </a:p>
          <a:p>
            <a:pPr marL="0" indent="0">
              <a:lnSpc>
                <a:spcPct val="120000"/>
              </a:lnSpc>
              <a:spcBef>
                <a:spcPts val="0"/>
              </a:spcBef>
              <a:buNone/>
            </a:pPr>
            <a:endParaRPr lang="en-CA">
              <a:cs typeface="Calibri" panose="020F0502020204030204"/>
            </a:endParaRPr>
          </a:p>
          <a:p>
            <a:pPr marL="0" indent="0">
              <a:lnSpc>
                <a:spcPct val="120000"/>
              </a:lnSpc>
              <a:spcBef>
                <a:spcPts val="0"/>
              </a:spcBef>
              <a:buNone/>
            </a:pPr>
            <a:endParaRPr lang="en-CA">
              <a:cs typeface="Calibri" panose="020F0502020204030204"/>
            </a:endParaRPr>
          </a:p>
          <a:p>
            <a:pPr marL="0" indent="0">
              <a:lnSpc>
                <a:spcPct val="120000"/>
              </a:lnSpc>
              <a:spcBef>
                <a:spcPts val="0"/>
              </a:spcBef>
              <a:buNone/>
            </a:pPr>
            <a:endParaRPr lang="en-US">
              <a:cs typeface="Calibri"/>
            </a:endParaRPr>
          </a:p>
          <a:p>
            <a:pPr marL="0" indent="0">
              <a:lnSpc>
                <a:spcPct val="120000"/>
              </a:lnSpc>
              <a:spcBef>
                <a:spcPts val="0"/>
              </a:spcBef>
              <a:buNone/>
            </a:pPr>
            <a:endParaRPr lang="en-US">
              <a:cs typeface="Calibri"/>
            </a:endParaRPr>
          </a:p>
          <a:p>
            <a:pPr>
              <a:lnSpc>
                <a:spcPct val="120000"/>
              </a:lnSpc>
              <a:spcBef>
                <a:spcPts val="0"/>
              </a:spcBef>
            </a:pPr>
            <a:endParaRPr lang="en-CA">
              <a:cs typeface="Calibri"/>
            </a:endParaRPr>
          </a:p>
          <a:p>
            <a:pPr>
              <a:lnSpc>
                <a:spcPct val="120000"/>
              </a:lnSpc>
              <a:spcBef>
                <a:spcPts val="0"/>
              </a:spcBef>
            </a:pPr>
            <a:endParaRPr lang="en-CA">
              <a:cs typeface="Calibri"/>
            </a:endParaRPr>
          </a:p>
        </p:txBody>
      </p:sp>
    </p:spTree>
    <p:extLst>
      <p:ext uri="{BB962C8B-B14F-4D97-AF65-F5344CB8AC3E}">
        <p14:creationId xmlns:p14="http://schemas.microsoft.com/office/powerpoint/2010/main" val="106348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909DC-5C74-4917-8039-E588D75A62CF}"/>
              </a:ext>
            </a:extLst>
          </p:cNvPr>
          <p:cNvSpPr>
            <a:spLocks noGrp="1"/>
          </p:cNvSpPr>
          <p:nvPr>
            <p:ph type="title"/>
          </p:nvPr>
        </p:nvSpPr>
        <p:spPr/>
        <p:txBody>
          <a:bodyPr/>
          <a:lstStyle/>
          <a:p>
            <a:r>
              <a:rPr lang="zh-CN" altLang="en-US">
                <a:ea typeface="宋体"/>
                <a:cs typeface="Calibri Light"/>
              </a:rPr>
              <a:t>Orgnizing Ideas</a:t>
            </a:r>
            <a:endParaRPr lang="zh-CN" altLang="en-US"/>
          </a:p>
        </p:txBody>
      </p:sp>
      <p:sp>
        <p:nvSpPr>
          <p:cNvPr id="3" name="内容占位符 2">
            <a:extLst>
              <a:ext uri="{FF2B5EF4-FFF2-40B4-BE49-F238E27FC236}">
                <a16:creationId xmlns:a16="http://schemas.microsoft.com/office/drawing/2014/main" id="{4A803C3D-92B6-437F-9104-761F043D0C6C}"/>
              </a:ext>
            </a:extLst>
          </p:cNvPr>
          <p:cNvSpPr>
            <a:spLocks noGrp="1"/>
          </p:cNvSpPr>
          <p:nvPr>
            <p:ph idx="1"/>
          </p:nvPr>
        </p:nvSpPr>
        <p:spPr/>
        <p:txBody>
          <a:bodyPr vert="horz" lIns="91440" tIns="45720" rIns="91440" bIns="45720" rtlCol="0" anchor="t">
            <a:normAutofit/>
          </a:bodyPr>
          <a:lstStyle/>
          <a:p>
            <a:pPr marL="0" indent="0">
              <a:buNone/>
            </a:pPr>
            <a:r>
              <a:rPr lang="zh-CN" altLang="en-US">
                <a:ea typeface="宋体"/>
                <a:cs typeface="Calibri" panose="020F0502020204030204"/>
              </a:rPr>
              <a:t>Identify sheep</a:t>
            </a:r>
          </a:p>
          <a:p>
            <a:pPr marL="0" indent="0">
              <a:buNone/>
            </a:pPr>
            <a:r>
              <a:rPr lang="zh-CN" altLang="en-US">
                <a:ea typeface="宋体"/>
                <a:cs typeface="Calibri" panose="020F0502020204030204"/>
              </a:rPr>
              <a:t>1)</a:t>
            </a:r>
            <a:r>
              <a:rPr lang="zh-CN" altLang="en-US">
                <a:ea typeface="宋体"/>
                <a:cs typeface="+mn-lt"/>
              </a:rPr>
              <a:t> </a:t>
            </a:r>
            <a:r>
              <a:rPr lang="en-US" altLang="zh-CN">
                <a:ea typeface="+mn-lt"/>
                <a:cs typeface="+mn-lt"/>
              </a:rPr>
              <a:t>Code scanning</a:t>
            </a:r>
            <a:endParaRPr lang="zh-CN">
              <a:ea typeface="+mn-lt"/>
              <a:cs typeface="+mn-lt"/>
            </a:endParaRPr>
          </a:p>
          <a:p>
            <a:pPr marL="0" indent="0">
              <a:buNone/>
            </a:pPr>
            <a:r>
              <a:rPr lang="en-US" altLang="zh-CN">
                <a:ea typeface="宋体"/>
                <a:cs typeface="Calibri" panose="020F0502020204030204"/>
              </a:rPr>
              <a:t>2) Ringer</a:t>
            </a:r>
          </a:p>
          <a:p>
            <a:pPr marL="0" indent="0">
              <a:buNone/>
            </a:pPr>
            <a:r>
              <a:rPr lang="en-US" altLang="zh-CN">
                <a:ea typeface="宋体"/>
                <a:cs typeface="Calibri" panose="020F0502020204030204"/>
              </a:rPr>
              <a:t>Realize a lost sheep</a:t>
            </a:r>
            <a:endParaRPr lang="en-US"/>
          </a:p>
          <a:p>
            <a:pPr marL="0" indent="0">
              <a:buNone/>
            </a:pPr>
            <a:r>
              <a:rPr lang="en-US" altLang="zh-CN">
                <a:ea typeface="宋体"/>
                <a:cs typeface="Calibri" panose="020F0502020204030204"/>
              </a:rPr>
              <a:t>3) Radio necklace</a:t>
            </a:r>
          </a:p>
          <a:p>
            <a:pPr marL="0" indent="0">
              <a:buNone/>
            </a:pPr>
            <a:r>
              <a:rPr lang="en-US" altLang="zh-CN">
                <a:ea typeface="宋体"/>
                <a:cs typeface="Calibri" panose="020F0502020204030204"/>
              </a:rPr>
              <a:t>Prevent from lost</a:t>
            </a:r>
          </a:p>
          <a:p>
            <a:pPr marL="0" indent="0">
              <a:buNone/>
            </a:pPr>
            <a:endParaRPr lang="en-US" altLang="zh-CN">
              <a:ea typeface="宋体"/>
              <a:cs typeface="+mn-lt"/>
            </a:endParaRPr>
          </a:p>
          <a:p>
            <a:pPr marL="0" indent="0">
              <a:buNone/>
            </a:pPr>
            <a:endParaRPr lang="en-US" altLang="zh-CN">
              <a:ea typeface="宋体"/>
              <a:cs typeface="Calibri" panose="020F0502020204030204"/>
            </a:endParaRPr>
          </a:p>
          <a:p>
            <a:pPr marL="0" indent="0">
              <a:buNone/>
            </a:pPr>
            <a:endParaRPr lang="en-US" altLang="zh-CN">
              <a:ea typeface="宋体"/>
              <a:cs typeface="Calibri" panose="020F0502020204030204"/>
            </a:endParaRPr>
          </a:p>
          <a:p>
            <a:pPr marL="0" indent="0">
              <a:buNone/>
            </a:pPr>
            <a:endParaRPr lang="zh-CN" altLang="en-US">
              <a:ea typeface="宋体"/>
              <a:cs typeface="Calibri" panose="020F0502020204030204"/>
            </a:endParaRPr>
          </a:p>
        </p:txBody>
      </p:sp>
    </p:spTree>
    <p:extLst>
      <p:ext uri="{BB962C8B-B14F-4D97-AF65-F5344CB8AC3E}">
        <p14:creationId xmlns:p14="http://schemas.microsoft.com/office/powerpoint/2010/main" val="360513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D1DE0-AB55-4B39-B8E2-D78355BC9697}"/>
              </a:ext>
            </a:extLst>
          </p:cNvPr>
          <p:cNvSpPr>
            <a:spLocks noGrp="1"/>
          </p:cNvSpPr>
          <p:nvPr>
            <p:ph idx="1"/>
          </p:nvPr>
        </p:nvSpPr>
        <p:spPr>
          <a:xfrm>
            <a:off x="690033" y="195792"/>
            <a:ext cx="10515600" cy="4351338"/>
          </a:xfrm>
        </p:spPr>
        <p:txBody>
          <a:bodyPr vert="horz" lIns="91440" tIns="45720" rIns="91440" bIns="45720" rtlCol="0" anchor="t">
            <a:normAutofit lnSpcReduction="10000"/>
          </a:bodyPr>
          <a:lstStyle/>
          <a:p>
            <a:pPr marL="0" indent="0">
              <a:buNone/>
            </a:pPr>
            <a:r>
              <a:rPr lang="en-US">
                <a:cs typeface="Calibri"/>
              </a:rPr>
              <a:t>1. Infrared/temperature</a:t>
            </a:r>
          </a:p>
          <a:p>
            <a:pPr marL="0" indent="0">
              <a:buNone/>
            </a:pPr>
            <a:r>
              <a:rPr lang="en-US">
                <a:cs typeface="Calibri"/>
              </a:rPr>
              <a:t>Heat seeking cameras that distinguish between the internal temperature of the sheep and its surroundings</a:t>
            </a:r>
          </a:p>
          <a:p>
            <a:pPr marL="0" indent="0">
              <a:buNone/>
            </a:pPr>
            <a:r>
              <a:rPr lang="en-US">
                <a:ea typeface="+mn-lt"/>
                <a:cs typeface="+mn-lt"/>
                <a:hlinkClick r:id="rId2"/>
              </a:rPr>
              <a:t>https://partner.sciencenorway.no/drone-technology-forskningno-norway/drones-help-find-lost-sheep/1429058</a:t>
            </a:r>
          </a:p>
          <a:p>
            <a:pPr marL="0" indent="0">
              <a:buNone/>
            </a:pPr>
            <a:r>
              <a:rPr lang="en-US">
                <a:ea typeface="+mn-lt"/>
                <a:cs typeface="+mn-lt"/>
              </a:rPr>
              <a:t>Internal temp of a sheep: 38.6 degrees</a:t>
            </a:r>
          </a:p>
          <a:p>
            <a:pPr marL="0" indent="0">
              <a:buNone/>
            </a:pPr>
            <a:r>
              <a:rPr lang="en-US">
                <a:ea typeface="+mn-lt"/>
                <a:cs typeface="+mn-lt"/>
              </a:rPr>
              <a:t>Average temp of Mthatha: 18.6 degrees with a maximum of 29 degrees in Jan and Feb</a:t>
            </a:r>
          </a:p>
          <a:p>
            <a:r>
              <a:rPr lang="en-US">
                <a:ea typeface="+mn-lt"/>
                <a:cs typeface="+mn-lt"/>
              </a:rPr>
              <a:t>A laser sensor that alerts the shepherd if anything goes over the line can also catch predators when they enter the grazing area</a:t>
            </a: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C9E7904-5C5C-40AC-BD00-F206108F2756}"/>
                  </a:ext>
                </a:extLst>
              </p14:cNvPr>
              <p14:cNvContentPartPr/>
              <p14:nvPr/>
            </p14:nvContentPartPr>
            <p14:xfrm>
              <a:off x="1788583" y="5292305"/>
              <a:ext cx="762000" cy="752475"/>
            </p14:xfrm>
          </p:contentPart>
        </mc:Choice>
        <mc:Fallback xmlns="">
          <p:pic>
            <p:nvPicPr>
              <p:cNvPr id="5" name="Ink 4">
                <a:extLst>
                  <a:ext uri="{FF2B5EF4-FFF2-40B4-BE49-F238E27FC236}">
                    <a16:creationId xmlns:a16="http://schemas.microsoft.com/office/drawing/2014/main" id="{CC9E7904-5C5C-40AC-BD00-F206108F2756}"/>
                  </a:ext>
                </a:extLst>
              </p:cNvPr>
              <p:cNvPicPr/>
              <p:nvPr/>
            </p:nvPicPr>
            <p:blipFill>
              <a:blip r:embed="rId4"/>
              <a:stretch>
                <a:fillRect/>
              </a:stretch>
            </p:blipFill>
            <p:spPr>
              <a:xfrm>
                <a:off x="1770628" y="5274269"/>
                <a:ext cx="797550" cy="78818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B1938F7-9E16-40B5-96FB-58CD80629DE2}"/>
                  </a:ext>
                </a:extLst>
              </p14:cNvPr>
              <p14:cNvContentPartPr/>
              <p14:nvPr/>
            </p14:nvContentPartPr>
            <p14:xfrm>
              <a:off x="1803591" y="5336014"/>
              <a:ext cx="600075" cy="723900"/>
            </p14:xfrm>
          </p:contentPart>
        </mc:Choice>
        <mc:Fallback xmlns="">
          <p:pic>
            <p:nvPicPr>
              <p:cNvPr id="6" name="Ink 5">
                <a:extLst>
                  <a:ext uri="{FF2B5EF4-FFF2-40B4-BE49-F238E27FC236}">
                    <a16:creationId xmlns:a16="http://schemas.microsoft.com/office/drawing/2014/main" id="{BB1938F7-9E16-40B5-96FB-58CD80629DE2}"/>
                  </a:ext>
                </a:extLst>
              </p:cNvPr>
              <p:cNvPicPr/>
              <p:nvPr/>
            </p:nvPicPr>
            <p:blipFill>
              <a:blip r:embed="rId6"/>
              <a:stretch>
                <a:fillRect/>
              </a:stretch>
            </p:blipFill>
            <p:spPr>
              <a:xfrm>
                <a:off x="1785700" y="5317944"/>
                <a:ext cx="635500" cy="75967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48AA561-5BC9-41DB-9363-1CB550FDC716}"/>
                  </a:ext>
                </a:extLst>
              </p14:cNvPr>
              <p14:cNvContentPartPr/>
              <p14:nvPr/>
            </p14:nvContentPartPr>
            <p14:xfrm>
              <a:off x="5090583" y="4978174"/>
              <a:ext cx="1028700" cy="981075"/>
            </p14:xfrm>
          </p:contentPart>
        </mc:Choice>
        <mc:Fallback xmlns="">
          <p:pic>
            <p:nvPicPr>
              <p:cNvPr id="7" name="Ink 6">
                <a:extLst>
                  <a:ext uri="{FF2B5EF4-FFF2-40B4-BE49-F238E27FC236}">
                    <a16:creationId xmlns:a16="http://schemas.microsoft.com/office/drawing/2014/main" id="{448AA561-5BC9-41DB-9363-1CB550FDC716}"/>
                  </a:ext>
                </a:extLst>
              </p:cNvPr>
              <p:cNvPicPr/>
              <p:nvPr/>
            </p:nvPicPr>
            <p:blipFill>
              <a:blip r:embed="rId8"/>
              <a:stretch>
                <a:fillRect/>
              </a:stretch>
            </p:blipFill>
            <p:spPr>
              <a:xfrm>
                <a:off x="5072586" y="4960225"/>
                <a:ext cx="1064334" cy="101661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5A35A97-3099-408B-92B0-8FDBD1C27F32}"/>
                  </a:ext>
                </a:extLst>
              </p14:cNvPr>
              <p14:cNvContentPartPr/>
              <p14:nvPr/>
            </p14:nvContentPartPr>
            <p14:xfrm>
              <a:off x="5154082" y="5102520"/>
              <a:ext cx="809625" cy="828675"/>
            </p14:xfrm>
          </p:contentPart>
        </mc:Choice>
        <mc:Fallback xmlns="">
          <p:pic>
            <p:nvPicPr>
              <p:cNvPr id="8" name="Ink 7">
                <a:extLst>
                  <a:ext uri="{FF2B5EF4-FFF2-40B4-BE49-F238E27FC236}">
                    <a16:creationId xmlns:a16="http://schemas.microsoft.com/office/drawing/2014/main" id="{D5A35A97-3099-408B-92B0-8FDBD1C27F32}"/>
                  </a:ext>
                </a:extLst>
              </p:cNvPr>
              <p:cNvPicPr/>
              <p:nvPr/>
            </p:nvPicPr>
            <p:blipFill>
              <a:blip r:embed="rId10"/>
              <a:stretch>
                <a:fillRect/>
              </a:stretch>
            </p:blipFill>
            <p:spPr>
              <a:xfrm>
                <a:off x="5136186" y="5084521"/>
                <a:ext cx="845060" cy="86431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0BBD408C-627A-4479-A3F1-2C113E227A11}"/>
                  </a:ext>
                </a:extLst>
              </p14:cNvPr>
              <p14:cNvContentPartPr/>
              <p14:nvPr/>
            </p14:nvContentPartPr>
            <p14:xfrm>
              <a:off x="2465916" y="5366997"/>
              <a:ext cx="2676525" cy="238125"/>
            </p14:xfrm>
          </p:contentPart>
        </mc:Choice>
        <mc:Fallback xmlns="">
          <p:pic>
            <p:nvPicPr>
              <p:cNvPr id="9" name="Ink 8">
                <a:extLst>
                  <a:ext uri="{FF2B5EF4-FFF2-40B4-BE49-F238E27FC236}">
                    <a16:creationId xmlns:a16="http://schemas.microsoft.com/office/drawing/2014/main" id="{0BBD408C-627A-4479-A3F1-2C113E227A11}"/>
                  </a:ext>
                </a:extLst>
              </p:cNvPr>
              <p:cNvPicPr/>
              <p:nvPr/>
            </p:nvPicPr>
            <p:blipFill>
              <a:blip r:embed="rId12"/>
              <a:stretch>
                <a:fillRect/>
              </a:stretch>
            </p:blipFill>
            <p:spPr>
              <a:xfrm>
                <a:off x="2447933" y="5348708"/>
                <a:ext cx="2712130" cy="274338"/>
              </a:xfrm>
              <a:prstGeom prst="rect">
                <a:avLst/>
              </a:prstGeom>
            </p:spPr>
          </p:pic>
        </mc:Fallback>
      </mc:AlternateContent>
    </p:spTree>
    <p:extLst>
      <p:ext uri="{BB962C8B-B14F-4D97-AF65-F5344CB8AC3E}">
        <p14:creationId xmlns:p14="http://schemas.microsoft.com/office/powerpoint/2010/main" val="267734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A379-E256-4D46-99FD-849E17FEF1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40A8D3B-7265-4825-825F-A08C74C94A36}"/>
              </a:ext>
            </a:extLst>
          </p:cNvPr>
          <p:cNvSpPr>
            <a:spLocks noGrp="1"/>
          </p:cNvSpPr>
          <p:nvPr>
            <p:ph idx="1"/>
          </p:nvPr>
        </p:nvSpPr>
        <p:spPr/>
        <p:txBody>
          <a:bodyPr/>
          <a:lstStyle/>
          <a:p>
            <a:pPr marL="514350" indent="-514350">
              <a:buAutoNum type="arabicPeriod"/>
            </a:pPr>
            <a:r>
              <a:rPr lang="en-CA" dirty="0"/>
              <a:t>Combine (wander off)Thermal camera +  (identifying) camera scan barcode(tag)RFID</a:t>
            </a:r>
          </a:p>
          <a:p>
            <a:pPr marL="514350" indent="-514350">
              <a:buAutoNum type="arabicPeriod"/>
            </a:pPr>
            <a:r>
              <a:rPr lang="en-CA" dirty="0"/>
              <a:t>Use a cheaper location tracker (radio wave),  combine with thermal imaging.</a:t>
            </a:r>
          </a:p>
          <a:p>
            <a:pPr marL="514350" indent="-514350">
              <a:buAutoNum type="arabicPeriod"/>
            </a:pPr>
            <a:r>
              <a:rPr lang="en-CA" dirty="0"/>
              <a:t>Drone</a:t>
            </a:r>
            <a:r>
              <a:rPr lang="zh-CN" altLang="en-US" dirty="0"/>
              <a:t> </a:t>
            </a:r>
            <a:r>
              <a:rPr lang="en-CA" altLang="zh-CN" dirty="0"/>
              <a:t>+</a:t>
            </a:r>
            <a:r>
              <a:rPr lang="zh-CN" altLang="en-US" dirty="0"/>
              <a:t> </a:t>
            </a:r>
            <a:r>
              <a:rPr lang="en-CA" altLang="zh-CN" dirty="0"/>
              <a:t>image</a:t>
            </a:r>
            <a:r>
              <a:rPr lang="zh-CN" altLang="en-US" dirty="0"/>
              <a:t> </a:t>
            </a:r>
            <a:r>
              <a:rPr lang="en-CA" altLang="zh-CN"/>
              <a:t>recognition.</a:t>
            </a:r>
            <a:endParaRPr lang="en-CA" dirty="0"/>
          </a:p>
          <a:p>
            <a:pPr marL="514350" indent="-514350">
              <a:buAutoNum type="arabicPeriod"/>
            </a:pPr>
            <a:endParaRPr lang="en-CA" dirty="0"/>
          </a:p>
        </p:txBody>
      </p:sp>
    </p:spTree>
    <p:extLst>
      <p:ext uri="{BB962C8B-B14F-4D97-AF65-F5344CB8AC3E}">
        <p14:creationId xmlns:p14="http://schemas.microsoft.com/office/powerpoint/2010/main" val="1842103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D34A-4725-4FAB-BBCF-F8BFC9EA1B83}"/>
              </a:ext>
            </a:extLst>
          </p:cNvPr>
          <p:cNvSpPr>
            <a:spLocks noGrp="1"/>
          </p:cNvSpPr>
          <p:nvPr>
            <p:ph type="title"/>
          </p:nvPr>
        </p:nvSpPr>
        <p:spPr/>
        <p:txBody>
          <a:bodyPr/>
          <a:lstStyle/>
          <a:p>
            <a:r>
              <a:rPr lang="en-US"/>
              <a:t>RFID tracking-driven</a:t>
            </a:r>
          </a:p>
        </p:txBody>
      </p:sp>
      <p:sp>
        <p:nvSpPr>
          <p:cNvPr id="3" name="Content Placeholder 2">
            <a:extLst>
              <a:ext uri="{FF2B5EF4-FFF2-40B4-BE49-F238E27FC236}">
                <a16:creationId xmlns:a16="http://schemas.microsoft.com/office/drawing/2014/main" id="{63B7E3F6-6069-42AA-A42A-6F0543D85D68}"/>
              </a:ext>
            </a:extLst>
          </p:cNvPr>
          <p:cNvSpPr>
            <a:spLocks noGrp="1"/>
          </p:cNvSpPr>
          <p:nvPr>
            <p:ph idx="1"/>
          </p:nvPr>
        </p:nvSpPr>
        <p:spPr/>
        <p:txBody>
          <a:bodyPr/>
          <a:lstStyle/>
          <a:p>
            <a:r>
              <a:rPr lang="en-US"/>
              <a:t>Cost </a:t>
            </a:r>
            <a:r>
              <a:rPr lang="en-US" sz="1800">
                <a:effectLst/>
                <a:latin typeface="Calibri" panose="020F0502020204030204" pitchFamily="34" charset="0"/>
                <a:ea typeface="SimSun" panose="02010600030101010101" pitchFamily="2" charset="-122"/>
                <a:cs typeface="Times New Roman" panose="02020603050405020304" pitchFamily="18" charset="0"/>
              </a:rPr>
              <a:t>Budget &lt; Profit each sheep makes * sheep they lose</a:t>
            </a:r>
          </a:p>
          <a:p>
            <a:r>
              <a:rPr lang="en-US" sz="1800">
                <a:latin typeface="Calibri" panose="020F0502020204030204" pitchFamily="34" charset="0"/>
                <a:ea typeface="SimSun" panose="02010600030101010101" pitchFamily="2" charset="-122"/>
                <a:cs typeface="Times New Roman" panose="02020603050405020304" pitchFamily="18" charset="0"/>
              </a:rPr>
              <a:t>Identify each sheep</a:t>
            </a:r>
          </a:p>
          <a:p>
            <a:r>
              <a:rPr lang="en-US" sz="1800">
                <a:effectLst/>
                <a:latin typeface="Calibri" panose="020F0502020204030204" pitchFamily="34" charset="0"/>
                <a:ea typeface="SimSun" panose="02010600030101010101" pitchFamily="2" charset="-122"/>
                <a:cs typeface="Times New Roman" panose="02020603050405020304" pitchFamily="18" charset="0"/>
              </a:rPr>
              <a:t>Locate?</a:t>
            </a:r>
          </a:p>
          <a:p>
            <a:pPr marL="0" indent="0">
              <a:buNone/>
            </a:pPr>
            <a:r>
              <a:rPr lang="en-US" sz="1800">
                <a:effectLst/>
                <a:latin typeface="Calibri" panose="020F0502020204030204" pitchFamily="34" charset="0"/>
                <a:ea typeface="SimSun" panose="02010600030101010101" pitchFamily="2" charset="-122"/>
                <a:cs typeface="Times New Roman" panose="02020603050405020304" pitchFamily="18" charset="0"/>
                <a:hlinkClick r:id="rId2"/>
              </a:rPr>
              <a:t>https://wlius.com/telematics-gps-devices/rflink-rfid-gps/</a:t>
            </a:r>
            <a:r>
              <a:rPr lang="en-US" sz="1800">
                <a:effectLst/>
                <a:latin typeface="Calibri" panose="020F0502020204030204" pitchFamily="34" charset="0"/>
                <a:ea typeface="SimSun" panose="02010600030101010101" pitchFamily="2" charset="-122"/>
                <a:cs typeface="Times New Roman" panose="02020603050405020304" pitchFamily="18" charset="0"/>
              </a:rPr>
              <a:t> (reference design)</a:t>
            </a:r>
            <a:endParaRPr lang="en-US" sz="180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800">
                <a:latin typeface="Calibri" panose="020F0502020204030204" pitchFamily="34" charset="0"/>
                <a:ea typeface="SimSun" panose="02010600030101010101" pitchFamily="2" charset="-122"/>
                <a:cs typeface="Times New Roman" panose="02020603050405020304" pitchFamily="18" charset="0"/>
              </a:rPr>
              <a:t>Sheep: RFID ear tag, remoter shepherds or owner</a:t>
            </a:r>
          </a:p>
          <a:p>
            <a:pPr marL="0" indent="0">
              <a:buNone/>
            </a:pP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CA" sz="1800">
              <a:effectLst/>
              <a:latin typeface="Calibri" panose="020F0502020204030204" pitchFamily="34" charset="0"/>
              <a:ea typeface="SimSun" panose="02010600030101010101" pitchFamily="2" charset="-122"/>
              <a:cs typeface="Times New Roman" panose="02020603050405020304" pitchFamily="18" charset="0"/>
            </a:endParaRPr>
          </a:p>
          <a:p>
            <a:endParaRPr lang="en-US"/>
          </a:p>
        </p:txBody>
      </p:sp>
    </p:spTree>
    <p:extLst>
      <p:ext uri="{BB962C8B-B14F-4D97-AF65-F5344CB8AC3E}">
        <p14:creationId xmlns:p14="http://schemas.microsoft.com/office/powerpoint/2010/main" val="343183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9381-9CA6-42FF-8456-4256CA3AEB94}"/>
              </a:ext>
            </a:extLst>
          </p:cNvPr>
          <p:cNvSpPr>
            <a:spLocks noGrp="1"/>
          </p:cNvSpPr>
          <p:nvPr>
            <p:ph type="title"/>
          </p:nvPr>
        </p:nvSpPr>
        <p:spPr/>
        <p:txBody>
          <a:bodyPr/>
          <a:lstStyle/>
          <a:p>
            <a:r>
              <a:rPr lang="en-CA"/>
              <a:t>Sheep Link – (prevention-driven)</a:t>
            </a:r>
          </a:p>
        </p:txBody>
      </p:sp>
      <p:sp>
        <p:nvSpPr>
          <p:cNvPr id="3" name="Content Placeholder 2">
            <a:extLst>
              <a:ext uri="{FF2B5EF4-FFF2-40B4-BE49-F238E27FC236}">
                <a16:creationId xmlns:a16="http://schemas.microsoft.com/office/drawing/2014/main" id="{98C8822B-8151-486D-BBF2-5663791C290C}"/>
              </a:ext>
            </a:extLst>
          </p:cNvPr>
          <p:cNvSpPr>
            <a:spLocks noGrp="1"/>
          </p:cNvSpPr>
          <p:nvPr>
            <p:ph idx="1"/>
          </p:nvPr>
        </p:nvSpPr>
        <p:spPr/>
        <p:txBody>
          <a:bodyPr/>
          <a:lstStyle/>
          <a:p>
            <a:r>
              <a:rPr lang="en-CA"/>
              <a:t>Use Bluetooth to exchange random generated codes (Reference design Covid Alert)</a:t>
            </a:r>
          </a:p>
          <a:p>
            <a:r>
              <a:rPr lang="en-CA"/>
              <a:t>If any sheep is away from the group the Bluetooth connection will be lost, then will record the last time and location of the sheep</a:t>
            </a:r>
          </a:p>
          <a:p>
            <a:r>
              <a:rPr lang="en-CA"/>
              <a:t>Blue tooth use short range radiowaves</a:t>
            </a:r>
          </a:p>
        </p:txBody>
      </p:sp>
    </p:spTree>
    <p:extLst>
      <p:ext uri="{BB962C8B-B14F-4D97-AF65-F5344CB8AC3E}">
        <p14:creationId xmlns:p14="http://schemas.microsoft.com/office/powerpoint/2010/main" val="7942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BF27-3ED4-4AAA-95B7-D77B83309D1C}"/>
              </a:ext>
            </a:extLst>
          </p:cNvPr>
          <p:cNvSpPr>
            <a:spLocks noGrp="1"/>
          </p:cNvSpPr>
          <p:nvPr>
            <p:ph type="title"/>
          </p:nvPr>
        </p:nvSpPr>
        <p:spPr/>
        <p:txBody>
          <a:bodyPr/>
          <a:lstStyle/>
          <a:p>
            <a:r>
              <a:rPr lang="en-CA"/>
              <a:t>Scan Sheep (could be either way?)</a:t>
            </a:r>
          </a:p>
        </p:txBody>
      </p:sp>
      <p:sp>
        <p:nvSpPr>
          <p:cNvPr id="3" name="Content Placeholder 2">
            <a:extLst>
              <a:ext uri="{FF2B5EF4-FFF2-40B4-BE49-F238E27FC236}">
                <a16:creationId xmlns:a16="http://schemas.microsoft.com/office/drawing/2014/main" id="{A866697D-F7A4-4559-A8F6-023B5624C2EB}"/>
              </a:ext>
            </a:extLst>
          </p:cNvPr>
          <p:cNvSpPr>
            <a:spLocks noGrp="1"/>
          </p:cNvSpPr>
          <p:nvPr>
            <p:ph idx="1"/>
          </p:nvPr>
        </p:nvSpPr>
        <p:spPr/>
        <p:txBody>
          <a:bodyPr/>
          <a:lstStyle/>
          <a:p>
            <a:r>
              <a:rPr lang="en-CA"/>
              <a:t>Use cameras to recognize the sheep group</a:t>
            </a:r>
          </a:p>
          <a:p>
            <a:r>
              <a:rPr lang="en-CA">
                <a:hlinkClick r:id="rId2"/>
              </a:rPr>
              <a:t>https://developers.google.com/ml-kit/vision/object-detection</a:t>
            </a:r>
            <a:r>
              <a:rPr lang="en-CA"/>
              <a:t> this kit provides models that could detect and track objects based on live fed-in videos</a:t>
            </a:r>
          </a:p>
          <a:p>
            <a:r>
              <a:rPr lang="en-CA"/>
              <a:t>If any sheep wanders off, will send an alert, also can capture the direction</a:t>
            </a:r>
          </a:p>
          <a:p>
            <a:r>
              <a:rPr lang="en-CA"/>
              <a:t>Add geography info sensor? Could we get the data for that?</a:t>
            </a:r>
          </a:p>
        </p:txBody>
      </p:sp>
    </p:spTree>
    <p:extLst>
      <p:ext uri="{BB962C8B-B14F-4D97-AF65-F5344CB8AC3E}">
        <p14:creationId xmlns:p14="http://schemas.microsoft.com/office/powerpoint/2010/main" val="1424760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FA87786-A2DC-42BA-861B-46BB2B1B5B0B}"/>
              </a:ext>
            </a:extLst>
          </p:cNvPr>
          <p:cNvSpPr/>
          <p:nvPr/>
        </p:nvSpPr>
        <p:spPr>
          <a:xfrm>
            <a:off x="770817" y="1995684"/>
            <a:ext cx="3621073" cy="429490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3CAE1A-F6D5-445D-905D-CA20EF45C1B6}"/>
              </a:ext>
            </a:extLst>
          </p:cNvPr>
          <p:cNvSpPr>
            <a:spLocks noGrp="1"/>
          </p:cNvSpPr>
          <p:nvPr>
            <p:ph idx="1"/>
          </p:nvPr>
        </p:nvSpPr>
        <p:spPr>
          <a:xfrm>
            <a:off x="989340" y="4539856"/>
            <a:ext cx="3273450" cy="1970876"/>
          </a:xfrm>
        </p:spPr>
        <p:txBody>
          <a:bodyPr vert="horz" lIns="91440" tIns="45720" rIns="91440" bIns="45720" rtlCol="0" anchor="t">
            <a:normAutofit/>
          </a:bodyPr>
          <a:lstStyle/>
          <a:p>
            <a:pPr marL="0" indent="0">
              <a:buNone/>
            </a:pPr>
            <a:r>
              <a:rPr lang="en-US">
                <a:cs typeface="Calibri"/>
              </a:rPr>
              <a:t>Scannable code for each sheep, lets farmers identify their sheep</a:t>
            </a:r>
          </a:p>
        </p:txBody>
      </p:sp>
      <p:sp>
        <p:nvSpPr>
          <p:cNvPr id="6" name="Rectangle: Rounded Corners 5">
            <a:extLst>
              <a:ext uri="{FF2B5EF4-FFF2-40B4-BE49-F238E27FC236}">
                <a16:creationId xmlns:a16="http://schemas.microsoft.com/office/drawing/2014/main" id="{41BC6F76-2D50-4308-BBE5-7E825CC05DDE}"/>
              </a:ext>
            </a:extLst>
          </p:cNvPr>
          <p:cNvSpPr/>
          <p:nvPr/>
        </p:nvSpPr>
        <p:spPr>
          <a:xfrm>
            <a:off x="4599708" y="1995683"/>
            <a:ext cx="3621073" cy="429490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7B8B16-B1D8-486D-90D9-DDC252F98BF2}"/>
              </a:ext>
            </a:extLst>
          </p:cNvPr>
          <p:cNvSpPr/>
          <p:nvPr/>
        </p:nvSpPr>
        <p:spPr>
          <a:xfrm>
            <a:off x="8537442" y="2042887"/>
            <a:ext cx="3621073" cy="429490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1E284FDB-7ECA-4CB2-88F2-C9AEFB241C35}"/>
              </a:ext>
            </a:extLst>
          </p:cNvPr>
          <p:cNvSpPr txBox="1">
            <a:spLocks/>
          </p:cNvSpPr>
          <p:nvPr/>
        </p:nvSpPr>
        <p:spPr>
          <a:xfrm>
            <a:off x="8604303" y="4503330"/>
            <a:ext cx="3525352" cy="1970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Thermal Imaging camera which can be extended upwards to cover more area</a:t>
            </a:r>
            <a:endParaRPr lang="en-US"/>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0F60BA4-C54B-47FA-92AA-C851A54F377F}"/>
                  </a:ext>
                </a:extLst>
              </p14:cNvPr>
              <p14:cNvContentPartPr/>
              <p14:nvPr/>
            </p14:nvContentPartPr>
            <p14:xfrm>
              <a:off x="5425399" y="3202289"/>
              <a:ext cx="476250" cy="438150"/>
            </p14:xfrm>
          </p:contentPart>
        </mc:Choice>
        <mc:Fallback xmlns="">
          <p:pic>
            <p:nvPicPr>
              <p:cNvPr id="10" name="Ink 9">
                <a:extLst>
                  <a:ext uri="{FF2B5EF4-FFF2-40B4-BE49-F238E27FC236}">
                    <a16:creationId xmlns:a16="http://schemas.microsoft.com/office/drawing/2014/main" id="{D0F60BA4-C54B-47FA-92AA-C851A54F377F}"/>
                  </a:ext>
                </a:extLst>
              </p:cNvPr>
              <p:cNvPicPr/>
              <p:nvPr/>
            </p:nvPicPr>
            <p:blipFill>
              <a:blip r:embed="rId3"/>
              <a:stretch>
                <a:fillRect/>
              </a:stretch>
            </p:blipFill>
            <p:spPr>
              <a:xfrm>
                <a:off x="5407359" y="3184199"/>
                <a:ext cx="511969" cy="4739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E4D48FF-119A-4955-A429-C3A0D0142336}"/>
                  </a:ext>
                </a:extLst>
              </p14:cNvPr>
              <p14:cNvContentPartPr/>
              <p14:nvPr/>
            </p14:nvContentPartPr>
            <p14:xfrm>
              <a:off x="5771056" y="3510867"/>
              <a:ext cx="1266825" cy="457200"/>
            </p14:xfrm>
          </p:contentPart>
        </mc:Choice>
        <mc:Fallback xmlns="">
          <p:pic>
            <p:nvPicPr>
              <p:cNvPr id="11" name="Ink 10">
                <a:extLst>
                  <a:ext uri="{FF2B5EF4-FFF2-40B4-BE49-F238E27FC236}">
                    <a16:creationId xmlns:a16="http://schemas.microsoft.com/office/drawing/2014/main" id="{BE4D48FF-119A-4955-A429-C3A0D0142336}"/>
                  </a:ext>
                </a:extLst>
              </p:cNvPr>
              <p:cNvPicPr/>
              <p:nvPr/>
            </p:nvPicPr>
            <p:blipFill>
              <a:blip r:embed="rId5"/>
              <a:stretch>
                <a:fillRect/>
              </a:stretch>
            </p:blipFill>
            <p:spPr>
              <a:xfrm>
                <a:off x="5753077" y="3493035"/>
                <a:ext cx="1302424" cy="49250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4166F0D-951B-4500-8756-64983B96A731}"/>
                  </a:ext>
                </a:extLst>
              </p14:cNvPr>
              <p14:cNvContentPartPr/>
              <p14:nvPr/>
            </p14:nvContentPartPr>
            <p14:xfrm>
              <a:off x="5298325" y="3221182"/>
              <a:ext cx="152400" cy="200024"/>
            </p14:xfrm>
          </p:contentPart>
        </mc:Choice>
        <mc:Fallback xmlns="">
          <p:pic>
            <p:nvPicPr>
              <p:cNvPr id="12" name="Ink 11">
                <a:extLst>
                  <a:ext uri="{FF2B5EF4-FFF2-40B4-BE49-F238E27FC236}">
                    <a16:creationId xmlns:a16="http://schemas.microsoft.com/office/drawing/2014/main" id="{64166F0D-951B-4500-8756-64983B96A731}"/>
                  </a:ext>
                </a:extLst>
              </p:cNvPr>
              <p:cNvPicPr/>
              <p:nvPr/>
            </p:nvPicPr>
            <p:blipFill>
              <a:blip r:embed="rId7"/>
              <a:stretch>
                <a:fillRect/>
              </a:stretch>
            </p:blipFill>
            <p:spPr>
              <a:xfrm>
                <a:off x="5280311" y="3202965"/>
                <a:ext cx="188068" cy="23609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9B5903B-0CF8-4725-A88A-C5CC3279BBF1}"/>
                  </a:ext>
                </a:extLst>
              </p14:cNvPr>
              <p14:cNvContentPartPr/>
              <p14:nvPr/>
            </p14:nvContentPartPr>
            <p14:xfrm>
              <a:off x="5598479" y="3157176"/>
              <a:ext cx="276225" cy="95250"/>
            </p14:xfrm>
          </p:contentPart>
        </mc:Choice>
        <mc:Fallback xmlns="">
          <p:pic>
            <p:nvPicPr>
              <p:cNvPr id="13" name="Ink 12">
                <a:extLst>
                  <a:ext uri="{FF2B5EF4-FFF2-40B4-BE49-F238E27FC236}">
                    <a16:creationId xmlns:a16="http://schemas.microsoft.com/office/drawing/2014/main" id="{E9B5903B-0CF8-4725-A88A-C5CC3279BBF1}"/>
                  </a:ext>
                </a:extLst>
              </p:cNvPr>
              <p:cNvPicPr/>
              <p:nvPr/>
            </p:nvPicPr>
            <p:blipFill>
              <a:blip r:embed="rId9"/>
              <a:stretch>
                <a:fillRect/>
              </a:stretch>
            </p:blipFill>
            <p:spPr>
              <a:xfrm>
                <a:off x="5580496" y="3138929"/>
                <a:ext cx="311832" cy="13137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7315B435-94EE-4E4F-9ABE-0D3E0A10A979}"/>
                  </a:ext>
                </a:extLst>
              </p14:cNvPr>
              <p14:cNvContentPartPr/>
              <p14:nvPr/>
            </p14:nvContentPartPr>
            <p14:xfrm>
              <a:off x="5557562" y="3391214"/>
              <a:ext cx="19050" cy="19050"/>
            </p14:xfrm>
          </p:contentPart>
        </mc:Choice>
        <mc:Fallback xmlns="">
          <p:pic>
            <p:nvPicPr>
              <p:cNvPr id="14" name="Ink 13">
                <a:extLst>
                  <a:ext uri="{FF2B5EF4-FFF2-40B4-BE49-F238E27FC236}">
                    <a16:creationId xmlns:a16="http://schemas.microsoft.com/office/drawing/2014/main" id="{7315B435-94EE-4E4F-9ABE-0D3E0A10A979}"/>
                  </a:ext>
                </a:extLst>
              </p:cNvPr>
              <p:cNvPicPr/>
              <p:nvPr/>
            </p:nvPicPr>
            <p:blipFill>
              <a:blip r:embed="rId11"/>
              <a:stretch>
                <a:fillRect/>
              </a:stretch>
            </p:blipFill>
            <p:spPr>
              <a:xfrm>
                <a:off x="4605062" y="2438714"/>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77DE750C-A9A5-4020-9F11-46716D28CB80}"/>
                  </a:ext>
                </a:extLst>
              </p14:cNvPr>
              <p14:cNvContentPartPr/>
              <p14:nvPr/>
            </p14:nvContentPartPr>
            <p14:xfrm>
              <a:off x="5645728" y="3372322"/>
              <a:ext cx="19050" cy="19050"/>
            </p14:xfrm>
          </p:contentPart>
        </mc:Choice>
        <mc:Fallback xmlns="">
          <p:pic>
            <p:nvPicPr>
              <p:cNvPr id="15" name="Ink 14">
                <a:extLst>
                  <a:ext uri="{FF2B5EF4-FFF2-40B4-BE49-F238E27FC236}">
                    <a16:creationId xmlns:a16="http://schemas.microsoft.com/office/drawing/2014/main" id="{77DE750C-A9A5-4020-9F11-46716D28CB80}"/>
                  </a:ext>
                </a:extLst>
              </p:cNvPr>
              <p:cNvPicPr/>
              <p:nvPr/>
            </p:nvPicPr>
            <p:blipFill>
              <a:blip r:embed="rId11"/>
              <a:stretch>
                <a:fillRect/>
              </a:stretch>
            </p:blipFill>
            <p:spPr>
              <a:xfrm>
                <a:off x="4693228" y="2419822"/>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314A9324-3B7D-4517-8609-BC56422ABDEA}"/>
                  </a:ext>
                </a:extLst>
              </p14:cNvPr>
              <p14:cNvContentPartPr/>
              <p14:nvPr/>
            </p14:nvContentPartPr>
            <p14:xfrm>
              <a:off x="5488290" y="3438594"/>
              <a:ext cx="228600" cy="57150"/>
            </p14:xfrm>
          </p:contentPart>
        </mc:Choice>
        <mc:Fallback xmlns="">
          <p:pic>
            <p:nvPicPr>
              <p:cNvPr id="17" name="Ink 16">
                <a:extLst>
                  <a:ext uri="{FF2B5EF4-FFF2-40B4-BE49-F238E27FC236}">
                    <a16:creationId xmlns:a16="http://schemas.microsoft.com/office/drawing/2014/main" id="{314A9324-3B7D-4517-8609-BC56422ABDEA}"/>
                  </a:ext>
                </a:extLst>
              </p:cNvPr>
              <p:cNvPicPr/>
              <p:nvPr/>
            </p:nvPicPr>
            <p:blipFill>
              <a:blip r:embed="rId14"/>
              <a:stretch>
                <a:fillRect/>
              </a:stretch>
            </p:blipFill>
            <p:spPr>
              <a:xfrm>
                <a:off x="5469973" y="3421981"/>
                <a:ext cx="264868" cy="9004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6460FA0A-6FB9-4FF4-A8D7-4FFE4FFADC41}"/>
                  </a:ext>
                </a:extLst>
              </p14:cNvPr>
              <p14:cNvContentPartPr/>
              <p14:nvPr/>
            </p14:nvContentPartPr>
            <p14:xfrm>
              <a:off x="6879474" y="3452486"/>
              <a:ext cx="228600" cy="180975"/>
            </p14:xfrm>
          </p:contentPart>
        </mc:Choice>
        <mc:Fallback xmlns="">
          <p:pic>
            <p:nvPicPr>
              <p:cNvPr id="18" name="Ink 17">
                <a:extLst>
                  <a:ext uri="{FF2B5EF4-FFF2-40B4-BE49-F238E27FC236}">
                    <a16:creationId xmlns:a16="http://schemas.microsoft.com/office/drawing/2014/main" id="{6460FA0A-6FB9-4FF4-A8D7-4FFE4FFADC41}"/>
                  </a:ext>
                </a:extLst>
              </p:cNvPr>
              <p:cNvPicPr/>
              <p:nvPr/>
            </p:nvPicPr>
            <p:blipFill>
              <a:blip r:embed="rId16"/>
              <a:stretch>
                <a:fillRect/>
              </a:stretch>
            </p:blipFill>
            <p:spPr>
              <a:xfrm>
                <a:off x="6861587" y="3434279"/>
                <a:ext cx="264017" cy="21702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A5C94C55-E28B-450A-8F14-3018D0D005D4}"/>
                  </a:ext>
                </a:extLst>
              </p14:cNvPr>
              <p14:cNvContentPartPr/>
              <p14:nvPr/>
            </p14:nvContentPartPr>
            <p14:xfrm>
              <a:off x="6961909" y="3882421"/>
              <a:ext cx="114300" cy="438150"/>
            </p14:xfrm>
          </p:contentPart>
        </mc:Choice>
        <mc:Fallback xmlns="">
          <p:pic>
            <p:nvPicPr>
              <p:cNvPr id="20" name="Ink 19">
                <a:extLst>
                  <a:ext uri="{FF2B5EF4-FFF2-40B4-BE49-F238E27FC236}">
                    <a16:creationId xmlns:a16="http://schemas.microsoft.com/office/drawing/2014/main" id="{A5C94C55-E28B-450A-8F14-3018D0D005D4}"/>
                  </a:ext>
                </a:extLst>
              </p:cNvPr>
              <p:cNvPicPr/>
              <p:nvPr/>
            </p:nvPicPr>
            <p:blipFill>
              <a:blip r:embed="rId18"/>
              <a:stretch>
                <a:fillRect/>
              </a:stretch>
            </p:blipFill>
            <p:spPr>
              <a:xfrm>
                <a:off x="6944591" y="3864508"/>
                <a:ext cx="148590" cy="4736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8FFC4DEC-D2CA-45B3-99A9-04964CA7BA94}"/>
                  </a:ext>
                </a:extLst>
              </p14:cNvPr>
              <p14:cNvContentPartPr/>
              <p14:nvPr/>
            </p14:nvContentPartPr>
            <p14:xfrm>
              <a:off x="6834650" y="3869826"/>
              <a:ext cx="114300" cy="542925"/>
            </p14:xfrm>
          </p:contentPart>
        </mc:Choice>
        <mc:Fallback xmlns="">
          <p:pic>
            <p:nvPicPr>
              <p:cNvPr id="21" name="Ink 20">
                <a:extLst>
                  <a:ext uri="{FF2B5EF4-FFF2-40B4-BE49-F238E27FC236}">
                    <a16:creationId xmlns:a16="http://schemas.microsoft.com/office/drawing/2014/main" id="{8FFC4DEC-D2CA-45B3-99A9-04964CA7BA94}"/>
                  </a:ext>
                </a:extLst>
              </p:cNvPr>
              <p:cNvPicPr/>
              <p:nvPr/>
            </p:nvPicPr>
            <p:blipFill>
              <a:blip r:embed="rId20"/>
              <a:stretch>
                <a:fillRect/>
              </a:stretch>
            </p:blipFill>
            <p:spPr>
              <a:xfrm>
                <a:off x="6817332" y="3851692"/>
                <a:ext cx="148590" cy="57883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F8A14E86-F9A6-4DB8-B3AB-0EECCB36A255}"/>
                  </a:ext>
                </a:extLst>
              </p14:cNvPr>
              <p14:cNvContentPartPr/>
              <p14:nvPr/>
            </p14:nvContentPartPr>
            <p14:xfrm>
              <a:off x="5985793" y="3901313"/>
              <a:ext cx="114300" cy="428625"/>
            </p14:xfrm>
          </p:contentPart>
        </mc:Choice>
        <mc:Fallback xmlns="">
          <p:pic>
            <p:nvPicPr>
              <p:cNvPr id="22" name="Ink 21">
                <a:extLst>
                  <a:ext uri="{FF2B5EF4-FFF2-40B4-BE49-F238E27FC236}">
                    <a16:creationId xmlns:a16="http://schemas.microsoft.com/office/drawing/2014/main" id="{F8A14E86-F9A6-4DB8-B3AB-0EECCB36A255}"/>
                  </a:ext>
                </a:extLst>
              </p:cNvPr>
              <p:cNvPicPr/>
              <p:nvPr/>
            </p:nvPicPr>
            <p:blipFill>
              <a:blip r:embed="rId22"/>
              <a:stretch>
                <a:fillRect/>
              </a:stretch>
            </p:blipFill>
            <p:spPr>
              <a:xfrm>
                <a:off x="5967821" y="3883273"/>
                <a:ext cx="149884" cy="46434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E4083007-EA28-4C04-AD7D-96CBA3C6DFD3}"/>
                  </a:ext>
                </a:extLst>
              </p14:cNvPr>
              <p14:cNvContentPartPr/>
              <p14:nvPr/>
            </p14:nvContentPartPr>
            <p14:xfrm>
              <a:off x="5822057" y="3838339"/>
              <a:ext cx="104775" cy="438150"/>
            </p14:xfrm>
          </p:contentPart>
        </mc:Choice>
        <mc:Fallback xmlns="">
          <p:pic>
            <p:nvPicPr>
              <p:cNvPr id="23" name="Ink 22">
                <a:extLst>
                  <a:ext uri="{FF2B5EF4-FFF2-40B4-BE49-F238E27FC236}">
                    <a16:creationId xmlns:a16="http://schemas.microsoft.com/office/drawing/2014/main" id="{E4083007-EA28-4C04-AD7D-96CBA3C6DFD3}"/>
                  </a:ext>
                </a:extLst>
              </p:cNvPr>
              <p:cNvPicPr/>
              <p:nvPr/>
            </p:nvPicPr>
            <p:blipFill>
              <a:blip r:embed="rId24"/>
              <a:stretch>
                <a:fillRect/>
              </a:stretch>
            </p:blipFill>
            <p:spPr>
              <a:xfrm>
                <a:off x="5803611" y="3820264"/>
                <a:ext cx="141299" cy="47393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5CD3A7E9-5DC5-4C25-B1CE-0F2F55658926}"/>
                  </a:ext>
                </a:extLst>
              </p14:cNvPr>
              <p14:cNvContentPartPr/>
              <p14:nvPr/>
            </p14:nvContentPartPr>
            <p14:xfrm>
              <a:off x="5664071" y="3515393"/>
              <a:ext cx="180975" cy="409575"/>
            </p14:xfrm>
          </p:contentPart>
        </mc:Choice>
        <mc:Fallback xmlns="">
          <p:pic>
            <p:nvPicPr>
              <p:cNvPr id="24" name="Ink 23">
                <a:extLst>
                  <a:ext uri="{FF2B5EF4-FFF2-40B4-BE49-F238E27FC236}">
                    <a16:creationId xmlns:a16="http://schemas.microsoft.com/office/drawing/2014/main" id="{5CD3A7E9-5DC5-4C25-B1CE-0F2F55658926}"/>
                  </a:ext>
                </a:extLst>
              </p:cNvPr>
              <p:cNvPicPr/>
              <p:nvPr/>
            </p:nvPicPr>
            <p:blipFill>
              <a:blip r:embed="rId26"/>
              <a:stretch>
                <a:fillRect/>
              </a:stretch>
            </p:blipFill>
            <p:spPr>
              <a:xfrm>
                <a:off x="5646328" y="3497508"/>
                <a:ext cx="216105" cy="44498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0281B037-95FD-4973-8E3D-43523027970D}"/>
                  </a:ext>
                </a:extLst>
              </p14:cNvPr>
              <p14:cNvContentPartPr/>
              <p14:nvPr/>
            </p14:nvContentPartPr>
            <p14:xfrm>
              <a:off x="5587207" y="3605330"/>
              <a:ext cx="276225" cy="428625"/>
            </p14:xfrm>
          </p:contentPart>
        </mc:Choice>
        <mc:Fallback xmlns="">
          <p:pic>
            <p:nvPicPr>
              <p:cNvPr id="25" name="Ink 24">
                <a:extLst>
                  <a:ext uri="{FF2B5EF4-FFF2-40B4-BE49-F238E27FC236}">
                    <a16:creationId xmlns:a16="http://schemas.microsoft.com/office/drawing/2014/main" id="{0281B037-95FD-4973-8E3D-43523027970D}"/>
                  </a:ext>
                </a:extLst>
              </p:cNvPr>
              <p:cNvPicPr/>
              <p:nvPr/>
            </p:nvPicPr>
            <p:blipFill>
              <a:blip r:embed="rId28"/>
              <a:stretch>
                <a:fillRect/>
              </a:stretch>
            </p:blipFill>
            <p:spPr>
              <a:xfrm>
                <a:off x="5568914" y="3587441"/>
                <a:ext cx="312445" cy="46404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70A0B423-72E7-4083-B0C7-447DA1262931}"/>
                  </a:ext>
                </a:extLst>
              </p14:cNvPr>
              <p14:cNvContentPartPr/>
              <p14:nvPr/>
            </p14:nvContentPartPr>
            <p14:xfrm>
              <a:off x="5311017" y="3750173"/>
              <a:ext cx="123824" cy="361950"/>
            </p14:xfrm>
          </p:contentPart>
        </mc:Choice>
        <mc:Fallback xmlns="">
          <p:pic>
            <p:nvPicPr>
              <p:cNvPr id="26" name="Ink 25">
                <a:extLst>
                  <a:ext uri="{FF2B5EF4-FFF2-40B4-BE49-F238E27FC236}">
                    <a16:creationId xmlns:a16="http://schemas.microsoft.com/office/drawing/2014/main" id="{70A0B423-72E7-4083-B0C7-447DA1262931}"/>
                  </a:ext>
                </a:extLst>
              </p:cNvPr>
              <p:cNvPicPr/>
              <p:nvPr/>
            </p:nvPicPr>
            <p:blipFill>
              <a:blip r:embed="rId30"/>
              <a:stretch>
                <a:fillRect/>
              </a:stretch>
            </p:blipFill>
            <p:spPr>
              <a:xfrm>
                <a:off x="5293328" y="3732360"/>
                <a:ext cx="158849" cy="39721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BAC19AC3-D3D0-4F75-9F12-E57892713BC9}"/>
                  </a:ext>
                </a:extLst>
              </p14:cNvPr>
              <p14:cNvContentPartPr/>
              <p14:nvPr/>
            </p14:nvContentPartPr>
            <p14:xfrm>
              <a:off x="5010917" y="3643115"/>
              <a:ext cx="142875" cy="762000"/>
            </p14:xfrm>
          </p:contentPart>
        </mc:Choice>
        <mc:Fallback xmlns="">
          <p:pic>
            <p:nvPicPr>
              <p:cNvPr id="29" name="Ink 28">
                <a:extLst>
                  <a:ext uri="{FF2B5EF4-FFF2-40B4-BE49-F238E27FC236}">
                    <a16:creationId xmlns:a16="http://schemas.microsoft.com/office/drawing/2014/main" id="{BAC19AC3-D3D0-4F75-9F12-E57892713BC9}"/>
                  </a:ext>
                </a:extLst>
              </p:cNvPr>
              <p:cNvPicPr/>
              <p:nvPr/>
            </p:nvPicPr>
            <p:blipFill>
              <a:blip r:embed="rId32"/>
              <a:stretch>
                <a:fillRect/>
              </a:stretch>
            </p:blipFill>
            <p:spPr>
              <a:xfrm>
                <a:off x="4992968" y="3625067"/>
                <a:ext cx="178414" cy="79773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495E082D-EC7A-4FA6-89CD-D3789C90DCD5}"/>
                  </a:ext>
                </a:extLst>
              </p14:cNvPr>
              <p14:cNvContentPartPr/>
              <p14:nvPr/>
            </p14:nvContentPartPr>
            <p14:xfrm>
              <a:off x="4705840" y="3429000"/>
              <a:ext cx="152400" cy="1028700"/>
            </p14:xfrm>
          </p:contentPart>
        </mc:Choice>
        <mc:Fallback xmlns="">
          <p:pic>
            <p:nvPicPr>
              <p:cNvPr id="30" name="Ink 29">
                <a:extLst>
                  <a:ext uri="{FF2B5EF4-FFF2-40B4-BE49-F238E27FC236}">
                    <a16:creationId xmlns:a16="http://schemas.microsoft.com/office/drawing/2014/main" id="{495E082D-EC7A-4FA6-89CD-D3789C90DCD5}"/>
                  </a:ext>
                </a:extLst>
              </p:cNvPr>
              <p:cNvPicPr/>
              <p:nvPr/>
            </p:nvPicPr>
            <p:blipFill>
              <a:blip r:embed="rId34"/>
              <a:stretch>
                <a:fillRect/>
              </a:stretch>
            </p:blipFill>
            <p:spPr>
              <a:xfrm>
                <a:off x="4687697" y="3411053"/>
                <a:ext cx="188323" cy="1064234"/>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7AFAC63-3C15-44B5-9E03-E37206593293}"/>
                  </a:ext>
                </a:extLst>
              </p14:cNvPr>
              <p14:cNvContentPartPr/>
              <p14:nvPr/>
            </p14:nvContentPartPr>
            <p14:xfrm>
              <a:off x="6149529" y="3240074"/>
              <a:ext cx="257175" cy="419100"/>
            </p14:xfrm>
          </p:contentPart>
        </mc:Choice>
        <mc:Fallback xmlns="">
          <p:pic>
            <p:nvPicPr>
              <p:cNvPr id="31" name="Ink 30">
                <a:extLst>
                  <a:ext uri="{FF2B5EF4-FFF2-40B4-BE49-F238E27FC236}">
                    <a16:creationId xmlns:a16="http://schemas.microsoft.com/office/drawing/2014/main" id="{C7AFAC63-3C15-44B5-9E03-E37206593293}"/>
                  </a:ext>
                </a:extLst>
              </p:cNvPr>
              <p:cNvPicPr/>
              <p:nvPr/>
            </p:nvPicPr>
            <p:blipFill>
              <a:blip r:embed="rId36"/>
              <a:stretch>
                <a:fillRect/>
              </a:stretch>
            </p:blipFill>
            <p:spPr>
              <a:xfrm>
                <a:off x="6131494" y="3222087"/>
                <a:ext cx="292884" cy="454715"/>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C6E2976C-B819-4FAD-9786-432D2E94B2C8}"/>
                  </a:ext>
                </a:extLst>
              </p14:cNvPr>
              <p14:cNvContentPartPr/>
              <p14:nvPr/>
            </p14:nvContentPartPr>
            <p14:xfrm>
              <a:off x="6445512" y="2874818"/>
              <a:ext cx="409575" cy="590550"/>
            </p14:xfrm>
          </p:contentPart>
        </mc:Choice>
        <mc:Fallback xmlns="">
          <p:pic>
            <p:nvPicPr>
              <p:cNvPr id="32" name="Ink 31">
                <a:extLst>
                  <a:ext uri="{FF2B5EF4-FFF2-40B4-BE49-F238E27FC236}">
                    <a16:creationId xmlns:a16="http://schemas.microsoft.com/office/drawing/2014/main" id="{C6E2976C-B819-4FAD-9786-432D2E94B2C8}"/>
                  </a:ext>
                </a:extLst>
              </p:cNvPr>
              <p:cNvPicPr/>
              <p:nvPr/>
            </p:nvPicPr>
            <p:blipFill>
              <a:blip r:embed="rId38"/>
              <a:stretch>
                <a:fillRect/>
              </a:stretch>
            </p:blipFill>
            <p:spPr>
              <a:xfrm>
                <a:off x="6427517" y="2856769"/>
                <a:ext cx="445206" cy="62628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B7367DD9-21B5-42D5-97CE-DC76A09320DA}"/>
                  </a:ext>
                </a:extLst>
              </p14:cNvPr>
              <p14:cNvContentPartPr/>
              <p14:nvPr/>
            </p14:nvContentPartPr>
            <p14:xfrm>
              <a:off x="6867445" y="2465479"/>
              <a:ext cx="314325" cy="933449"/>
            </p14:xfrm>
          </p:contentPart>
        </mc:Choice>
        <mc:Fallback xmlns="">
          <p:pic>
            <p:nvPicPr>
              <p:cNvPr id="33" name="Ink 32">
                <a:extLst>
                  <a:ext uri="{FF2B5EF4-FFF2-40B4-BE49-F238E27FC236}">
                    <a16:creationId xmlns:a16="http://schemas.microsoft.com/office/drawing/2014/main" id="{B7367DD9-21B5-42D5-97CE-DC76A09320DA}"/>
                  </a:ext>
                </a:extLst>
              </p:cNvPr>
              <p:cNvPicPr/>
              <p:nvPr/>
            </p:nvPicPr>
            <p:blipFill>
              <a:blip r:embed="rId40"/>
              <a:stretch>
                <a:fillRect/>
              </a:stretch>
            </p:blipFill>
            <p:spPr>
              <a:xfrm>
                <a:off x="6849666" y="2447438"/>
                <a:ext cx="349527" cy="96917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F1F245C9-0FA4-4EA3-ADEC-D1B4F9A473D6}"/>
                  </a:ext>
                </a:extLst>
              </p14:cNvPr>
              <p14:cNvContentPartPr/>
              <p14:nvPr/>
            </p14:nvContentPartPr>
            <p14:xfrm>
              <a:off x="1554206" y="2887413"/>
              <a:ext cx="295275" cy="438150"/>
            </p14:xfrm>
          </p:contentPart>
        </mc:Choice>
        <mc:Fallback xmlns="">
          <p:pic>
            <p:nvPicPr>
              <p:cNvPr id="42" name="Ink 41">
                <a:extLst>
                  <a:ext uri="{FF2B5EF4-FFF2-40B4-BE49-F238E27FC236}">
                    <a16:creationId xmlns:a16="http://schemas.microsoft.com/office/drawing/2014/main" id="{F1F245C9-0FA4-4EA3-ADEC-D1B4F9A473D6}"/>
                  </a:ext>
                </a:extLst>
              </p:cNvPr>
              <p:cNvPicPr/>
              <p:nvPr/>
            </p:nvPicPr>
            <p:blipFill>
              <a:blip r:embed="rId42"/>
              <a:stretch>
                <a:fillRect/>
              </a:stretch>
            </p:blipFill>
            <p:spPr>
              <a:xfrm>
                <a:off x="1536201" y="2869352"/>
                <a:ext cx="330924" cy="47391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4" name="Ink 43">
                <a:extLst>
                  <a:ext uri="{FF2B5EF4-FFF2-40B4-BE49-F238E27FC236}">
                    <a16:creationId xmlns:a16="http://schemas.microsoft.com/office/drawing/2014/main" id="{E857CDEB-2F60-4B67-AA57-FF1A88671F6E}"/>
                  </a:ext>
                </a:extLst>
              </p14:cNvPr>
              <p14:cNvContentPartPr/>
              <p14:nvPr/>
            </p14:nvContentPartPr>
            <p14:xfrm>
              <a:off x="1489313" y="2919119"/>
              <a:ext cx="219075" cy="133350"/>
            </p14:xfrm>
          </p:contentPart>
        </mc:Choice>
        <mc:Fallback xmlns="">
          <p:pic>
            <p:nvPicPr>
              <p:cNvPr id="44" name="Ink 43">
                <a:extLst>
                  <a:ext uri="{FF2B5EF4-FFF2-40B4-BE49-F238E27FC236}">
                    <a16:creationId xmlns:a16="http://schemas.microsoft.com/office/drawing/2014/main" id="{E857CDEB-2F60-4B67-AA57-FF1A88671F6E}"/>
                  </a:ext>
                </a:extLst>
              </p:cNvPr>
              <p:cNvPicPr/>
              <p:nvPr/>
            </p:nvPicPr>
            <p:blipFill>
              <a:blip r:embed="rId44"/>
              <a:stretch>
                <a:fillRect/>
              </a:stretch>
            </p:blipFill>
            <p:spPr>
              <a:xfrm>
                <a:off x="1471473" y="2900951"/>
                <a:ext cx="254398" cy="16932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5" name="Ink 44">
                <a:extLst>
                  <a:ext uri="{FF2B5EF4-FFF2-40B4-BE49-F238E27FC236}">
                    <a16:creationId xmlns:a16="http://schemas.microsoft.com/office/drawing/2014/main" id="{FCB4066B-688D-40D1-BC3F-4CB9B38D07C9}"/>
                  </a:ext>
                </a:extLst>
              </p14:cNvPr>
              <p14:cNvContentPartPr/>
              <p14:nvPr/>
            </p14:nvContentPartPr>
            <p14:xfrm>
              <a:off x="1703479" y="2918717"/>
              <a:ext cx="247650" cy="95250"/>
            </p14:xfrm>
          </p:contentPart>
        </mc:Choice>
        <mc:Fallback xmlns="">
          <p:pic>
            <p:nvPicPr>
              <p:cNvPr id="45" name="Ink 44">
                <a:extLst>
                  <a:ext uri="{FF2B5EF4-FFF2-40B4-BE49-F238E27FC236}">
                    <a16:creationId xmlns:a16="http://schemas.microsoft.com/office/drawing/2014/main" id="{FCB4066B-688D-40D1-BC3F-4CB9B38D07C9}"/>
                  </a:ext>
                </a:extLst>
              </p:cNvPr>
              <p:cNvPicPr/>
              <p:nvPr/>
            </p:nvPicPr>
            <p:blipFill>
              <a:blip r:embed="rId46"/>
              <a:stretch>
                <a:fillRect/>
              </a:stretch>
            </p:blipFill>
            <p:spPr>
              <a:xfrm>
                <a:off x="1685189" y="2899967"/>
                <a:ext cx="283865" cy="13237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6" name="Ink 45">
                <a:extLst>
                  <a:ext uri="{FF2B5EF4-FFF2-40B4-BE49-F238E27FC236}">
                    <a16:creationId xmlns:a16="http://schemas.microsoft.com/office/drawing/2014/main" id="{2C3D7435-1DE7-40F0-991C-FFA6EBBBC6D1}"/>
                  </a:ext>
                </a:extLst>
              </p14:cNvPr>
              <p14:cNvContentPartPr/>
              <p14:nvPr/>
            </p14:nvContentPartPr>
            <p14:xfrm>
              <a:off x="1615314" y="3126719"/>
              <a:ext cx="19050" cy="19050"/>
            </p14:xfrm>
          </p:contentPart>
        </mc:Choice>
        <mc:Fallback xmlns="">
          <p:pic>
            <p:nvPicPr>
              <p:cNvPr id="46" name="Ink 45">
                <a:extLst>
                  <a:ext uri="{FF2B5EF4-FFF2-40B4-BE49-F238E27FC236}">
                    <a16:creationId xmlns:a16="http://schemas.microsoft.com/office/drawing/2014/main" id="{2C3D7435-1DE7-40F0-991C-FFA6EBBBC6D1}"/>
                  </a:ext>
                </a:extLst>
              </p:cNvPr>
              <p:cNvPicPr/>
              <p:nvPr/>
            </p:nvPicPr>
            <p:blipFill>
              <a:blip r:embed="rId48"/>
              <a:stretch>
                <a:fillRect/>
              </a:stretch>
            </p:blipFill>
            <p:spPr>
              <a:xfrm>
                <a:off x="662814" y="2174219"/>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7" name="Ink 46">
                <a:extLst>
                  <a:ext uri="{FF2B5EF4-FFF2-40B4-BE49-F238E27FC236}">
                    <a16:creationId xmlns:a16="http://schemas.microsoft.com/office/drawing/2014/main" id="{A25F4D37-F4FD-43DD-BD04-2E7AAF77D0F4}"/>
                  </a:ext>
                </a:extLst>
              </p14:cNvPr>
              <p14:cNvContentPartPr/>
              <p14:nvPr/>
            </p14:nvContentPartPr>
            <p14:xfrm>
              <a:off x="1722371" y="3145612"/>
              <a:ext cx="19050" cy="19050"/>
            </p14:xfrm>
          </p:contentPart>
        </mc:Choice>
        <mc:Fallback xmlns="">
          <p:pic>
            <p:nvPicPr>
              <p:cNvPr id="47" name="Ink 46">
                <a:extLst>
                  <a:ext uri="{FF2B5EF4-FFF2-40B4-BE49-F238E27FC236}">
                    <a16:creationId xmlns:a16="http://schemas.microsoft.com/office/drawing/2014/main" id="{A25F4D37-F4FD-43DD-BD04-2E7AAF77D0F4}"/>
                  </a:ext>
                </a:extLst>
              </p:cNvPr>
              <p:cNvPicPr/>
              <p:nvPr/>
            </p:nvPicPr>
            <p:blipFill>
              <a:blip r:embed="rId48"/>
              <a:stretch>
                <a:fillRect/>
              </a:stretch>
            </p:blipFill>
            <p:spPr>
              <a:xfrm>
                <a:off x="769871" y="2193112"/>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00C15820-A532-4BDE-B815-CE0E2D0D5BCA}"/>
                  </a:ext>
                </a:extLst>
              </p14:cNvPr>
              <p14:cNvContentPartPr/>
              <p14:nvPr/>
            </p14:nvContentPartPr>
            <p14:xfrm>
              <a:off x="1653098" y="3303050"/>
              <a:ext cx="47625" cy="19050"/>
            </p14:xfrm>
          </p:contentPart>
        </mc:Choice>
        <mc:Fallback xmlns="">
          <p:pic>
            <p:nvPicPr>
              <p:cNvPr id="48" name="Ink 47">
                <a:extLst>
                  <a:ext uri="{FF2B5EF4-FFF2-40B4-BE49-F238E27FC236}">
                    <a16:creationId xmlns:a16="http://schemas.microsoft.com/office/drawing/2014/main" id="{00C15820-A532-4BDE-B815-CE0E2D0D5BCA}"/>
                  </a:ext>
                </a:extLst>
              </p:cNvPr>
              <p:cNvPicPr/>
              <p:nvPr/>
            </p:nvPicPr>
            <p:blipFill>
              <a:blip r:embed="rId51"/>
              <a:stretch>
                <a:fillRect/>
              </a:stretch>
            </p:blipFill>
            <p:spPr>
              <a:xfrm>
                <a:off x="1635459" y="2350550"/>
                <a:ext cx="8255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Ink 49">
                <a:extLst>
                  <a:ext uri="{FF2B5EF4-FFF2-40B4-BE49-F238E27FC236}">
                    <a16:creationId xmlns:a16="http://schemas.microsoft.com/office/drawing/2014/main" id="{0E6A3CDB-23BE-4270-873D-B0C06BD624CD}"/>
                  </a:ext>
                </a:extLst>
              </p14:cNvPr>
              <p14:cNvContentPartPr/>
              <p14:nvPr/>
            </p14:nvContentPartPr>
            <p14:xfrm>
              <a:off x="1757783" y="3208801"/>
              <a:ext cx="647700" cy="466724"/>
            </p14:xfrm>
          </p:contentPart>
        </mc:Choice>
        <mc:Fallback xmlns="">
          <p:pic>
            <p:nvPicPr>
              <p:cNvPr id="50" name="Ink 49">
                <a:extLst>
                  <a:ext uri="{FF2B5EF4-FFF2-40B4-BE49-F238E27FC236}">
                    <a16:creationId xmlns:a16="http://schemas.microsoft.com/office/drawing/2014/main" id="{0E6A3CDB-23BE-4270-873D-B0C06BD624CD}"/>
                  </a:ext>
                </a:extLst>
              </p:cNvPr>
              <p:cNvPicPr/>
              <p:nvPr/>
            </p:nvPicPr>
            <p:blipFill>
              <a:blip r:embed="rId53"/>
              <a:stretch>
                <a:fillRect/>
              </a:stretch>
            </p:blipFill>
            <p:spPr>
              <a:xfrm>
                <a:off x="1739871" y="3190781"/>
                <a:ext cx="683166" cy="502404"/>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 name="Ink 50">
                <a:extLst>
                  <a:ext uri="{FF2B5EF4-FFF2-40B4-BE49-F238E27FC236}">
                    <a16:creationId xmlns:a16="http://schemas.microsoft.com/office/drawing/2014/main" id="{F22234E5-4F58-4D58-8CCD-572EDE5A2A0F}"/>
                  </a:ext>
                </a:extLst>
              </p14:cNvPr>
              <p14:cNvContentPartPr/>
              <p14:nvPr/>
            </p14:nvContentPartPr>
            <p14:xfrm>
              <a:off x="1706466" y="3605330"/>
              <a:ext cx="76200" cy="238125"/>
            </p14:xfrm>
          </p:contentPart>
        </mc:Choice>
        <mc:Fallback xmlns="">
          <p:pic>
            <p:nvPicPr>
              <p:cNvPr id="51" name="Ink 50">
                <a:extLst>
                  <a:ext uri="{FF2B5EF4-FFF2-40B4-BE49-F238E27FC236}">
                    <a16:creationId xmlns:a16="http://schemas.microsoft.com/office/drawing/2014/main" id="{F22234E5-4F58-4D58-8CCD-572EDE5A2A0F}"/>
                  </a:ext>
                </a:extLst>
              </p:cNvPr>
              <p:cNvPicPr/>
              <p:nvPr/>
            </p:nvPicPr>
            <p:blipFill>
              <a:blip r:embed="rId55"/>
              <a:stretch>
                <a:fillRect/>
              </a:stretch>
            </p:blipFill>
            <p:spPr>
              <a:xfrm>
                <a:off x="1687698" y="3587208"/>
                <a:ext cx="113362" cy="27400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2" name="Ink 51">
                <a:extLst>
                  <a:ext uri="{FF2B5EF4-FFF2-40B4-BE49-F238E27FC236}">
                    <a16:creationId xmlns:a16="http://schemas.microsoft.com/office/drawing/2014/main" id="{B3B6C9E1-B56D-46E1-97D5-75E870AA7255}"/>
                  </a:ext>
                </a:extLst>
              </p14:cNvPr>
              <p14:cNvContentPartPr/>
              <p14:nvPr/>
            </p14:nvContentPartPr>
            <p14:xfrm>
              <a:off x="1948808" y="3706090"/>
              <a:ext cx="19050" cy="219075"/>
            </p14:xfrm>
          </p:contentPart>
        </mc:Choice>
        <mc:Fallback xmlns="">
          <p:pic>
            <p:nvPicPr>
              <p:cNvPr id="52" name="Ink 51">
                <a:extLst>
                  <a:ext uri="{FF2B5EF4-FFF2-40B4-BE49-F238E27FC236}">
                    <a16:creationId xmlns:a16="http://schemas.microsoft.com/office/drawing/2014/main" id="{B3B6C9E1-B56D-46E1-97D5-75E870AA7255}"/>
                  </a:ext>
                </a:extLst>
              </p:cNvPr>
              <p:cNvPicPr/>
              <p:nvPr/>
            </p:nvPicPr>
            <p:blipFill>
              <a:blip r:embed="rId57"/>
              <a:stretch>
                <a:fillRect/>
              </a:stretch>
            </p:blipFill>
            <p:spPr>
              <a:xfrm>
                <a:off x="1901183" y="3687955"/>
                <a:ext cx="113348" cy="254983"/>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3" name="Ink 52">
                <a:extLst>
                  <a:ext uri="{FF2B5EF4-FFF2-40B4-BE49-F238E27FC236}">
                    <a16:creationId xmlns:a16="http://schemas.microsoft.com/office/drawing/2014/main" id="{AE146509-440B-4B92-92D0-3A052DB2D3E5}"/>
                  </a:ext>
                </a:extLst>
              </p14:cNvPr>
              <p14:cNvContentPartPr/>
              <p14:nvPr/>
            </p14:nvContentPartPr>
            <p14:xfrm>
              <a:off x="2251363" y="3680901"/>
              <a:ext cx="47625" cy="228600"/>
            </p14:xfrm>
          </p:contentPart>
        </mc:Choice>
        <mc:Fallback xmlns="">
          <p:pic>
            <p:nvPicPr>
              <p:cNvPr id="53" name="Ink 52">
                <a:extLst>
                  <a:ext uri="{FF2B5EF4-FFF2-40B4-BE49-F238E27FC236}">
                    <a16:creationId xmlns:a16="http://schemas.microsoft.com/office/drawing/2014/main" id="{AE146509-440B-4B92-92D0-3A052DB2D3E5}"/>
                  </a:ext>
                </a:extLst>
              </p:cNvPr>
              <p:cNvPicPr/>
              <p:nvPr/>
            </p:nvPicPr>
            <p:blipFill>
              <a:blip r:embed="rId59"/>
              <a:stretch>
                <a:fillRect/>
              </a:stretch>
            </p:blipFill>
            <p:spPr>
              <a:xfrm>
                <a:off x="2231519" y="3662758"/>
                <a:ext cx="86916" cy="264523"/>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95E0E999-B530-40CF-AA29-E7EF000B44AB}"/>
                  </a:ext>
                </a:extLst>
              </p14:cNvPr>
              <p14:cNvContentPartPr/>
              <p14:nvPr/>
            </p14:nvContentPartPr>
            <p14:xfrm>
              <a:off x="2364719" y="3636818"/>
              <a:ext cx="57150" cy="190500"/>
            </p14:xfrm>
          </p:contentPart>
        </mc:Choice>
        <mc:Fallback xmlns="">
          <p:pic>
            <p:nvPicPr>
              <p:cNvPr id="54" name="Ink 53">
                <a:extLst>
                  <a:ext uri="{FF2B5EF4-FFF2-40B4-BE49-F238E27FC236}">
                    <a16:creationId xmlns:a16="http://schemas.microsoft.com/office/drawing/2014/main" id="{95E0E999-B530-40CF-AA29-E7EF000B44AB}"/>
                  </a:ext>
                </a:extLst>
              </p:cNvPr>
              <p:cNvPicPr/>
              <p:nvPr/>
            </p:nvPicPr>
            <p:blipFill>
              <a:blip r:embed="rId61"/>
              <a:stretch>
                <a:fillRect/>
              </a:stretch>
            </p:blipFill>
            <p:spPr>
              <a:xfrm>
                <a:off x="2346164" y="3618710"/>
                <a:ext cx="93889" cy="22635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2C42E2FF-4F48-46B6-A0DD-9E94AAD7B293}"/>
                  </a:ext>
                </a:extLst>
              </p14:cNvPr>
              <p14:cNvContentPartPr/>
              <p14:nvPr/>
            </p14:nvContentPartPr>
            <p14:xfrm>
              <a:off x="1986867" y="3376470"/>
              <a:ext cx="114300" cy="171450"/>
            </p14:xfrm>
          </p:contentPart>
        </mc:Choice>
        <mc:Fallback xmlns="">
          <p:pic>
            <p:nvPicPr>
              <p:cNvPr id="55" name="Ink 54">
                <a:extLst>
                  <a:ext uri="{FF2B5EF4-FFF2-40B4-BE49-F238E27FC236}">
                    <a16:creationId xmlns:a16="http://schemas.microsoft.com/office/drawing/2014/main" id="{2C42E2FF-4F48-46B6-A0DD-9E94AAD7B293}"/>
                  </a:ext>
                </a:extLst>
              </p:cNvPr>
              <p:cNvPicPr/>
              <p:nvPr/>
            </p:nvPicPr>
            <p:blipFill>
              <a:blip r:embed="rId63"/>
              <a:stretch>
                <a:fillRect/>
              </a:stretch>
            </p:blipFill>
            <p:spPr>
              <a:xfrm>
                <a:off x="1968666" y="3358573"/>
                <a:ext cx="150337" cy="206885"/>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CF2F39A7-3C14-4C1C-A1CD-0BE38D3A3D6B}"/>
                  </a:ext>
                </a:extLst>
              </p14:cNvPr>
              <p14:cNvContentPartPr/>
              <p14:nvPr/>
            </p14:nvContentPartPr>
            <p14:xfrm>
              <a:off x="2024652" y="3467445"/>
              <a:ext cx="47625" cy="19050"/>
            </p14:xfrm>
          </p:contentPart>
        </mc:Choice>
        <mc:Fallback xmlns="">
          <p:pic>
            <p:nvPicPr>
              <p:cNvPr id="56" name="Ink 55">
                <a:extLst>
                  <a:ext uri="{FF2B5EF4-FFF2-40B4-BE49-F238E27FC236}">
                    <a16:creationId xmlns:a16="http://schemas.microsoft.com/office/drawing/2014/main" id="{CF2F39A7-3C14-4C1C-A1CD-0BE38D3A3D6B}"/>
                  </a:ext>
                </a:extLst>
              </p:cNvPr>
              <p:cNvPicPr/>
              <p:nvPr/>
            </p:nvPicPr>
            <p:blipFill>
              <a:blip r:embed="rId65"/>
              <a:stretch>
                <a:fillRect/>
              </a:stretch>
            </p:blipFill>
            <p:spPr>
              <a:xfrm>
                <a:off x="2008342" y="3446278"/>
                <a:ext cx="79919" cy="60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5472C66F-51BE-4E9A-A19A-7E4CB17AF707}"/>
                  </a:ext>
                </a:extLst>
              </p14:cNvPr>
              <p14:cNvContentPartPr/>
              <p14:nvPr/>
            </p14:nvContentPartPr>
            <p14:xfrm>
              <a:off x="2887412" y="3334537"/>
              <a:ext cx="485775" cy="447675"/>
            </p14:xfrm>
          </p:contentPart>
        </mc:Choice>
        <mc:Fallback xmlns="">
          <p:pic>
            <p:nvPicPr>
              <p:cNvPr id="57" name="Ink 56">
                <a:extLst>
                  <a:ext uri="{FF2B5EF4-FFF2-40B4-BE49-F238E27FC236}">
                    <a16:creationId xmlns:a16="http://schemas.microsoft.com/office/drawing/2014/main" id="{5472C66F-51BE-4E9A-A19A-7E4CB17AF707}"/>
                  </a:ext>
                </a:extLst>
              </p:cNvPr>
              <p:cNvPicPr/>
              <p:nvPr/>
            </p:nvPicPr>
            <p:blipFill>
              <a:blip r:embed="rId67"/>
              <a:stretch>
                <a:fillRect/>
              </a:stretch>
            </p:blipFill>
            <p:spPr>
              <a:xfrm>
                <a:off x="2869340" y="3316716"/>
                <a:ext cx="521558" cy="48296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9CFD8F03-8DEA-42E2-8F68-9FBDA7367760}"/>
                  </a:ext>
                </a:extLst>
              </p14:cNvPr>
              <p14:cNvContentPartPr/>
              <p14:nvPr/>
            </p14:nvContentPartPr>
            <p14:xfrm>
              <a:off x="2837033" y="3009285"/>
              <a:ext cx="781050" cy="733425"/>
            </p14:xfrm>
          </p:contentPart>
        </mc:Choice>
        <mc:Fallback xmlns="">
          <p:pic>
            <p:nvPicPr>
              <p:cNvPr id="58" name="Ink 57">
                <a:extLst>
                  <a:ext uri="{FF2B5EF4-FFF2-40B4-BE49-F238E27FC236}">
                    <a16:creationId xmlns:a16="http://schemas.microsoft.com/office/drawing/2014/main" id="{9CFD8F03-8DEA-42E2-8F68-9FBDA7367760}"/>
                  </a:ext>
                </a:extLst>
              </p:cNvPr>
              <p:cNvPicPr/>
              <p:nvPr/>
            </p:nvPicPr>
            <p:blipFill>
              <a:blip r:embed="rId69"/>
              <a:stretch>
                <a:fillRect/>
              </a:stretch>
            </p:blipFill>
            <p:spPr>
              <a:xfrm>
                <a:off x="2819135" y="2991370"/>
                <a:ext cx="816487" cy="76889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E9AFC069-CA9E-466A-9040-588E6DC0AE31}"/>
                  </a:ext>
                </a:extLst>
              </p14:cNvPr>
              <p14:cNvContentPartPr/>
              <p14:nvPr/>
            </p14:nvContentPartPr>
            <p14:xfrm>
              <a:off x="2692572" y="3378619"/>
              <a:ext cx="409575" cy="571500"/>
            </p14:xfrm>
          </p:contentPart>
        </mc:Choice>
        <mc:Fallback xmlns="">
          <p:pic>
            <p:nvPicPr>
              <p:cNvPr id="59" name="Ink 58">
                <a:extLst>
                  <a:ext uri="{FF2B5EF4-FFF2-40B4-BE49-F238E27FC236}">
                    <a16:creationId xmlns:a16="http://schemas.microsoft.com/office/drawing/2014/main" id="{E9AFC069-CA9E-466A-9040-588E6DC0AE31}"/>
                  </a:ext>
                </a:extLst>
              </p:cNvPr>
              <p:cNvPicPr/>
              <p:nvPr/>
            </p:nvPicPr>
            <p:blipFill>
              <a:blip r:embed="rId71"/>
              <a:stretch>
                <a:fillRect/>
              </a:stretch>
            </p:blipFill>
            <p:spPr>
              <a:xfrm>
                <a:off x="2674481" y="3360579"/>
                <a:ext cx="445395" cy="607219"/>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83191059-1FA5-4F9E-BB0E-763760BB4882}"/>
                  </a:ext>
                </a:extLst>
              </p14:cNvPr>
              <p14:cNvContentPartPr/>
              <p14:nvPr/>
            </p14:nvContentPartPr>
            <p14:xfrm>
              <a:off x="3120421" y="3727422"/>
              <a:ext cx="247650" cy="266700"/>
            </p14:xfrm>
          </p:contentPart>
        </mc:Choice>
        <mc:Fallback xmlns="">
          <p:pic>
            <p:nvPicPr>
              <p:cNvPr id="60" name="Ink 59">
                <a:extLst>
                  <a:ext uri="{FF2B5EF4-FFF2-40B4-BE49-F238E27FC236}">
                    <a16:creationId xmlns:a16="http://schemas.microsoft.com/office/drawing/2014/main" id="{83191059-1FA5-4F9E-BB0E-763760BB4882}"/>
                  </a:ext>
                </a:extLst>
              </p:cNvPr>
              <p:cNvPicPr/>
              <p:nvPr/>
            </p:nvPicPr>
            <p:blipFill>
              <a:blip r:embed="rId73"/>
              <a:stretch>
                <a:fillRect/>
              </a:stretch>
            </p:blipFill>
            <p:spPr>
              <a:xfrm>
                <a:off x="3102656" y="3709130"/>
                <a:ext cx="282826" cy="302919"/>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2" name="Ink 61">
                <a:extLst>
                  <a:ext uri="{FF2B5EF4-FFF2-40B4-BE49-F238E27FC236}">
                    <a16:creationId xmlns:a16="http://schemas.microsoft.com/office/drawing/2014/main" id="{0CCD3C92-CDDD-4676-9BEA-F0EB68C8208B}"/>
                  </a:ext>
                </a:extLst>
              </p14:cNvPr>
              <p14:cNvContentPartPr/>
              <p14:nvPr/>
            </p14:nvContentPartPr>
            <p14:xfrm>
              <a:off x="2541049" y="3309347"/>
              <a:ext cx="85725" cy="304800"/>
            </p14:xfrm>
          </p:contentPart>
        </mc:Choice>
        <mc:Fallback xmlns="">
          <p:pic>
            <p:nvPicPr>
              <p:cNvPr id="62" name="Ink 61">
                <a:extLst>
                  <a:ext uri="{FF2B5EF4-FFF2-40B4-BE49-F238E27FC236}">
                    <a16:creationId xmlns:a16="http://schemas.microsoft.com/office/drawing/2014/main" id="{0CCD3C92-CDDD-4676-9BEA-F0EB68C8208B}"/>
                  </a:ext>
                </a:extLst>
              </p:cNvPr>
              <p:cNvPicPr/>
              <p:nvPr/>
            </p:nvPicPr>
            <p:blipFill>
              <a:blip r:embed="rId75"/>
              <a:stretch>
                <a:fillRect/>
              </a:stretch>
            </p:blipFill>
            <p:spPr>
              <a:xfrm>
                <a:off x="2523972" y="3291226"/>
                <a:ext cx="119537" cy="340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3" name="Ink 62">
                <a:extLst>
                  <a:ext uri="{FF2B5EF4-FFF2-40B4-BE49-F238E27FC236}">
                    <a16:creationId xmlns:a16="http://schemas.microsoft.com/office/drawing/2014/main" id="{4FA606F7-449A-4DF7-92C4-C1497B32BE50}"/>
                  </a:ext>
                </a:extLst>
              </p14:cNvPr>
              <p14:cNvContentPartPr/>
              <p14:nvPr/>
            </p14:nvContentPartPr>
            <p14:xfrm>
              <a:off x="2370244" y="3284157"/>
              <a:ext cx="123824" cy="419100"/>
            </p14:xfrm>
          </p:contentPart>
        </mc:Choice>
        <mc:Fallback xmlns="">
          <p:pic>
            <p:nvPicPr>
              <p:cNvPr id="63" name="Ink 62">
                <a:extLst>
                  <a:ext uri="{FF2B5EF4-FFF2-40B4-BE49-F238E27FC236}">
                    <a16:creationId xmlns:a16="http://schemas.microsoft.com/office/drawing/2014/main" id="{4FA606F7-449A-4DF7-92C4-C1497B32BE50}"/>
                  </a:ext>
                </a:extLst>
              </p:cNvPr>
              <p:cNvPicPr/>
              <p:nvPr/>
            </p:nvPicPr>
            <p:blipFill>
              <a:blip r:embed="rId77"/>
              <a:stretch>
                <a:fillRect/>
              </a:stretch>
            </p:blipFill>
            <p:spPr>
              <a:xfrm>
                <a:off x="2352298" y="3266262"/>
                <a:ext cx="159356" cy="454532"/>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7EA1AE87-0281-4CD5-AA64-E9CDFDC1FB2A}"/>
                  </a:ext>
                </a:extLst>
              </p14:cNvPr>
              <p14:cNvContentPartPr/>
              <p14:nvPr/>
            </p14:nvContentPartPr>
            <p14:xfrm>
              <a:off x="2156963" y="3019661"/>
              <a:ext cx="171450" cy="762000"/>
            </p14:xfrm>
          </p:contentPart>
        </mc:Choice>
        <mc:Fallback xmlns="">
          <p:pic>
            <p:nvPicPr>
              <p:cNvPr id="65" name="Ink 64">
                <a:extLst>
                  <a:ext uri="{FF2B5EF4-FFF2-40B4-BE49-F238E27FC236}">
                    <a16:creationId xmlns:a16="http://schemas.microsoft.com/office/drawing/2014/main" id="{7EA1AE87-0281-4CD5-AA64-E9CDFDC1FB2A}"/>
                  </a:ext>
                </a:extLst>
              </p:cNvPr>
              <p:cNvPicPr/>
              <p:nvPr/>
            </p:nvPicPr>
            <p:blipFill>
              <a:blip r:embed="rId79"/>
              <a:stretch>
                <a:fillRect/>
              </a:stretch>
            </p:blipFill>
            <p:spPr>
              <a:xfrm>
                <a:off x="2139288" y="3001655"/>
                <a:ext cx="206447" cy="79765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6" name="Ink 65">
                <a:extLst>
                  <a:ext uri="{FF2B5EF4-FFF2-40B4-BE49-F238E27FC236}">
                    <a16:creationId xmlns:a16="http://schemas.microsoft.com/office/drawing/2014/main" id="{83DC1BC1-2655-4E25-930D-344FEA9CC2AA}"/>
                  </a:ext>
                </a:extLst>
              </p14:cNvPr>
              <p14:cNvContentPartPr/>
              <p14:nvPr/>
            </p14:nvContentPartPr>
            <p14:xfrm>
              <a:off x="3145611" y="3211462"/>
              <a:ext cx="133350" cy="161925"/>
            </p14:xfrm>
          </p:contentPart>
        </mc:Choice>
        <mc:Fallback xmlns="">
          <p:pic>
            <p:nvPicPr>
              <p:cNvPr id="66" name="Ink 65">
                <a:extLst>
                  <a:ext uri="{FF2B5EF4-FFF2-40B4-BE49-F238E27FC236}">
                    <a16:creationId xmlns:a16="http://schemas.microsoft.com/office/drawing/2014/main" id="{83DC1BC1-2655-4E25-930D-344FEA9CC2AA}"/>
                  </a:ext>
                </a:extLst>
              </p:cNvPr>
              <p:cNvPicPr/>
              <p:nvPr/>
            </p:nvPicPr>
            <p:blipFill>
              <a:blip r:embed="rId81"/>
              <a:stretch>
                <a:fillRect/>
              </a:stretch>
            </p:blipFill>
            <p:spPr>
              <a:xfrm>
                <a:off x="3127443" y="3193430"/>
                <a:ext cx="169322" cy="197628"/>
              </a:xfrm>
              <a:prstGeom prst="rect">
                <a:avLst/>
              </a:prstGeom>
            </p:spPr>
          </p:pic>
        </mc:Fallback>
      </mc:AlternateContent>
      <p:sp>
        <p:nvSpPr>
          <p:cNvPr id="75" name="Content Placeholder 2">
            <a:extLst>
              <a:ext uri="{FF2B5EF4-FFF2-40B4-BE49-F238E27FC236}">
                <a16:creationId xmlns:a16="http://schemas.microsoft.com/office/drawing/2014/main" id="{09549217-9112-4996-A85C-A8B5242E2655}"/>
              </a:ext>
            </a:extLst>
          </p:cNvPr>
          <p:cNvSpPr txBox="1">
            <a:spLocks/>
          </p:cNvSpPr>
          <p:nvPr/>
        </p:nvSpPr>
        <p:spPr>
          <a:xfrm>
            <a:off x="4775408" y="4837097"/>
            <a:ext cx="3323831" cy="149856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Radio based necklace which connect to device that notifies you when sheep leave a radius. In "locating mode", necklace creates a sound to help locate sheep</a:t>
            </a:r>
            <a:endParaRPr lang="en-US"/>
          </a:p>
        </p:txBody>
      </p:sp>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CA851F42-C2DE-449E-98BA-1A214EBCB228}"/>
                  </a:ext>
                </a:extLst>
              </p14:cNvPr>
              <p14:cNvContentPartPr/>
              <p14:nvPr/>
            </p14:nvContentPartPr>
            <p14:xfrm>
              <a:off x="9511455" y="2534752"/>
              <a:ext cx="180975" cy="381000"/>
            </p14:xfrm>
          </p:contentPart>
        </mc:Choice>
        <mc:Fallback xmlns="">
          <p:pic>
            <p:nvPicPr>
              <p:cNvPr id="76" name="Ink 75">
                <a:extLst>
                  <a:ext uri="{FF2B5EF4-FFF2-40B4-BE49-F238E27FC236}">
                    <a16:creationId xmlns:a16="http://schemas.microsoft.com/office/drawing/2014/main" id="{CA851F42-C2DE-449E-98BA-1A214EBCB228}"/>
                  </a:ext>
                </a:extLst>
              </p:cNvPr>
              <p:cNvPicPr/>
              <p:nvPr/>
            </p:nvPicPr>
            <p:blipFill>
              <a:blip r:embed="rId83"/>
              <a:stretch>
                <a:fillRect/>
              </a:stretch>
            </p:blipFill>
            <p:spPr>
              <a:xfrm>
                <a:off x="9493357" y="2516965"/>
                <a:ext cx="216808" cy="416218"/>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120082D9-A2F9-44BF-BDD3-39272539CCD8}"/>
                  </a:ext>
                </a:extLst>
              </p14:cNvPr>
              <p14:cNvContentPartPr/>
              <p14:nvPr/>
            </p14:nvContentPartPr>
            <p14:xfrm>
              <a:off x="9688735" y="2515859"/>
              <a:ext cx="561975" cy="1371600"/>
            </p14:xfrm>
          </p:contentPart>
        </mc:Choice>
        <mc:Fallback xmlns="">
          <p:pic>
            <p:nvPicPr>
              <p:cNvPr id="77" name="Ink 76">
                <a:extLst>
                  <a:ext uri="{FF2B5EF4-FFF2-40B4-BE49-F238E27FC236}">
                    <a16:creationId xmlns:a16="http://schemas.microsoft.com/office/drawing/2014/main" id="{120082D9-A2F9-44BF-BDD3-39272539CCD8}"/>
                  </a:ext>
                </a:extLst>
              </p:cNvPr>
              <p:cNvPicPr/>
              <p:nvPr/>
            </p:nvPicPr>
            <p:blipFill>
              <a:blip r:embed="rId85"/>
              <a:stretch>
                <a:fillRect/>
              </a:stretch>
            </p:blipFill>
            <p:spPr>
              <a:xfrm>
                <a:off x="9670642" y="2497840"/>
                <a:ext cx="597800" cy="1407277"/>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Ink 77">
                <a:extLst>
                  <a:ext uri="{FF2B5EF4-FFF2-40B4-BE49-F238E27FC236}">
                    <a16:creationId xmlns:a16="http://schemas.microsoft.com/office/drawing/2014/main" id="{AFC74E6E-A5B4-4C70-B2B6-4600545A10E5}"/>
                  </a:ext>
                </a:extLst>
              </p14:cNvPr>
              <p14:cNvContentPartPr/>
              <p14:nvPr/>
            </p14:nvContentPartPr>
            <p14:xfrm>
              <a:off x="9657248" y="2849628"/>
              <a:ext cx="381000" cy="1238250"/>
            </p14:xfrm>
          </p:contentPart>
        </mc:Choice>
        <mc:Fallback xmlns="">
          <p:pic>
            <p:nvPicPr>
              <p:cNvPr id="78" name="Ink 77">
                <a:extLst>
                  <a:ext uri="{FF2B5EF4-FFF2-40B4-BE49-F238E27FC236}">
                    <a16:creationId xmlns:a16="http://schemas.microsoft.com/office/drawing/2014/main" id="{AFC74E6E-A5B4-4C70-B2B6-4600545A10E5}"/>
                  </a:ext>
                </a:extLst>
              </p:cNvPr>
              <p:cNvPicPr/>
              <p:nvPr/>
            </p:nvPicPr>
            <p:blipFill>
              <a:blip r:embed="rId87"/>
              <a:stretch>
                <a:fillRect/>
              </a:stretch>
            </p:blipFill>
            <p:spPr>
              <a:xfrm>
                <a:off x="9639394" y="2831609"/>
                <a:ext cx="416351" cy="1273927"/>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0" name="Ink 79">
                <a:extLst>
                  <a:ext uri="{FF2B5EF4-FFF2-40B4-BE49-F238E27FC236}">
                    <a16:creationId xmlns:a16="http://schemas.microsoft.com/office/drawing/2014/main" id="{46819A8E-144F-4008-B80E-14745EE9FA47}"/>
                  </a:ext>
                </a:extLst>
              </p14:cNvPr>
              <p14:cNvContentPartPr/>
              <p14:nvPr/>
            </p14:nvContentPartPr>
            <p14:xfrm>
              <a:off x="10047693" y="3995776"/>
              <a:ext cx="219075" cy="104775"/>
            </p14:xfrm>
          </p:contentPart>
        </mc:Choice>
        <mc:Fallback xmlns="">
          <p:pic>
            <p:nvPicPr>
              <p:cNvPr id="80" name="Ink 79">
                <a:extLst>
                  <a:ext uri="{FF2B5EF4-FFF2-40B4-BE49-F238E27FC236}">
                    <a16:creationId xmlns:a16="http://schemas.microsoft.com/office/drawing/2014/main" id="{46819A8E-144F-4008-B80E-14745EE9FA47}"/>
                  </a:ext>
                </a:extLst>
              </p:cNvPr>
              <p:cNvPicPr/>
              <p:nvPr/>
            </p:nvPicPr>
            <p:blipFill>
              <a:blip r:embed="rId89"/>
              <a:stretch>
                <a:fillRect/>
              </a:stretch>
            </p:blipFill>
            <p:spPr>
              <a:xfrm>
                <a:off x="10029736" y="3978137"/>
                <a:ext cx="254630" cy="1397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1" name="Ink 80">
                <a:extLst>
                  <a:ext uri="{FF2B5EF4-FFF2-40B4-BE49-F238E27FC236}">
                    <a16:creationId xmlns:a16="http://schemas.microsoft.com/office/drawing/2014/main" id="{88D7E538-804F-4108-B72B-FB57A7FFAE54}"/>
                  </a:ext>
                </a:extLst>
              </p14:cNvPr>
              <p14:cNvContentPartPr/>
              <p14:nvPr/>
            </p14:nvContentPartPr>
            <p14:xfrm>
              <a:off x="10274405" y="3934965"/>
              <a:ext cx="152400" cy="209550"/>
            </p14:xfrm>
          </p:contentPart>
        </mc:Choice>
        <mc:Fallback xmlns="">
          <p:pic>
            <p:nvPicPr>
              <p:cNvPr id="81" name="Ink 80">
                <a:extLst>
                  <a:ext uri="{FF2B5EF4-FFF2-40B4-BE49-F238E27FC236}">
                    <a16:creationId xmlns:a16="http://schemas.microsoft.com/office/drawing/2014/main" id="{88D7E538-804F-4108-B72B-FB57A7FFAE54}"/>
                  </a:ext>
                </a:extLst>
              </p:cNvPr>
              <p:cNvPicPr/>
              <p:nvPr/>
            </p:nvPicPr>
            <p:blipFill>
              <a:blip r:embed="rId91"/>
              <a:stretch>
                <a:fillRect/>
              </a:stretch>
            </p:blipFill>
            <p:spPr>
              <a:xfrm>
                <a:off x="10256518" y="3917085"/>
                <a:ext cx="187817" cy="24495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2" name="Ink 81">
                <a:extLst>
                  <a:ext uri="{FF2B5EF4-FFF2-40B4-BE49-F238E27FC236}">
                    <a16:creationId xmlns:a16="http://schemas.microsoft.com/office/drawing/2014/main" id="{A7A4B96C-798F-4368-9A5F-7B02B0A86025}"/>
                  </a:ext>
                </a:extLst>
              </p14:cNvPr>
              <p14:cNvContentPartPr/>
              <p14:nvPr/>
            </p14:nvContentPartPr>
            <p14:xfrm>
              <a:off x="10734530" y="3901313"/>
              <a:ext cx="57150" cy="161925"/>
            </p14:xfrm>
          </p:contentPart>
        </mc:Choice>
        <mc:Fallback xmlns="">
          <p:pic>
            <p:nvPicPr>
              <p:cNvPr id="82" name="Ink 81">
                <a:extLst>
                  <a:ext uri="{FF2B5EF4-FFF2-40B4-BE49-F238E27FC236}">
                    <a16:creationId xmlns:a16="http://schemas.microsoft.com/office/drawing/2014/main" id="{A7A4B96C-798F-4368-9A5F-7B02B0A86025}"/>
                  </a:ext>
                </a:extLst>
              </p:cNvPr>
              <p:cNvPicPr/>
              <p:nvPr/>
            </p:nvPicPr>
            <p:blipFill>
              <a:blip r:embed="rId93"/>
              <a:stretch>
                <a:fillRect/>
              </a:stretch>
            </p:blipFill>
            <p:spPr>
              <a:xfrm>
                <a:off x="10716213" y="3883201"/>
                <a:ext cx="93418" cy="197788"/>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3" name="Ink 82">
                <a:extLst>
                  <a:ext uri="{FF2B5EF4-FFF2-40B4-BE49-F238E27FC236}">
                    <a16:creationId xmlns:a16="http://schemas.microsoft.com/office/drawing/2014/main" id="{22DD73F1-1908-44FF-BA24-5B5103ADF2E4}"/>
                  </a:ext>
                </a:extLst>
              </p14:cNvPr>
              <p14:cNvContentPartPr/>
              <p14:nvPr/>
            </p14:nvContentPartPr>
            <p14:xfrm>
              <a:off x="10771236" y="4115429"/>
              <a:ext cx="19050" cy="247650"/>
            </p14:xfrm>
          </p:contentPart>
        </mc:Choice>
        <mc:Fallback xmlns="">
          <p:pic>
            <p:nvPicPr>
              <p:cNvPr id="83" name="Ink 82">
                <a:extLst>
                  <a:ext uri="{FF2B5EF4-FFF2-40B4-BE49-F238E27FC236}">
                    <a16:creationId xmlns:a16="http://schemas.microsoft.com/office/drawing/2014/main" id="{22DD73F1-1908-44FF-BA24-5B5103ADF2E4}"/>
                  </a:ext>
                </a:extLst>
              </p:cNvPr>
              <p:cNvPicPr/>
              <p:nvPr/>
            </p:nvPicPr>
            <p:blipFill>
              <a:blip r:embed="rId95"/>
              <a:stretch>
                <a:fillRect/>
              </a:stretch>
            </p:blipFill>
            <p:spPr>
              <a:xfrm>
                <a:off x="10753918" y="4097765"/>
                <a:ext cx="53340" cy="282625"/>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4" name="Ink 83">
                <a:extLst>
                  <a:ext uri="{FF2B5EF4-FFF2-40B4-BE49-F238E27FC236}">
                    <a16:creationId xmlns:a16="http://schemas.microsoft.com/office/drawing/2014/main" id="{8B045F86-D84C-4D3D-A461-AA3F08998614}"/>
                  </a:ext>
                </a:extLst>
              </p14:cNvPr>
              <p14:cNvContentPartPr/>
              <p14:nvPr/>
            </p14:nvContentPartPr>
            <p14:xfrm>
              <a:off x="10633363" y="4272867"/>
              <a:ext cx="180975" cy="19050"/>
            </p14:xfrm>
          </p:contentPart>
        </mc:Choice>
        <mc:Fallback xmlns="">
          <p:pic>
            <p:nvPicPr>
              <p:cNvPr id="84" name="Ink 83">
                <a:extLst>
                  <a:ext uri="{FF2B5EF4-FFF2-40B4-BE49-F238E27FC236}">
                    <a16:creationId xmlns:a16="http://schemas.microsoft.com/office/drawing/2014/main" id="{8B045F86-D84C-4D3D-A461-AA3F08998614}"/>
                  </a:ext>
                </a:extLst>
              </p:cNvPr>
              <p:cNvPicPr/>
              <p:nvPr/>
            </p:nvPicPr>
            <p:blipFill>
              <a:blip r:embed="rId97"/>
              <a:stretch>
                <a:fillRect/>
              </a:stretch>
            </p:blipFill>
            <p:spPr>
              <a:xfrm>
                <a:off x="10615620" y="4254550"/>
                <a:ext cx="216105" cy="55318"/>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5" name="Ink 84">
                <a:extLst>
                  <a:ext uri="{FF2B5EF4-FFF2-40B4-BE49-F238E27FC236}">
                    <a16:creationId xmlns:a16="http://schemas.microsoft.com/office/drawing/2014/main" id="{2B6C56A0-96A6-4553-8AB4-2B121189A744}"/>
                  </a:ext>
                </a:extLst>
              </p14:cNvPr>
              <p14:cNvContentPartPr/>
              <p14:nvPr/>
            </p14:nvContentPartPr>
            <p14:xfrm>
              <a:off x="10724833" y="4398817"/>
              <a:ext cx="114300" cy="104775"/>
            </p14:xfrm>
          </p:contentPart>
        </mc:Choice>
        <mc:Fallback xmlns="">
          <p:pic>
            <p:nvPicPr>
              <p:cNvPr id="85" name="Ink 84">
                <a:extLst>
                  <a:ext uri="{FF2B5EF4-FFF2-40B4-BE49-F238E27FC236}">
                    <a16:creationId xmlns:a16="http://schemas.microsoft.com/office/drawing/2014/main" id="{2B6C56A0-96A6-4553-8AB4-2B121189A744}"/>
                  </a:ext>
                </a:extLst>
              </p:cNvPr>
              <p:cNvPicPr/>
              <p:nvPr/>
            </p:nvPicPr>
            <p:blipFill>
              <a:blip r:embed="rId99"/>
              <a:stretch>
                <a:fillRect/>
              </a:stretch>
            </p:blipFill>
            <p:spPr>
              <a:xfrm>
                <a:off x="10706217" y="4380240"/>
                <a:ext cx="151159" cy="14155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6" name="Ink 85">
                <a:extLst>
                  <a:ext uri="{FF2B5EF4-FFF2-40B4-BE49-F238E27FC236}">
                    <a16:creationId xmlns:a16="http://schemas.microsoft.com/office/drawing/2014/main" id="{95D04A9A-719E-4F75-9B72-D8A65222CE18}"/>
                  </a:ext>
                </a:extLst>
              </p14:cNvPr>
              <p14:cNvContentPartPr/>
              <p14:nvPr/>
            </p14:nvContentPartPr>
            <p14:xfrm>
              <a:off x="10878966" y="4455495"/>
              <a:ext cx="85725" cy="76200"/>
            </p14:xfrm>
          </p:contentPart>
        </mc:Choice>
        <mc:Fallback xmlns="">
          <p:pic>
            <p:nvPicPr>
              <p:cNvPr id="86" name="Ink 85">
                <a:extLst>
                  <a:ext uri="{FF2B5EF4-FFF2-40B4-BE49-F238E27FC236}">
                    <a16:creationId xmlns:a16="http://schemas.microsoft.com/office/drawing/2014/main" id="{95D04A9A-719E-4F75-9B72-D8A65222CE18}"/>
                  </a:ext>
                </a:extLst>
              </p:cNvPr>
              <p:cNvPicPr/>
              <p:nvPr/>
            </p:nvPicPr>
            <p:blipFill>
              <a:blip r:embed="rId101"/>
              <a:stretch>
                <a:fillRect/>
              </a:stretch>
            </p:blipFill>
            <p:spPr>
              <a:xfrm>
                <a:off x="10860957" y="4438333"/>
                <a:ext cx="121384" cy="110181"/>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7" name="Ink 86">
                <a:extLst>
                  <a:ext uri="{FF2B5EF4-FFF2-40B4-BE49-F238E27FC236}">
                    <a16:creationId xmlns:a16="http://schemas.microsoft.com/office/drawing/2014/main" id="{B69F2348-7AF9-4733-A3D0-3B9EE65F53EF}"/>
                  </a:ext>
                </a:extLst>
              </p14:cNvPr>
              <p14:cNvContentPartPr/>
              <p14:nvPr/>
            </p14:nvContentPartPr>
            <p14:xfrm>
              <a:off x="10468095" y="2019883"/>
              <a:ext cx="1485900" cy="1733550"/>
            </p14:xfrm>
          </p:contentPart>
        </mc:Choice>
        <mc:Fallback xmlns="">
          <p:pic>
            <p:nvPicPr>
              <p:cNvPr id="87" name="Ink 86">
                <a:extLst>
                  <a:ext uri="{FF2B5EF4-FFF2-40B4-BE49-F238E27FC236}">
                    <a16:creationId xmlns:a16="http://schemas.microsoft.com/office/drawing/2014/main" id="{B69F2348-7AF9-4733-A3D0-3B9EE65F53EF}"/>
                  </a:ext>
                </a:extLst>
              </p:cNvPr>
              <p:cNvPicPr/>
              <p:nvPr/>
            </p:nvPicPr>
            <p:blipFill>
              <a:blip r:embed="rId103"/>
              <a:stretch>
                <a:fillRect/>
              </a:stretch>
            </p:blipFill>
            <p:spPr>
              <a:xfrm>
                <a:off x="10450071" y="2001926"/>
                <a:ext cx="1521588" cy="1769104"/>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8" name="Ink 87">
                <a:extLst>
                  <a:ext uri="{FF2B5EF4-FFF2-40B4-BE49-F238E27FC236}">
                    <a16:creationId xmlns:a16="http://schemas.microsoft.com/office/drawing/2014/main" id="{85ADA7DD-7C6E-4A14-8552-7B47A6FFD17E}"/>
                  </a:ext>
                </a:extLst>
              </p14:cNvPr>
              <p14:cNvContentPartPr/>
              <p14:nvPr/>
            </p14:nvContentPartPr>
            <p14:xfrm>
              <a:off x="10942397" y="2767760"/>
              <a:ext cx="152400" cy="266700"/>
            </p14:xfrm>
          </p:contentPart>
        </mc:Choice>
        <mc:Fallback xmlns="">
          <p:pic>
            <p:nvPicPr>
              <p:cNvPr id="88" name="Ink 87">
                <a:extLst>
                  <a:ext uri="{FF2B5EF4-FFF2-40B4-BE49-F238E27FC236}">
                    <a16:creationId xmlns:a16="http://schemas.microsoft.com/office/drawing/2014/main" id="{85ADA7DD-7C6E-4A14-8552-7B47A6FFD17E}"/>
                  </a:ext>
                </a:extLst>
              </p:cNvPr>
              <p:cNvPicPr/>
              <p:nvPr/>
            </p:nvPicPr>
            <p:blipFill>
              <a:blip r:embed="rId105"/>
              <a:stretch>
                <a:fillRect/>
              </a:stretch>
            </p:blipFill>
            <p:spPr>
              <a:xfrm>
                <a:off x="10924383" y="2749568"/>
                <a:ext cx="188068" cy="302721"/>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9" name="Ink 88">
                <a:extLst>
                  <a:ext uri="{FF2B5EF4-FFF2-40B4-BE49-F238E27FC236}">
                    <a16:creationId xmlns:a16="http://schemas.microsoft.com/office/drawing/2014/main" id="{51163446-143B-4C11-AD50-283E70213B89}"/>
                  </a:ext>
                </a:extLst>
              </p14:cNvPr>
              <p14:cNvContentPartPr/>
              <p14:nvPr/>
            </p14:nvContentPartPr>
            <p14:xfrm>
              <a:off x="11074190" y="3063743"/>
              <a:ext cx="19050" cy="266700"/>
            </p14:xfrm>
          </p:contentPart>
        </mc:Choice>
        <mc:Fallback xmlns="">
          <p:pic>
            <p:nvPicPr>
              <p:cNvPr id="89" name="Ink 88">
                <a:extLst>
                  <a:ext uri="{FF2B5EF4-FFF2-40B4-BE49-F238E27FC236}">
                    <a16:creationId xmlns:a16="http://schemas.microsoft.com/office/drawing/2014/main" id="{51163446-143B-4C11-AD50-283E70213B89}"/>
                  </a:ext>
                </a:extLst>
              </p:cNvPr>
              <p:cNvPicPr/>
              <p:nvPr/>
            </p:nvPicPr>
            <p:blipFill>
              <a:blip r:embed="rId107"/>
              <a:stretch>
                <a:fillRect/>
              </a:stretch>
            </p:blipFill>
            <p:spPr>
              <a:xfrm>
                <a:off x="10121690" y="3045674"/>
                <a:ext cx="1905000" cy="302477"/>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0" name="Ink 89">
                <a:extLst>
                  <a:ext uri="{FF2B5EF4-FFF2-40B4-BE49-F238E27FC236}">
                    <a16:creationId xmlns:a16="http://schemas.microsoft.com/office/drawing/2014/main" id="{B9C194BA-7155-4E4D-9096-528DB45333C7}"/>
                  </a:ext>
                </a:extLst>
              </p14:cNvPr>
              <p14:cNvContentPartPr/>
              <p14:nvPr/>
            </p14:nvContentPartPr>
            <p14:xfrm>
              <a:off x="11080487" y="3131961"/>
              <a:ext cx="409575" cy="180975"/>
            </p14:xfrm>
          </p:contentPart>
        </mc:Choice>
        <mc:Fallback xmlns="">
          <p:pic>
            <p:nvPicPr>
              <p:cNvPr id="90" name="Ink 89">
                <a:extLst>
                  <a:ext uri="{FF2B5EF4-FFF2-40B4-BE49-F238E27FC236}">
                    <a16:creationId xmlns:a16="http://schemas.microsoft.com/office/drawing/2014/main" id="{B9C194BA-7155-4E4D-9096-528DB45333C7}"/>
                  </a:ext>
                </a:extLst>
              </p:cNvPr>
              <p:cNvPicPr/>
              <p:nvPr/>
            </p:nvPicPr>
            <p:blipFill>
              <a:blip r:embed="rId109"/>
              <a:stretch>
                <a:fillRect/>
              </a:stretch>
            </p:blipFill>
            <p:spPr>
              <a:xfrm>
                <a:off x="11062570" y="3114425"/>
                <a:ext cx="445050" cy="215697"/>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1" name="Ink 90">
                <a:extLst>
                  <a:ext uri="{FF2B5EF4-FFF2-40B4-BE49-F238E27FC236}">
                    <a16:creationId xmlns:a16="http://schemas.microsoft.com/office/drawing/2014/main" id="{E58A69DD-EB3C-4651-97AA-7CD15F047838}"/>
                  </a:ext>
                </a:extLst>
              </p14:cNvPr>
              <p14:cNvContentPartPr/>
              <p14:nvPr/>
            </p14:nvContentPartPr>
            <p14:xfrm>
              <a:off x="11168653" y="3202288"/>
              <a:ext cx="19050" cy="85725"/>
            </p14:xfrm>
          </p:contentPart>
        </mc:Choice>
        <mc:Fallback xmlns="">
          <p:pic>
            <p:nvPicPr>
              <p:cNvPr id="91" name="Ink 90">
                <a:extLst>
                  <a:ext uri="{FF2B5EF4-FFF2-40B4-BE49-F238E27FC236}">
                    <a16:creationId xmlns:a16="http://schemas.microsoft.com/office/drawing/2014/main" id="{E58A69DD-EB3C-4651-97AA-7CD15F047838}"/>
                  </a:ext>
                </a:extLst>
              </p:cNvPr>
              <p:cNvPicPr/>
              <p:nvPr/>
            </p:nvPicPr>
            <p:blipFill>
              <a:blip r:embed="rId111"/>
              <a:stretch>
                <a:fillRect/>
              </a:stretch>
            </p:blipFill>
            <p:spPr>
              <a:xfrm>
                <a:off x="11118521" y="3184503"/>
                <a:ext cx="118311" cy="1209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2" name="Ink 91">
                <a:extLst>
                  <a:ext uri="{FF2B5EF4-FFF2-40B4-BE49-F238E27FC236}">
                    <a16:creationId xmlns:a16="http://schemas.microsoft.com/office/drawing/2014/main" id="{0EC63C69-C8E8-4704-AE12-6BC7241B84AC}"/>
                  </a:ext>
                </a:extLst>
              </p14:cNvPr>
              <p14:cNvContentPartPr/>
              <p14:nvPr/>
            </p14:nvContentPartPr>
            <p14:xfrm>
              <a:off x="11300901" y="3195991"/>
              <a:ext cx="19050" cy="66675"/>
            </p14:xfrm>
          </p:contentPart>
        </mc:Choice>
        <mc:Fallback xmlns="">
          <p:pic>
            <p:nvPicPr>
              <p:cNvPr id="92" name="Ink 91">
                <a:extLst>
                  <a:ext uri="{FF2B5EF4-FFF2-40B4-BE49-F238E27FC236}">
                    <a16:creationId xmlns:a16="http://schemas.microsoft.com/office/drawing/2014/main" id="{0EC63C69-C8E8-4704-AE12-6BC7241B84AC}"/>
                  </a:ext>
                </a:extLst>
              </p:cNvPr>
              <p:cNvPicPr/>
              <p:nvPr/>
            </p:nvPicPr>
            <p:blipFill>
              <a:blip r:embed="rId113"/>
              <a:stretch>
                <a:fillRect/>
              </a:stretch>
            </p:blipFill>
            <p:spPr>
              <a:xfrm>
                <a:off x="10348401" y="3177572"/>
                <a:ext cx="1905000" cy="103144"/>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3" name="Ink 92">
                <a:extLst>
                  <a:ext uri="{FF2B5EF4-FFF2-40B4-BE49-F238E27FC236}">
                    <a16:creationId xmlns:a16="http://schemas.microsoft.com/office/drawing/2014/main" id="{A31F8C6C-F3F8-4754-AC9B-34E22430B7C2}"/>
                  </a:ext>
                </a:extLst>
              </p14:cNvPr>
              <p14:cNvContentPartPr/>
              <p14:nvPr/>
            </p14:nvContentPartPr>
            <p14:xfrm>
              <a:off x="11010004" y="2146389"/>
              <a:ext cx="781050" cy="742950"/>
            </p14:xfrm>
          </p:contentPart>
        </mc:Choice>
        <mc:Fallback xmlns="">
          <p:pic>
            <p:nvPicPr>
              <p:cNvPr id="93" name="Ink 92">
                <a:extLst>
                  <a:ext uri="{FF2B5EF4-FFF2-40B4-BE49-F238E27FC236}">
                    <a16:creationId xmlns:a16="http://schemas.microsoft.com/office/drawing/2014/main" id="{A31F8C6C-F3F8-4754-AC9B-34E22430B7C2}"/>
                  </a:ext>
                </a:extLst>
              </p:cNvPr>
              <p:cNvPicPr/>
              <p:nvPr/>
            </p:nvPicPr>
            <p:blipFill>
              <a:blip r:embed="rId115"/>
              <a:stretch>
                <a:fillRect/>
              </a:stretch>
            </p:blipFill>
            <p:spPr>
              <a:xfrm>
                <a:off x="10992065" y="2128347"/>
                <a:ext cx="816569" cy="77867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4" name="Ink 93">
                <a:extLst>
                  <a:ext uri="{FF2B5EF4-FFF2-40B4-BE49-F238E27FC236}">
                    <a16:creationId xmlns:a16="http://schemas.microsoft.com/office/drawing/2014/main" id="{4B831D70-34F4-4826-9FB6-D975D7EB86CE}"/>
                  </a:ext>
                </a:extLst>
              </p14:cNvPr>
              <p14:cNvContentPartPr/>
              <p14:nvPr/>
            </p14:nvContentPartPr>
            <p14:xfrm>
              <a:off x="10633363" y="2824437"/>
              <a:ext cx="180975" cy="161925"/>
            </p14:xfrm>
          </p:contentPart>
        </mc:Choice>
        <mc:Fallback xmlns="">
          <p:pic>
            <p:nvPicPr>
              <p:cNvPr id="94" name="Ink 93">
                <a:extLst>
                  <a:ext uri="{FF2B5EF4-FFF2-40B4-BE49-F238E27FC236}">
                    <a16:creationId xmlns:a16="http://schemas.microsoft.com/office/drawing/2014/main" id="{4B831D70-34F4-4826-9FB6-D975D7EB86CE}"/>
                  </a:ext>
                </a:extLst>
              </p:cNvPr>
              <p:cNvPicPr/>
              <p:nvPr/>
            </p:nvPicPr>
            <p:blipFill>
              <a:blip r:embed="rId117"/>
              <a:stretch>
                <a:fillRect/>
              </a:stretch>
            </p:blipFill>
            <p:spPr>
              <a:xfrm>
                <a:off x="10615724" y="2806682"/>
                <a:ext cx="215900" cy="197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5" name="Ink 94">
                <a:extLst>
                  <a:ext uri="{FF2B5EF4-FFF2-40B4-BE49-F238E27FC236}">
                    <a16:creationId xmlns:a16="http://schemas.microsoft.com/office/drawing/2014/main" id="{09408242-7753-44DD-8C8F-6998DAEDB34E}"/>
                  </a:ext>
                </a:extLst>
              </p14:cNvPr>
              <p14:cNvContentPartPr/>
              <p14:nvPr/>
            </p14:nvContentPartPr>
            <p14:xfrm>
              <a:off x="10467356" y="2177167"/>
              <a:ext cx="1400175" cy="1400175"/>
            </p14:xfrm>
          </p:contentPart>
        </mc:Choice>
        <mc:Fallback xmlns="">
          <p:pic>
            <p:nvPicPr>
              <p:cNvPr id="95" name="Ink 94">
                <a:extLst>
                  <a:ext uri="{FF2B5EF4-FFF2-40B4-BE49-F238E27FC236}">
                    <a16:creationId xmlns:a16="http://schemas.microsoft.com/office/drawing/2014/main" id="{09408242-7753-44DD-8C8F-6998DAEDB34E}"/>
                  </a:ext>
                </a:extLst>
              </p:cNvPr>
              <p:cNvPicPr/>
              <p:nvPr/>
            </p:nvPicPr>
            <p:blipFill>
              <a:blip r:embed="rId119"/>
              <a:stretch>
                <a:fillRect/>
              </a:stretch>
            </p:blipFill>
            <p:spPr>
              <a:xfrm>
                <a:off x="10449350" y="2159156"/>
                <a:ext cx="1435828" cy="1435837"/>
              </a:xfrm>
              <a:prstGeom prst="rect">
                <a:avLst/>
              </a:prstGeom>
            </p:spPr>
          </p:pic>
        </mc:Fallback>
      </mc:AlternateContent>
      <p:sp>
        <p:nvSpPr>
          <p:cNvPr id="96" name="Content Placeholder 2">
            <a:extLst>
              <a:ext uri="{FF2B5EF4-FFF2-40B4-BE49-F238E27FC236}">
                <a16:creationId xmlns:a16="http://schemas.microsoft.com/office/drawing/2014/main" id="{6AC5B0AB-AFDC-4A99-A544-312E0FDCD009}"/>
              </a:ext>
            </a:extLst>
          </p:cNvPr>
          <p:cNvSpPr txBox="1">
            <a:spLocks/>
          </p:cNvSpPr>
          <p:nvPr/>
        </p:nvSpPr>
        <p:spPr>
          <a:xfrm>
            <a:off x="1116548" y="844469"/>
            <a:ext cx="2763352" cy="963273"/>
          </a:xfrm>
          <a:prstGeom prst="rect">
            <a:avLst/>
          </a:prstGeom>
        </p:spPr>
        <p:txBody>
          <a:bodyPr vert="horz" lIns="91440" tIns="45720" rIns="91440" bIns="45720" rtlCol="0" anchor="t">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Notes:</a:t>
            </a:r>
          </a:p>
          <a:p>
            <a:pPr marL="0" indent="0">
              <a:buNone/>
            </a:pPr>
            <a:r>
              <a:rPr lang="en-US">
                <a:cs typeface="Calibri"/>
              </a:rPr>
              <a:t>Does not address the issue of wandering sheep :(. But helps identify the different sheep for different farmers and tags can be made cheap (scanner not so much)</a:t>
            </a:r>
          </a:p>
        </p:txBody>
      </p:sp>
      <p:sp>
        <p:nvSpPr>
          <p:cNvPr id="98" name="Content Placeholder 2">
            <a:extLst>
              <a:ext uri="{FF2B5EF4-FFF2-40B4-BE49-F238E27FC236}">
                <a16:creationId xmlns:a16="http://schemas.microsoft.com/office/drawing/2014/main" id="{855CB4B2-1A0A-468D-990E-88B274690177}"/>
              </a:ext>
            </a:extLst>
          </p:cNvPr>
          <p:cNvSpPr txBox="1">
            <a:spLocks/>
          </p:cNvSpPr>
          <p:nvPr/>
        </p:nvSpPr>
        <p:spPr>
          <a:xfrm>
            <a:off x="4895059" y="687030"/>
            <a:ext cx="2763352" cy="963273"/>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Notes:</a:t>
            </a:r>
          </a:p>
          <a:p>
            <a:pPr marL="0" indent="0">
              <a:buNone/>
            </a:pPr>
            <a:r>
              <a:rPr lang="en-US">
                <a:cs typeface="Calibri"/>
              </a:rPr>
              <a:t>Doesn't track every sheep, expensive, sounds may hurt the sheep</a:t>
            </a:r>
          </a:p>
        </p:txBody>
      </p:sp>
      <p:sp>
        <p:nvSpPr>
          <p:cNvPr id="99" name="Content Placeholder 2">
            <a:extLst>
              <a:ext uri="{FF2B5EF4-FFF2-40B4-BE49-F238E27FC236}">
                <a16:creationId xmlns:a16="http://schemas.microsoft.com/office/drawing/2014/main" id="{7C350204-B3D5-4D52-AFD9-6569CBCAD9D3}"/>
              </a:ext>
            </a:extLst>
          </p:cNvPr>
          <p:cNvSpPr txBox="1">
            <a:spLocks/>
          </p:cNvSpPr>
          <p:nvPr/>
        </p:nvSpPr>
        <p:spPr>
          <a:xfrm>
            <a:off x="8553917" y="535889"/>
            <a:ext cx="2763352" cy="963273"/>
          </a:xfrm>
          <a:prstGeom prst="rect">
            <a:avLst/>
          </a:prstGeom>
        </p:spPr>
        <p:txBody>
          <a:bodyPr vert="horz" lIns="91440" tIns="45720" rIns="91440" bIns="45720" rtlCol="0" anchor="t">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Notes:</a:t>
            </a:r>
          </a:p>
          <a:p>
            <a:pPr marL="0" indent="0">
              <a:buNone/>
            </a:pPr>
            <a:r>
              <a:rPr lang="en-US">
                <a:cs typeface="Calibri"/>
              </a:rPr>
              <a:t>Doesn't address the issue if sheep get mixed in with other herds. May need another widget to complement this idea. If it's too hot, this technology won't work well</a:t>
            </a:r>
          </a:p>
        </p:txBody>
      </p:sp>
    </p:spTree>
    <p:extLst>
      <p:ext uri="{BB962C8B-B14F-4D97-AF65-F5344CB8AC3E}">
        <p14:creationId xmlns:p14="http://schemas.microsoft.com/office/powerpoint/2010/main" val="49026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7E10-475D-46E1-8416-BD40BADCE296}"/>
              </a:ext>
            </a:extLst>
          </p:cNvPr>
          <p:cNvSpPr>
            <a:spLocks noGrp="1"/>
          </p:cNvSpPr>
          <p:nvPr>
            <p:ph type="title"/>
          </p:nvPr>
        </p:nvSpPr>
        <p:spPr/>
        <p:txBody>
          <a:bodyPr/>
          <a:lstStyle/>
          <a:p>
            <a:r>
              <a:rPr lang="en-US">
                <a:cs typeface="Calibri Light"/>
              </a:rPr>
              <a:t>IDEA</a:t>
            </a:r>
            <a:endParaRPr lang="en-US"/>
          </a:p>
        </p:txBody>
      </p:sp>
      <p:sp>
        <p:nvSpPr>
          <p:cNvPr id="3" name="Content Placeholder 2">
            <a:extLst>
              <a:ext uri="{FF2B5EF4-FFF2-40B4-BE49-F238E27FC236}">
                <a16:creationId xmlns:a16="http://schemas.microsoft.com/office/drawing/2014/main" id="{FA41EF30-D67C-4BA4-9B27-BC0C6DDE1C95}"/>
              </a:ext>
            </a:extLst>
          </p:cNvPr>
          <p:cNvSpPr>
            <a:spLocks noGrp="1"/>
          </p:cNvSpPr>
          <p:nvPr>
            <p:ph idx="1"/>
          </p:nvPr>
        </p:nvSpPr>
        <p:spPr/>
        <p:txBody>
          <a:bodyPr vert="horz" lIns="91440" tIns="45720" rIns="91440" bIns="45720" rtlCol="0" anchor="t">
            <a:normAutofit/>
          </a:bodyPr>
          <a:lstStyle/>
          <a:p>
            <a:r>
              <a:rPr lang="en-US">
                <a:cs typeface="Calibri"/>
              </a:rPr>
              <a:t>Drones play as monitor for sheep, owners can see where the sheep wander towards and use the drone to chase for the sheep's location </a:t>
            </a:r>
          </a:p>
          <a:p>
            <a:r>
              <a:rPr lang="en-US">
                <a:cs typeface="Calibri"/>
              </a:rPr>
              <a:t>Solar powered GPS tracker, use on every sheep and owners can find their sheep on their phone </a:t>
            </a:r>
          </a:p>
          <a:p>
            <a:r>
              <a:rPr lang="en-US">
                <a:cs typeface="Calibri"/>
              </a:rPr>
              <a:t>Robotic dog, when sheep wanders off, the dog will follow with the sheep and the owner can find their sheep based on the location of the robotic dog </a:t>
            </a:r>
          </a:p>
        </p:txBody>
      </p:sp>
    </p:spTree>
    <p:extLst>
      <p:ext uri="{BB962C8B-B14F-4D97-AF65-F5344CB8AC3E}">
        <p14:creationId xmlns:p14="http://schemas.microsoft.com/office/powerpoint/2010/main" val="3688326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BA4C-D4B4-4B4A-A0A5-4882F9497E8A}"/>
              </a:ext>
            </a:extLst>
          </p:cNvPr>
          <p:cNvSpPr>
            <a:spLocks noGrp="1"/>
          </p:cNvSpPr>
          <p:nvPr>
            <p:ph type="title"/>
          </p:nvPr>
        </p:nvSpPr>
        <p:spPr/>
        <p:txBody>
          <a:bodyPr/>
          <a:lstStyle/>
          <a:p>
            <a:r>
              <a:rPr lang="en-US">
                <a:cs typeface="Calibri Light"/>
              </a:rPr>
              <a:t>Method to prevent sheep from lost </a:t>
            </a:r>
            <a:endParaRPr lang="en-US"/>
          </a:p>
        </p:txBody>
      </p:sp>
      <p:sp>
        <p:nvSpPr>
          <p:cNvPr id="3" name="Content Placeholder 2">
            <a:extLst>
              <a:ext uri="{FF2B5EF4-FFF2-40B4-BE49-F238E27FC236}">
                <a16:creationId xmlns:a16="http://schemas.microsoft.com/office/drawing/2014/main" id="{7CFA3B0B-65DB-4AE6-AA23-420F40B97060}"/>
              </a:ext>
            </a:extLst>
          </p:cNvPr>
          <p:cNvSpPr>
            <a:spLocks noGrp="1"/>
          </p:cNvSpPr>
          <p:nvPr>
            <p:ph idx="1"/>
          </p:nvPr>
        </p:nvSpPr>
        <p:spPr/>
        <p:txBody>
          <a:bodyPr vert="horz" lIns="91440" tIns="45720" rIns="91440" bIns="45720" rtlCol="0" anchor="t">
            <a:normAutofit/>
          </a:bodyPr>
          <a:lstStyle/>
          <a:p>
            <a:r>
              <a:rPr lang="en-US">
                <a:cs typeface="Calibri"/>
              </a:rPr>
              <a:t>Maybe contain the sheep in certain areas </a:t>
            </a:r>
          </a:p>
          <a:p>
            <a:r>
              <a:rPr lang="en-US">
                <a:cs typeface="Calibri"/>
              </a:rPr>
              <a:t>based on sheep's  traits?</a:t>
            </a:r>
          </a:p>
          <a:p>
            <a:r>
              <a:rPr lang="en-US">
                <a:cs typeface="Calibri"/>
              </a:rPr>
              <a:t>Find something that always absorb the sheep's attention?</a:t>
            </a:r>
          </a:p>
          <a:p>
            <a:endParaRPr lang="en-US">
              <a:cs typeface="Calibri"/>
            </a:endParaRPr>
          </a:p>
        </p:txBody>
      </p:sp>
    </p:spTree>
    <p:extLst>
      <p:ext uri="{BB962C8B-B14F-4D97-AF65-F5344CB8AC3E}">
        <p14:creationId xmlns:p14="http://schemas.microsoft.com/office/powerpoint/2010/main" val="3471161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8312-06DA-47F5-8624-AA5F6707FDE5}"/>
              </a:ext>
            </a:extLst>
          </p:cNvPr>
          <p:cNvSpPr>
            <a:spLocks noGrp="1"/>
          </p:cNvSpPr>
          <p:nvPr>
            <p:ph type="title"/>
          </p:nvPr>
        </p:nvSpPr>
        <p:spPr/>
        <p:txBody>
          <a:bodyPr/>
          <a:lstStyle/>
          <a:p>
            <a:r>
              <a:rPr lang="en-US">
                <a:cs typeface="Calibri Light"/>
              </a:rPr>
              <a:t>Ringer</a:t>
            </a:r>
            <a:endParaRPr lang="en-US"/>
          </a:p>
        </p:txBody>
      </p:sp>
      <p:sp>
        <p:nvSpPr>
          <p:cNvPr id="3" name="Content Placeholder 2">
            <a:extLst>
              <a:ext uri="{FF2B5EF4-FFF2-40B4-BE49-F238E27FC236}">
                <a16:creationId xmlns:a16="http://schemas.microsoft.com/office/drawing/2014/main" id="{C9B1CACD-8CD2-4701-840B-090BDBC1EBCB}"/>
              </a:ext>
            </a:extLst>
          </p:cNvPr>
          <p:cNvSpPr>
            <a:spLocks noGrp="1"/>
          </p:cNvSpPr>
          <p:nvPr>
            <p:ph idx="1"/>
          </p:nvPr>
        </p:nvSpPr>
        <p:spPr/>
        <p:txBody>
          <a:bodyPr vert="horz" lIns="91440" tIns="45720" rIns="91440" bIns="45720" rtlCol="0" anchor="t">
            <a:normAutofit/>
          </a:bodyPr>
          <a:lstStyle/>
          <a:p>
            <a:r>
              <a:rPr lang="en-US">
                <a:ea typeface="+mn-lt"/>
                <a:cs typeface="+mn-lt"/>
              </a:rPr>
              <a:t>Ringer on sheep </a:t>
            </a:r>
          </a:p>
          <a:p>
            <a:pPr lvl="1"/>
            <a:r>
              <a:rPr lang="en-US">
                <a:ea typeface="+mn-lt"/>
                <a:cs typeface="+mn-lt"/>
              </a:rPr>
              <a:t>Projects a loud noise unique to each owner</a:t>
            </a:r>
            <a:endParaRPr lang="en-US"/>
          </a:p>
          <a:p>
            <a:pPr lvl="1"/>
            <a:r>
              <a:rPr lang="en-US">
                <a:ea typeface="+mn-lt"/>
                <a:cs typeface="+mn-lt"/>
              </a:rPr>
              <a:t>Rings either when the owner turns it on (when they can't find them) or once it gets too far from the shepherd or a certain object/place</a:t>
            </a:r>
            <a:endParaRPr lang="en-US"/>
          </a:p>
          <a:p>
            <a:pPr lvl="2"/>
            <a:r>
              <a:rPr lang="en-US">
                <a:ea typeface="+mn-lt"/>
                <a:cs typeface="+mn-lt"/>
              </a:rPr>
              <a:t>The shepherd can hold something to be the measurement point (?) to see how far away sheep are</a:t>
            </a:r>
            <a:endParaRPr lang="en-US"/>
          </a:p>
          <a:p>
            <a:pPr lvl="1"/>
            <a:r>
              <a:rPr lang="en-US">
                <a:ea typeface="+mn-lt"/>
                <a:cs typeface="+mn-lt"/>
              </a:rPr>
              <a:t>Should be on the cost efficient side since no need for GPS, all you need is a trigger for sound?</a:t>
            </a:r>
            <a:endParaRPr lang="en-US"/>
          </a:p>
        </p:txBody>
      </p:sp>
      <p:pic>
        <p:nvPicPr>
          <p:cNvPr id="5" name="Picture 4">
            <a:extLst>
              <a:ext uri="{FF2B5EF4-FFF2-40B4-BE49-F238E27FC236}">
                <a16:creationId xmlns:a16="http://schemas.microsoft.com/office/drawing/2014/main" id="{20362CCE-0F05-4925-86DA-8392FF20CCEF}"/>
              </a:ext>
            </a:extLst>
          </p:cNvPr>
          <p:cNvPicPr>
            <a:picLocks noChangeAspect="1"/>
          </p:cNvPicPr>
          <p:nvPr/>
        </p:nvPicPr>
        <p:blipFill>
          <a:blip r:embed="rId2"/>
          <a:stretch>
            <a:fillRect/>
          </a:stretch>
        </p:blipFill>
        <p:spPr>
          <a:xfrm>
            <a:off x="7198044" y="4585492"/>
            <a:ext cx="3846557" cy="1585394"/>
          </a:xfrm>
          <a:prstGeom prst="rect">
            <a:avLst/>
          </a:prstGeom>
        </p:spPr>
      </p:pic>
    </p:spTree>
    <p:extLst>
      <p:ext uri="{BB962C8B-B14F-4D97-AF65-F5344CB8AC3E}">
        <p14:creationId xmlns:p14="http://schemas.microsoft.com/office/powerpoint/2010/main" val="243856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2312-6B7D-47A3-A506-804E0D76CDF2}"/>
              </a:ext>
            </a:extLst>
          </p:cNvPr>
          <p:cNvSpPr>
            <a:spLocks noGrp="1"/>
          </p:cNvSpPr>
          <p:nvPr>
            <p:ph type="title"/>
          </p:nvPr>
        </p:nvSpPr>
        <p:spPr/>
        <p:txBody>
          <a:bodyPr/>
          <a:lstStyle/>
          <a:p>
            <a:r>
              <a:rPr lang="en-US">
                <a:cs typeface="Calibri Light"/>
              </a:rPr>
              <a:t>Broad Ideas</a:t>
            </a:r>
            <a:endParaRPr lang="en-US"/>
          </a:p>
        </p:txBody>
      </p:sp>
      <p:sp>
        <p:nvSpPr>
          <p:cNvPr id="3" name="Content Placeholder 2">
            <a:extLst>
              <a:ext uri="{FF2B5EF4-FFF2-40B4-BE49-F238E27FC236}">
                <a16:creationId xmlns:a16="http://schemas.microsoft.com/office/drawing/2014/main" id="{03447888-CF8F-4703-97CD-6397C257AC69}"/>
              </a:ext>
            </a:extLst>
          </p:cNvPr>
          <p:cNvSpPr>
            <a:spLocks noGrp="1"/>
          </p:cNvSpPr>
          <p:nvPr>
            <p:ph idx="1"/>
          </p:nvPr>
        </p:nvSpPr>
        <p:spPr>
          <a:xfrm>
            <a:off x="838200" y="1825625"/>
            <a:ext cx="10834967" cy="4351338"/>
          </a:xfrm>
        </p:spPr>
        <p:txBody>
          <a:bodyPr vert="horz" lIns="91440" tIns="45720" rIns="91440" bIns="45720" rtlCol="0" anchor="t">
            <a:normAutofit/>
          </a:bodyPr>
          <a:lstStyle/>
          <a:p>
            <a:r>
              <a:rPr lang="en-US">
                <a:cs typeface="Calibri"/>
              </a:rPr>
              <a:t>Surveillance cameras at communal areas + App that will alert once sheep escapes a certain frame or area</a:t>
            </a:r>
          </a:p>
          <a:p>
            <a:r>
              <a:rPr lang="en-US">
                <a:cs typeface="Calibri"/>
              </a:rPr>
              <a:t>Give the shepherds a raise with this budget</a:t>
            </a:r>
          </a:p>
          <a:p>
            <a:r>
              <a:rPr lang="en-US">
                <a:cs typeface="Calibri"/>
              </a:rPr>
              <a:t>Track sheep through emitting radiation...? (requires further research</a:t>
            </a:r>
          </a:p>
          <a:p>
            <a:r>
              <a:rPr lang="en-US">
                <a:cs typeface="Calibri"/>
              </a:rPr>
              <a:t>Make a noise with a pitch that only sheep can hear to control them...? (requires further research)</a:t>
            </a:r>
          </a:p>
          <a:p>
            <a:endParaRPr lang="en-US">
              <a:cs typeface="Calibri"/>
            </a:endParaRPr>
          </a:p>
        </p:txBody>
      </p:sp>
    </p:spTree>
    <p:extLst>
      <p:ext uri="{BB962C8B-B14F-4D97-AF65-F5344CB8AC3E}">
        <p14:creationId xmlns:p14="http://schemas.microsoft.com/office/powerpoint/2010/main" val="58605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1AB2-1562-47A6-A286-9F18ED20A40A}"/>
              </a:ext>
            </a:extLst>
          </p:cNvPr>
          <p:cNvSpPr>
            <a:spLocks noGrp="1"/>
          </p:cNvSpPr>
          <p:nvPr>
            <p:ph type="title"/>
          </p:nvPr>
        </p:nvSpPr>
        <p:spPr/>
        <p:txBody>
          <a:bodyPr/>
          <a:lstStyle/>
          <a:p>
            <a:r>
              <a:rPr lang="en-CA"/>
              <a:t>Stakeholders</a:t>
            </a:r>
          </a:p>
        </p:txBody>
      </p:sp>
      <p:sp>
        <p:nvSpPr>
          <p:cNvPr id="3" name="Content Placeholder 2">
            <a:extLst>
              <a:ext uri="{FF2B5EF4-FFF2-40B4-BE49-F238E27FC236}">
                <a16:creationId xmlns:a16="http://schemas.microsoft.com/office/drawing/2014/main" id="{1302C132-F615-4C92-8FEC-820B220872D8}"/>
              </a:ext>
            </a:extLst>
          </p:cNvPr>
          <p:cNvSpPr>
            <a:spLocks noGrp="1"/>
          </p:cNvSpPr>
          <p:nvPr>
            <p:ph idx="1"/>
          </p:nvPr>
        </p:nvSpPr>
        <p:spPr/>
        <p:txBody>
          <a:bodyPr/>
          <a:lstStyle/>
          <a:p>
            <a:pPr marL="0" lvl="0" indent="0">
              <a:lnSpc>
                <a:spcPct val="107000"/>
              </a:lnSpc>
              <a:buNone/>
            </a:pPr>
            <a:r>
              <a:rPr lang="en-US" sz="1800">
                <a:effectLst/>
                <a:latin typeface="Calibri" panose="020F0502020204030204" pitchFamily="34" charset="0"/>
                <a:ea typeface="SimSun" panose="02010600030101010101" pitchFamily="2" charset="-122"/>
                <a:cs typeface="Arial" panose="020B0604020202020204" pitchFamily="34" charset="0"/>
              </a:rPr>
              <a:t>Primary</a:t>
            </a:r>
          </a:p>
          <a:p>
            <a:pPr marL="0" lvl="0" indent="0">
              <a:lnSpc>
                <a:spcPct val="107000"/>
              </a:lnSpc>
              <a:buNone/>
            </a:pPr>
            <a:r>
              <a:rPr lang="en-US" sz="1800">
                <a:effectLst/>
                <a:latin typeface="Calibri" panose="020F0502020204030204" pitchFamily="34" charset="0"/>
                <a:ea typeface="SimSun" panose="02010600030101010101" pitchFamily="2" charset="-122"/>
                <a:cs typeface="Arial" panose="020B0604020202020204" pitchFamily="34" charset="0"/>
              </a:rPr>
              <a:t>Sheep owners in the rural town of Rosedale, Mthatha</a:t>
            </a:r>
            <a:endParaRPr lang="en-CA" sz="1800">
              <a:effectLst/>
              <a:latin typeface="Calibri" panose="020F0502020204030204" pitchFamily="34" charset="0"/>
              <a:ea typeface="SimSun" panose="02010600030101010101" pitchFamily="2" charset="-122"/>
              <a:cs typeface="Arial" panose="020B0604020202020204" pitchFamily="34" charset="0"/>
            </a:endParaRPr>
          </a:p>
          <a:p>
            <a:pPr marL="0" lvl="0" indent="0">
              <a:lnSpc>
                <a:spcPct val="107000"/>
              </a:lnSpc>
              <a:buNone/>
            </a:pPr>
            <a:r>
              <a:rPr lang="en-US" sz="1800">
                <a:effectLst/>
                <a:latin typeface="Calibri" panose="020F0502020204030204" pitchFamily="34" charset="0"/>
                <a:ea typeface="SimSun" panose="02010600030101010101" pitchFamily="2" charset="-122"/>
                <a:cs typeface="Arial" panose="020B0604020202020204" pitchFamily="34" charset="0"/>
              </a:rPr>
              <a:t>Shepherds</a:t>
            </a:r>
            <a:endParaRPr lang="en-CA" sz="1800">
              <a:effectLst/>
              <a:latin typeface="Calibri" panose="020F0502020204030204" pitchFamily="34" charset="0"/>
              <a:ea typeface="SimSun" panose="02010600030101010101" pitchFamily="2" charset="-122"/>
              <a:cs typeface="Arial" panose="020B0604020202020204" pitchFamily="34" charset="0"/>
            </a:endParaRPr>
          </a:p>
          <a:p>
            <a:pPr marL="0" lvl="0" indent="0">
              <a:lnSpc>
                <a:spcPct val="107000"/>
              </a:lnSpc>
              <a:spcAft>
                <a:spcPts val="800"/>
              </a:spcAft>
              <a:buNone/>
            </a:pPr>
            <a:endParaRPr lang="en-US" sz="1800">
              <a:effectLst/>
              <a:latin typeface="Calibri" panose="020F0502020204030204" pitchFamily="34" charset="0"/>
              <a:ea typeface="SimSun" panose="02010600030101010101" pitchFamily="2" charset="-122"/>
              <a:cs typeface="Arial" panose="020B0604020202020204" pitchFamily="34" charset="0"/>
            </a:endParaRPr>
          </a:p>
          <a:p>
            <a:pPr marL="0" lvl="0" indent="0">
              <a:lnSpc>
                <a:spcPct val="107000"/>
              </a:lnSpc>
              <a:spcAft>
                <a:spcPts val="800"/>
              </a:spcAft>
              <a:buNone/>
            </a:pPr>
            <a:r>
              <a:rPr lang="en-US" sz="1800">
                <a:latin typeface="Calibri" panose="020F0502020204030204" pitchFamily="34" charset="0"/>
                <a:ea typeface="SimSun" panose="02010600030101010101" pitchFamily="2" charset="-122"/>
                <a:cs typeface="Arial" panose="020B0604020202020204" pitchFamily="34" charset="0"/>
              </a:rPr>
              <a:t>Secondary</a:t>
            </a:r>
          </a:p>
          <a:p>
            <a:pPr marL="0" lvl="0" indent="0">
              <a:lnSpc>
                <a:spcPct val="107000"/>
              </a:lnSpc>
              <a:spcAft>
                <a:spcPts val="800"/>
              </a:spcAft>
              <a:buNone/>
            </a:pPr>
            <a:r>
              <a:rPr lang="en-US" sz="1800">
                <a:effectLst/>
                <a:latin typeface="Calibri" panose="020F0502020204030204" pitchFamily="34" charset="0"/>
                <a:ea typeface="SimSun" panose="02010600030101010101" pitchFamily="2" charset="-122"/>
                <a:cs typeface="Arial" panose="020B0604020202020204" pitchFamily="34" charset="0"/>
              </a:rPr>
              <a:t>Sheep</a:t>
            </a:r>
          </a:p>
          <a:p>
            <a:pPr marL="0" lvl="0" indent="0">
              <a:lnSpc>
                <a:spcPct val="107000"/>
              </a:lnSpc>
              <a:spcAft>
                <a:spcPts val="800"/>
              </a:spcAft>
              <a:buNone/>
            </a:pPr>
            <a:r>
              <a:rPr lang="en-US" sz="1800">
                <a:latin typeface="Calibri" panose="020F0502020204030204" pitchFamily="34" charset="0"/>
                <a:ea typeface="SimSun" panose="02010600030101010101" pitchFamily="2" charset="-122"/>
                <a:cs typeface="Arial" panose="020B0604020202020204" pitchFamily="34" charset="0"/>
              </a:rPr>
              <a:t>Governments</a:t>
            </a:r>
            <a:r>
              <a:rPr lang="en-US" sz="1800">
                <a:effectLst/>
                <a:latin typeface="Calibri" panose="020F0502020204030204" pitchFamily="34" charset="0"/>
                <a:ea typeface="SimSun" panose="02010600030101010101" pitchFamily="2" charset="-122"/>
                <a:cs typeface="Arial" panose="020B0604020202020204" pitchFamily="34" charset="0"/>
              </a:rPr>
              <a:t> </a:t>
            </a:r>
          </a:p>
          <a:p>
            <a:pPr marL="0" lvl="0" indent="0">
              <a:lnSpc>
                <a:spcPct val="107000"/>
              </a:lnSpc>
              <a:spcAft>
                <a:spcPts val="800"/>
              </a:spcAft>
              <a:buNone/>
            </a:pPr>
            <a:r>
              <a:rPr lang="en-US" sz="1800">
                <a:latin typeface="Calibri" panose="020F0502020204030204" pitchFamily="34" charset="0"/>
                <a:ea typeface="SimSun" panose="02010600030101010101" pitchFamily="2" charset="-122"/>
                <a:cs typeface="Arial" panose="020B0604020202020204" pitchFamily="34" charset="0"/>
              </a:rPr>
              <a:t>Small business(</a:t>
            </a:r>
            <a:r>
              <a:rPr lang="en-CA" sz="1800">
                <a:latin typeface="Calibri" panose="020F0502020204030204" pitchFamily="34" charset="0"/>
                <a:ea typeface="SimSun" panose="02010600030101010101" pitchFamily="2" charset="-122"/>
                <a:cs typeface="Arial" panose="020B0604020202020204" pitchFamily="34" charset="0"/>
              </a:rPr>
              <a:t>the</a:t>
            </a:r>
            <a:r>
              <a:rPr lang="zh-CN" altLang="en-US" sz="1800">
                <a:latin typeface="Calibri" panose="020F0502020204030204" pitchFamily="34" charset="0"/>
                <a:ea typeface="SimSun" panose="02010600030101010101" pitchFamily="2" charset="-122"/>
                <a:cs typeface="Arial" panose="020B0604020202020204" pitchFamily="34" charset="0"/>
              </a:rPr>
              <a:t> </a:t>
            </a:r>
            <a:r>
              <a:rPr lang="en-CA" altLang="zh-CN" sz="1800">
                <a:latin typeface="Calibri" panose="020F0502020204030204" pitchFamily="34" charset="0"/>
                <a:ea typeface="SimSun" panose="02010600030101010101" pitchFamily="2" charset="-122"/>
                <a:cs typeface="Arial" panose="020B0604020202020204" pitchFamily="34" charset="0"/>
              </a:rPr>
              <a:t>GSU</a:t>
            </a:r>
            <a:r>
              <a:rPr lang="zh-CN" altLang="en-US" sz="1800">
                <a:latin typeface="Calibri" panose="020F0502020204030204" pitchFamily="34" charset="0"/>
                <a:ea typeface="SimSun" panose="02010600030101010101" pitchFamily="2" charset="-122"/>
                <a:cs typeface="Arial" panose="020B0604020202020204" pitchFamily="34" charset="0"/>
              </a:rPr>
              <a:t> </a:t>
            </a:r>
            <a:r>
              <a:rPr lang="en-CA" altLang="zh-CN" sz="1800">
                <a:latin typeface="Calibri" panose="020F0502020204030204" pitchFamily="34" charset="0"/>
                <a:ea typeface="SimSun" panose="02010600030101010101" pitchFamily="2" charset="-122"/>
                <a:cs typeface="Arial" panose="020B0604020202020204" pitchFamily="34" charset="0"/>
              </a:rPr>
              <a:t>student brought this up but I don’t think this is necessary</a:t>
            </a:r>
            <a:r>
              <a:rPr lang="en-US" sz="1800">
                <a:latin typeface="Calibri" panose="020F0502020204030204" pitchFamily="34" charset="0"/>
                <a:ea typeface="SimSun" panose="02010600030101010101" pitchFamily="2" charset="-122"/>
                <a:cs typeface="Arial" panose="020B0604020202020204" pitchFamily="34" charset="0"/>
              </a:rPr>
              <a:t>)</a:t>
            </a:r>
            <a:endParaRPr lang="en-CA" sz="180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421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A414-0EFA-49CB-B7B5-D82E309EA88C}"/>
              </a:ext>
            </a:extLst>
          </p:cNvPr>
          <p:cNvSpPr>
            <a:spLocks noGrp="1"/>
          </p:cNvSpPr>
          <p:nvPr>
            <p:ph type="title"/>
          </p:nvPr>
        </p:nvSpPr>
        <p:spPr/>
        <p:txBody>
          <a:bodyPr/>
          <a:lstStyle/>
          <a:p>
            <a:r>
              <a:rPr lang="en-CA"/>
              <a:t>Scope</a:t>
            </a:r>
          </a:p>
        </p:txBody>
      </p:sp>
      <p:sp>
        <p:nvSpPr>
          <p:cNvPr id="3" name="Content Placeholder 2">
            <a:extLst>
              <a:ext uri="{FF2B5EF4-FFF2-40B4-BE49-F238E27FC236}">
                <a16:creationId xmlns:a16="http://schemas.microsoft.com/office/drawing/2014/main" id="{AF96830D-7C21-4E5A-B1AB-68A9532E71A6}"/>
              </a:ext>
            </a:extLst>
          </p:cNvPr>
          <p:cNvSpPr>
            <a:spLocks noGrp="1"/>
          </p:cNvSpPr>
          <p:nvPr>
            <p:ph idx="1"/>
          </p:nvPr>
        </p:nvSpPr>
        <p:spPr/>
        <p:txBody>
          <a:bodyPr/>
          <a:lstStyle/>
          <a:p>
            <a:r>
              <a:rPr lang="en-US" sz="1800">
                <a:effectLst/>
                <a:latin typeface="Calibri" panose="020F0502020204030204" pitchFamily="34" charset="0"/>
                <a:ea typeface="SimSun" panose="02010600030101010101" pitchFamily="2" charset="-122"/>
                <a:cs typeface="Arial" panose="020B0604020202020204" pitchFamily="34" charset="0"/>
              </a:rPr>
              <a:t>Cost efficient, easy to use solution to track (do we want to know the activity history as well?) the exact location of the sheep once lost in two situations: when sheep wander off by themselves within 1-2km from the homestead or when they got mixed up with sheep from others(5km). The purpose of this product is to help the farmers find their lost sheep without needing to go out search the vicinities and the other homesteads. </a:t>
            </a:r>
          </a:p>
          <a:p>
            <a:endParaRPr lang="en-US" sz="1800">
              <a:latin typeface="Calibri" panose="020F0502020204030204" pitchFamily="34" charset="0"/>
              <a:ea typeface="SimSun" panose="02010600030101010101" pitchFamily="2" charset="-122"/>
              <a:cs typeface="Arial" panose="020B0604020202020204" pitchFamily="34" charset="0"/>
            </a:endParaRPr>
          </a:p>
          <a:p>
            <a:r>
              <a:rPr lang="en-US" sz="1800">
                <a:effectLst/>
                <a:latin typeface="Calibri" panose="020F0502020204030204" pitchFamily="34" charset="0"/>
                <a:ea typeface="SimSun" panose="02010600030101010101" pitchFamily="2" charset="-122"/>
                <a:cs typeface="Arial" panose="020B0604020202020204" pitchFamily="34" charset="0"/>
              </a:rPr>
              <a:t>Assumptions:</a:t>
            </a:r>
          </a:p>
          <a:p>
            <a:pPr lvl="1"/>
            <a:r>
              <a:rPr lang="en-US" sz="1400">
                <a:latin typeface="Calibri" panose="020F0502020204030204" pitchFamily="34" charset="0"/>
                <a:ea typeface="SimSun" panose="02010600030101010101" pitchFamily="2" charset="-122"/>
                <a:cs typeface="Arial" panose="020B0604020202020204" pitchFamily="34" charset="0"/>
              </a:rPr>
              <a:t>Rotational grazing, rotate at most once per day. (The sheep will not move during the day.)</a:t>
            </a:r>
          </a:p>
          <a:p>
            <a:pPr lvl="1"/>
            <a:r>
              <a:rPr lang="en-US" sz="1400">
                <a:effectLst/>
                <a:latin typeface="Calibri" panose="020F0502020204030204" pitchFamily="34" charset="0"/>
                <a:ea typeface="SimSun" panose="02010600030101010101" pitchFamily="2" charset="-122"/>
                <a:cs typeface="Arial" panose="020B0604020202020204" pitchFamily="34" charset="0"/>
              </a:rPr>
              <a:t>Budge profit estimation (Tab could you do this?)</a:t>
            </a:r>
            <a:endParaRPr lang="en-CA" sz="140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691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79A8-6045-4725-B79E-5DCBBC7B4A16}"/>
              </a:ext>
            </a:extLst>
          </p:cNvPr>
          <p:cNvSpPr>
            <a:spLocks noGrp="1"/>
          </p:cNvSpPr>
          <p:nvPr>
            <p:ph type="title"/>
          </p:nvPr>
        </p:nvSpPr>
        <p:spPr/>
        <p:txBody>
          <a:bodyPr/>
          <a:lstStyle/>
          <a:p>
            <a:r>
              <a:rPr lang="en-CA"/>
              <a:t>Requirements</a:t>
            </a:r>
          </a:p>
        </p:txBody>
      </p:sp>
      <p:sp>
        <p:nvSpPr>
          <p:cNvPr id="3" name="Content Placeholder 2">
            <a:extLst>
              <a:ext uri="{FF2B5EF4-FFF2-40B4-BE49-F238E27FC236}">
                <a16:creationId xmlns:a16="http://schemas.microsoft.com/office/drawing/2014/main" id="{A91A8BF7-303F-42FB-973B-469D37F1DD84}"/>
              </a:ext>
            </a:extLst>
          </p:cNvPr>
          <p:cNvSpPr>
            <a:spLocks noGrp="1"/>
          </p:cNvSpPr>
          <p:nvPr>
            <p:ph idx="1"/>
          </p:nvPr>
        </p:nvSpPr>
        <p:spPr>
          <a:xfrm>
            <a:off x="838200" y="1635125"/>
            <a:ext cx="10515600" cy="4351338"/>
          </a:xfrm>
        </p:spPr>
        <p:txBody>
          <a:bodyPr vert="horz" lIns="91440" tIns="45720" rIns="91440" bIns="45720" rtlCol="0" anchor="t">
            <a:noAutofit/>
          </a:bodyPr>
          <a:lstStyle/>
          <a:p>
            <a:pPr marL="342900" indent="-342900">
              <a:lnSpc>
                <a:spcPct val="100000"/>
              </a:lnSpc>
              <a:spcAft>
                <a:spcPts val="800"/>
              </a:spcAft>
              <a:buFont typeface="+mj-lt"/>
              <a:buAutoNum type="arabicPeriod"/>
            </a:pPr>
            <a:r>
              <a:rPr lang="en-US" sz="1100">
                <a:solidFill>
                  <a:srgbClr val="000000"/>
                </a:solidFill>
                <a:effectLst/>
                <a:latin typeface="Times New Roman"/>
                <a:ea typeface="Times New Roman" panose="02020603050405020304" pitchFamily="18" charset="0"/>
                <a:cs typeface="Arial"/>
              </a:rPr>
              <a:t>Most important - Cost </a:t>
            </a:r>
            <a:r>
              <a:rPr lang="en-US" sz="1100">
                <a:solidFill>
                  <a:srgbClr val="000000"/>
                </a:solidFill>
                <a:latin typeface="Times New Roman"/>
                <a:ea typeface="Times New Roman" panose="02020603050405020304" pitchFamily="18" charset="0"/>
                <a:cs typeface="Arial"/>
              </a:rPr>
              <a:t>efficient / Affordability</a:t>
            </a:r>
            <a:endParaRPr lang="en-CA" sz="1100">
              <a:effectLst/>
              <a:latin typeface="Calibri" panose="020F0502020204030204" pitchFamily="34" charset="0"/>
              <a:ea typeface="SimSun" panose="02010600030101010101" pitchFamily="2" charset="-122"/>
              <a:cs typeface="Arial" panose="020B0604020202020204" pitchFamily="34" charset="0"/>
            </a:endParaRPr>
          </a:p>
          <a:p>
            <a:pPr>
              <a:lnSpc>
                <a:spcPct val="100000"/>
              </a:lnSpc>
              <a:spcAft>
                <a:spcPts val="800"/>
              </a:spcAft>
            </a:pPr>
            <a:r>
              <a:rPr lang="en-US" sz="1100">
                <a:solidFill>
                  <a:srgbClr val="000000"/>
                </a:solidFill>
                <a:effectLst/>
                <a:latin typeface="Times New Roman"/>
                <a:ea typeface="Times New Roman" panose="02020603050405020304" pitchFamily="18" charset="0"/>
                <a:cs typeface="Arial"/>
              </a:rPr>
              <a:t>Criteria: Design must fall within the budget (do you know what is the estimated budget? @Yiqun) provided, should not exceed the current costs that wandering sheep currently invoke</a:t>
            </a:r>
            <a:endParaRPr lang="en-CA" sz="1100">
              <a:effectLst/>
              <a:latin typeface="Times New Roman"/>
              <a:ea typeface="SimSun" panose="02010600030101010101" pitchFamily="2" charset="-122"/>
              <a:cs typeface="Arial"/>
            </a:endParaRPr>
          </a:p>
          <a:p>
            <a:pPr>
              <a:lnSpc>
                <a:spcPct val="100000"/>
              </a:lnSpc>
              <a:spcAft>
                <a:spcPts val="800"/>
              </a:spcAft>
            </a:pPr>
            <a:r>
              <a:rPr lang="en-US" sz="1100">
                <a:solidFill>
                  <a:srgbClr val="000000"/>
                </a:solidFill>
                <a:effectLst/>
                <a:latin typeface="Times New Roman"/>
                <a:ea typeface="Times New Roman" panose="02020603050405020304" pitchFamily="18" charset="0"/>
                <a:cs typeface="Arial"/>
              </a:rPr>
              <a:t>Metric: $ spent on parts and stuff, compared to how much money is lost from sheep wandering off</a:t>
            </a:r>
            <a:endParaRPr lang="en-CA" sz="1100">
              <a:effectLst/>
              <a:latin typeface="Times New Roman"/>
              <a:ea typeface="SimSun" panose="02010600030101010101" pitchFamily="2" charset="-122"/>
              <a:cs typeface="Arial"/>
            </a:endParaRPr>
          </a:p>
          <a:p>
            <a:pPr>
              <a:lnSpc>
                <a:spcPct val="100000"/>
              </a:lnSpc>
              <a:spcAft>
                <a:spcPts val="800"/>
              </a:spcAft>
            </a:pPr>
            <a:r>
              <a:rPr lang="en-US" sz="1100">
                <a:solidFill>
                  <a:srgbClr val="000000"/>
                </a:solidFill>
                <a:effectLst/>
                <a:latin typeface="Times New Roman"/>
                <a:ea typeface="Times New Roman" panose="02020603050405020304" pitchFamily="18" charset="0"/>
                <a:cs typeface="Arial"/>
              </a:rPr>
              <a:t>Constraint: Should contact stakeholders to get an exact budget, need to know how many sheep wander off</a:t>
            </a:r>
            <a:endParaRPr lang="en-CA" sz="1100">
              <a:effectLst/>
              <a:latin typeface="Times New Roman"/>
              <a:ea typeface="SimSun" panose="02010600030101010101" pitchFamily="2" charset="-122"/>
              <a:cs typeface="Arial"/>
            </a:endParaRPr>
          </a:p>
          <a:p>
            <a:pPr lvl="1">
              <a:lnSpc>
                <a:spcPct val="100000"/>
              </a:lnSpc>
              <a:spcAft>
                <a:spcPts val="800"/>
              </a:spcAft>
            </a:pPr>
            <a:r>
              <a:rPr lang="en-US" sz="1050">
                <a:latin typeface="Times New Roman"/>
                <a:ea typeface="SimSun"/>
                <a:cs typeface="Times New Roman"/>
              </a:rPr>
              <a:t>The strict profit sheep make would be ≈ 3000 rand * 0.655 ≈ 2000 rand</a:t>
            </a:r>
            <a:endParaRPr lang="en-US" sz="1050">
              <a:ea typeface="+mn-lt"/>
              <a:cs typeface="+mn-lt"/>
            </a:endParaRPr>
          </a:p>
          <a:p>
            <a:pPr lvl="1">
              <a:lnSpc>
                <a:spcPct val="100000"/>
              </a:lnSpc>
              <a:spcAft>
                <a:spcPts val="800"/>
              </a:spcAft>
            </a:pPr>
            <a:r>
              <a:rPr lang="en-US" sz="1050">
                <a:solidFill>
                  <a:srgbClr val="000000"/>
                </a:solidFill>
                <a:latin typeface="Times New Roman"/>
                <a:ea typeface="SimSun"/>
                <a:cs typeface="Times New Roman"/>
              </a:rPr>
              <a:t># of sheep </a:t>
            </a:r>
            <a:r>
              <a:rPr lang="en-US" sz="1050">
                <a:latin typeface="Times New Roman"/>
                <a:ea typeface="SimSun"/>
                <a:cs typeface="Times New Roman"/>
              </a:rPr>
              <a:t>≈ 150/owner (double check)</a:t>
            </a:r>
            <a:endParaRPr lang="en-US" sz="1050">
              <a:latin typeface="Times New Roman"/>
              <a:ea typeface="SimSun"/>
              <a:cs typeface="Calibri" panose="020F0502020204030204"/>
            </a:endParaRPr>
          </a:p>
          <a:p>
            <a:pPr lvl="1">
              <a:lnSpc>
                <a:spcPct val="100000"/>
              </a:lnSpc>
              <a:spcAft>
                <a:spcPts val="800"/>
              </a:spcAft>
            </a:pPr>
            <a:r>
              <a:rPr lang="en-US" sz="1050">
                <a:latin typeface="Times New Roman"/>
                <a:ea typeface="SimSun"/>
                <a:cs typeface="Times New Roman"/>
              </a:rPr>
              <a:t>"</a:t>
            </a:r>
            <a:r>
              <a:rPr lang="en-US" sz="1050">
                <a:latin typeface="Times New Roman"/>
                <a:ea typeface="+mn-lt"/>
                <a:cs typeface="+mn-lt"/>
              </a:rPr>
              <a:t>Reported rates of small livestock loss to predation range from 3-13% and 0.5-19% from communal farming areas"</a:t>
            </a:r>
          </a:p>
          <a:p>
            <a:pPr lvl="1">
              <a:lnSpc>
                <a:spcPct val="100000"/>
              </a:lnSpc>
              <a:spcAft>
                <a:spcPts val="800"/>
              </a:spcAft>
            </a:pPr>
            <a:r>
              <a:rPr lang="en-US" sz="1050">
                <a:latin typeface="Times New Roman"/>
                <a:ea typeface="+mn-lt"/>
                <a:cs typeface="+mn-lt"/>
              </a:rPr>
              <a:t>Minimum loss: 4.5 sheep, Maximum loss: 28.5 sheep </a:t>
            </a:r>
          </a:p>
          <a:p>
            <a:pPr lvl="1">
              <a:lnSpc>
                <a:spcPct val="100000"/>
              </a:lnSpc>
              <a:spcAft>
                <a:spcPts val="800"/>
              </a:spcAft>
            </a:pPr>
            <a:r>
              <a:rPr lang="en-US" sz="1050">
                <a:latin typeface="Times New Roman"/>
                <a:ea typeface="+mn-lt"/>
                <a:cs typeface="+mn-lt"/>
              </a:rPr>
              <a:t>Therefore, constraint: </a:t>
            </a:r>
          </a:p>
          <a:p>
            <a:pPr lvl="2">
              <a:lnSpc>
                <a:spcPct val="100000"/>
              </a:lnSpc>
              <a:spcAft>
                <a:spcPts val="800"/>
              </a:spcAft>
            </a:pPr>
            <a:r>
              <a:rPr lang="en-US" sz="900">
                <a:latin typeface="Times New Roman"/>
                <a:ea typeface="+mn-lt"/>
                <a:cs typeface="+mn-lt"/>
              </a:rPr>
              <a:t>Hard constraint: </a:t>
            </a:r>
            <a:r>
              <a:rPr lang="en-US" sz="900" i="1">
                <a:latin typeface="Times New Roman"/>
                <a:ea typeface="+mn-lt"/>
                <a:cs typeface="+mn-lt"/>
              </a:rPr>
              <a:t>Must </a:t>
            </a:r>
            <a:r>
              <a:rPr lang="en-US" sz="900">
                <a:latin typeface="Times New Roman"/>
                <a:ea typeface="+mn-lt"/>
                <a:cs typeface="+mn-lt"/>
              </a:rPr>
              <a:t>not exceed (R2000 * 28.5 = R57000) / </a:t>
            </a:r>
            <a:r>
              <a:rPr lang="en-US" sz="900" err="1">
                <a:latin typeface="Times New Roman"/>
                <a:ea typeface="+mn-lt"/>
                <a:cs typeface="+mn-lt"/>
              </a:rPr>
              <a:t>yr</a:t>
            </a:r>
            <a:endParaRPr lang="en-US" sz="900">
              <a:latin typeface="Times New Roman"/>
              <a:ea typeface="+mn-lt"/>
              <a:cs typeface="+mn-lt"/>
            </a:endParaRPr>
          </a:p>
          <a:p>
            <a:pPr lvl="2">
              <a:lnSpc>
                <a:spcPct val="100000"/>
              </a:lnSpc>
              <a:spcAft>
                <a:spcPts val="800"/>
              </a:spcAft>
            </a:pPr>
            <a:r>
              <a:rPr lang="en-US" sz="1050" i="1">
                <a:latin typeface="Times New Roman"/>
                <a:ea typeface="+mn-lt"/>
                <a:cs typeface="+mn-lt"/>
              </a:rPr>
              <a:t>Should </a:t>
            </a:r>
            <a:r>
              <a:rPr lang="en-US" sz="1050">
                <a:latin typeface="Times New Roman"/>
                <a:ea typeface="+mn-lt"/>
                <a:cs typeface="+mn-lt"/>
              </a:rPr>
              <a:t>not exceed (R2000 * 4.5 = R9000) / </a:t>
            </a:r>
            <a:r>
              <a:rPr lang="en-US" sz="1050" err="1">
                <a:latin typeface="Times New Roman"/>
                <a:ea typeface="+mn-lt"/>
                <a:cs typeface="+mn-lt"/>
              </a:rPr>
              <a:t>yr</a:t>
            </a:r>
            <a:endParaRPr lang="en-US" sz="1050">
              <a:latin typeface="Times New Roman"/>
              <a:ea typeface="+mn-lt"/>
              <a:cs typeface="+mn-lt"/>
            </a:endParaRPr>
          </a:p>
          <a:p>
            <a:pPr>
              <a:lnSpc>
                <a:spcPct val="100000"/>
              </a:lnSpc>
              <a:spcAft>
                <a:spcPts val="800"/>
              </a:spcAft>
            </a:pPr>
            <a:r>
              <a:rPr lang="en-US" sz="1100">
                <a:solidFill>
                  <a:srgbClr val="000000"/>
                </a:solidFill>
                <a:effectLst/>
                <a:latin typeface="Times New Roman"/>
                <a:ea typeface="Times New Roman" panose="02020603050405020304" pitchFamily="18" charset="0"/>
                <a:cs typeface="Arial"/>
              </a:rPr>
              <a:t>Criteria: Design must be cheap to maintain after implementation (Design should be cheap to repair)</a:t>
            </a:r>
            <a:endParaRPr lang="en-CA" sz="1100">
              <a:effectLst/>
              <a:latin typeface="Times New Roman"/>
              <a:ea typeface="SimSun" panose="02010600030101010101" pitchFamily="2" charset="-122"/>
              <a:cs typeface="Arial"/>
            </a:endParaRPr>
          </a:p>
          <a:p>
            <a:pPr>
              <a:lnSpc>
                <a:spcPct val="100000"/>
              </a:lnSpc>
              <a:spcAft>
                <a:spcPts val="800"/>
              </a:spcAft>
            </a:pPr>
            <a:r>
              <a:rPr lang="en-US" sz="1100">
                <a:solidFill>
                  <a:srgbClr val="000000"/>
                </a:solidFill>
                <a:effectLst/>
                <a:latin typeface="Times New Roman"/>
                <a:ea typeface="Times New Roman" panose="02020603050405020304" pitchFamily="18" charset="0"/>
                <a:cs typeface="Arial"/>
              </a:rPr>
              <a:t>Metric: Annual expected repair fees. Max replacement cost?</a:t>
            </a:r>
            <a:endParaRPr lang="en-US" sz="1100">
              <a:latin typeface="Times New Roman"/>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1814994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A56B-2171-4AEE-8A5A-20B399E367BB}"/>
              </a:ext>
            </a:extLst>
          </p:cNvPr>
          <p:cNvSpPr>
            <a:spLocks noGrp="1"/>
          </p:cNvSpPr>
          <p:nvPr>
            <p:ph type="title"/>
          </p:nvPr>
        </p:nvSpPr>
        <p:spPr/>
        <p:txBody>
          <a:bodyPr/>
          <a:lstStyle/>
          <a:p>
            <a:r>
              <a:rPr lang="en-US">
                <a:cs typeface="Calibri Light"/>
              </a:rPr>
              <a:t>Cost Efficiency/ Affordability</a:t>
            </a:r>
            <a:endParaRPr lang="en-US"/>
          </a:p>
        </p:txBody>
      </p:sp>
      <p:graphicFrame>
        <p:nvGraphicFramePr>
          <p:cNvPr id="5" name="Content Placeholder 4">
            <a:extLst>
              <a:ext uri="{FF2B5EF4-FFF2-40B4-BE49-F238E27FC236}">
                <a16:creationId xmlns:a16="http://schemas.microsoft.com/office/drawing/2014/main" id="{EB693ACA-8717-4B75-9C7F-4F6C0ABDB3E1}"/>
              </a:ext>
            </a:extLst>
          </p:cNvPr>
          <p:cNvGraphicFramePr>
            <a:graphicFrameLocks noGrp="1"/>
          </p:cNvGraphicFramePr>
          <p:nvPr>
            <p:ph idx="1"/>
            <p:extLst>
              <p:ext uri="{D42A27DB-BD31-4B8C-83A1-F6EECF244321}">
                <p14:modId xmlns:p14="http://schemas.microsoft.com/office/powerpoint/2010/main" val="720835909"/>
              </p:ext>
            </p:extLst>
          </p:nvPr>
        </p:nvGraphicFramePr>
        <p:xfrm>
          <a:off x="838200" y="1825625"/>
          <a:ext cx="10501218" cy="3994711"/>
        </p:xfrm>
        <a:graphic>
          <a:graphicData uri="http://schemas.openxmlformats.org/drawingml/2006/table">
            <a:tbl>
              <a:tblPr firstRow="1" bandRow="1">
                <a:tableStyleId>{5C22544A-7EE6-4342-B048-85BDC9FD1C3A}</a:tableStyleId>
              </a:tblPr>
              <a:tblGrid>
                <a:gridCol w="2525485">
                  <a:extLst>
                    <a:ext uri="{9D8B030D-6E8A-4147-A177-3AD203B41FA5}">
                      <a16:colId xmlns:a16="http://schemas.microsoft.com/office/drawing/2014/main" val="1428387382"/>
                    </a:ext>
                  </a:extLst>
                </a:gridCol>
                <a:gridCol w="7975733">
                  <a:extLst>
                    <a:ext uri="{9D8B030D-6E8A-4147-A177-3AD203B41FA5}">
                      <a16:colId xmlns:a16="http://schemas.microsoft.com/office/drawing/2014/main" val="1053313221"/>
                    </a:ext>
                  </a:extLst>
                </a:gridCol>
              </a:tblGrid>
              <a:tr h="1250870">
                <a:tc>
                  <a:txBody>
                    <a:bodyPr/>
                    <a:lstStyle/>
                    <a:p>
                      <a:pPr algn="l" rtl="0" fontAlgn="base"/>
                      <a:r>
                        <a:rPr lang="en-US" sz="2800">
                          <a:effectLst/>
                        </a:rPr>
                        <a:t>Requirement </a:t>
                      </a:r>
                      <a:endParaRPr lang="en-US" sz="2800" b="0" i="0">
                        <a:effectLst/>
                      </a:endParaRPr>
                    </a:p>
                  </a:txBody>
                  <a:tcPr/>
                </a:tc>
                <a:tc>
                  <a:txBody>
                    <a:bodyPr/>
                    <a:lstStyle/>
                    <a:p>
                      <a:pPr algn="l" rtl="0" fontAlgn="base"/>
                      <a:r>
                        <a:rPr lang="en-US" sz="2800">
                          <a:effectLst/>
                        </a:rPr>
                        <a:t>Cost efficiency, Affordability </a:t>
                      </a:r>
                      <a:endParaRPr lang="en-US" sz="2800" b="0" i="0">
                        <a:effectLst/>
                      </a:endParaRPr>
                    </a:p>
                  </a:txBody>
                  <a:tcPr/>
                </a:tc>
                <a:extLst>
                  <a:ext uri="{0D108BD9-81ED-4DB2-BD59-A6C34878D82A}">
                    <a16:rowId xmlns:a16="http://schemas.microsoft.com/office/drawing/2014/main" val="1317002131"/>
                  </a:ext>
                </a:extLst>
              </a:tr>
              <a:tr h="766661">
                <a:tc>
                  <a:txBody>
                    <a:bodyPr/>
                    <a:lstStyle/>
                    <a:p>
                      <a:pPr algn="l" rtl="0" fontAlgn="base"/>
                      <a:r>
                        <a:rPr lang="en-US" sz="2800">
                          <a:effectLst/>
                        </a:rPr>
                        <a:t>Metric </a:t>
                      </a:r>
                      <a:endParaRPr lang="en-US" sz="2800" b="0" i="0">
                        <a:effectLst/>
                      </a:endParaRPr>
                    </a:p>
                  </a:txBody>
                  <a:tcPr/>
                </a:tc>
                <a:tc>
                  <a:txBody>
                    <a:bodyPr/>
                    <a:lstStyle/>
                    <a:p>
                      <a:pPr algn="l" rtl="0" fontAlgn="base"/>
                      <a:r>
                        <a:rPr lang="en-US" sz="2800">
                          <a:effectLst/>
                        </a:rPr>
                        <a:t>South African Rand (R1 ≈ 0.084 CAD) </a:t>
                      </a:r>
                      <a:endParaRPr lang="en-US" sz="2800" b="0" i="0">
                        <a:effectLst/>
                      </a:endParaRPr>
                    </a:p>
                  </a:txBody>
                  <a:tcPr/>
                </a:tc>
                <a:extLst>
                  <a:ext uri="{0D108BD9-81ED-4DB2-BD59-A6C34878D82A}">
                    <a16:rowId xmlns:a16="http://schemas.microsoft.com/office/drawing/2014/main" val="758847541"/>
                  </a:ext>
                </a:extLst>
              </a:tr>
              <a:tr h="766661">
                <a:tc>
                  <a:txBody>
                    <a:bodyPr/>
                    <a:lstStyle/>
                    <a:p>
                      <a:pPr algn="l" rtl="0" fontAlgn="base"/>
                      <a:r>
                        <a:rPr lang="en-US" sz="2800">
                          <a:effectLst/>
                        </a:rPr>
                        <a:t>Criteria </a:t>
                      </a:r>
                      <a:endParaRPr lang="en-US" sz="2800" b="0" i="0">
                        <a:effectLst/>
                      </a:endParaRPr>
                    </a:p>
                  </a:txBody>
                  <a:tcPr/>
                </a:tc>
                <a:tc>
                  <a:txBody>
                    <a:bodyPr/>
                    <a:lstStyle/>
                    <a:p>
                      <a:pPr algn="l" rtl="0" fontAlgn="base"/>
                      <a:r>
                        <a:rPr lang="en-US" sz="2800">
                          <a:effectLst/>
                        </a:rPr>
                        <a:t>Lower price is preferred </a:t>
                      </a:r>
                      <a:endParaRPr lang="en-US" sz="2800" b="0" i="0">
                        <a:effectLst/>
                      </a:endParaRPr>
                    </a:p>
                  </a:txBody>
                  <a:tcPr/>
                </a:tc>
                <a:extLst>
                  <a:ext uri="{0D108BD9-81ED-4DB2-BD59-A6C34878D82A}">
                    <a16:rowId xmlns:a16="http://schemas.microsoft.com/office/drawing/2014/main" val="3427877925"/>
                  </a:ext>
                </a:extLst>
              </a:tr>
              <a:tr h="1210519">
                <a:tc>
                  <a:txBody>
                    <a:bodyPr/>
                    <a:lstStyle/>
                    <a:p>
                      <a:pPr algn="l" rtl="0" fontAlgn="base"/>
                      <a:r>
                        <a:rPr lang="en-US" sz="2800">
                          <a:effectLst/>
                        </a:rPr>
                        <a:t>Constraint </a:t>
                      </a:r>
                      <a:endParaRPr lang="en-US" sz="2800" b="0" i="0">
                        <a:effectLst/>
                      </a:endParaRPr>
                    </a:p>
                  </a:txBody>
                  <a:tcPr/>
                </a:tc>
                <a:tc>
                  <a:txBody>
                    <a:bodyPr/>
                    <a:lstStyle/>
                    <a:p>
                      <a:pPr algn="l" rtl="0" fontAlgn="base"/>
                      <a:r>
                        <a:rPr lang="en-US" sz="2800" i="1">
                          <a:effectLst/>
                        </a:rPr>
                        <a:t>Must </a:t>
                      </a:r>
                      <a:r>
                        <a:rPr lang="en-US" sz="2800">
                          <a:effectLst/>
                        </a:rPr>
                        <a:t>not exceed R57000 / </a:t>
                      </a:r>
                      <a:r>
                        <a:rPr lang="en-US" sz="2800" err="1">
                          <a:effectLst/>
                        </a:rPr>
                        <a:t>yr</a:t>
                      </a:r>
                      <a:r>
                        <a:rPr lang="en-US" sz="2800">
                          <a:effectLst/>
                        </a:rPr>
                        <a:t>  or R380 / sheep / </a:t>
                      </a:r>
                      <a:r>
                        <a:rPr lang="en-US" sz="2800" err="1">
                          <a:effectLst/>
                        </a:rPr>
                        <a:t>yr</a:t>
                      </a:r>
                    </a:p>
                    <a:p>
                      <a:pPr algn="l" rtl="0" fontAlgn="base"/>
                      <a:r>
                        <a:rPr lang="en-US" sz="2800" i="1">
                          <a:effectLst/>
                        </a:rPr>
                        <a:t>Should </a:t>
                      </a:r>
                      <a:r>
                        <a:rPr lang="en-US" sz="2800">
                          <a:effectLst/>
                        </a:rPr>
                        <a:t>not exceed R9000 / </a:t>
                      </a:r>
                      <a:r>
                        <a:rPr lang="en-US" sz="2800" err="1">
                          <a:effectLst/>
                        </a:rPr>
                        <a:t>yr</a:t>
                      </a:r>
                      <a:r>
                        <a:rPr lang="en-US" sz="2800">
                          <a:effectLst/>
                        </a:rPr>
                        <a:t>  or R60 / sheep / </a:t>
                      </a:r>
                      <a:r>
                        <a:rPr lang="en-US" sz="2800" err="1">
                          <a:effectLst/>
                        </a:rPr>
                        <a:t>yr</a:t>
                      </a:r>
                      <a:endParaRPr lang="en-US" sz="2800" b="0" i="0">
                        <a:effectLst/>
                      </a:endParaRPr>
                    </a:p>
                  </a:txBody>
                  <a:tcPr/>
                </a:tc>
                <a:extLst>
                  <a:ext uri="{0D108BD9-81ED-4DB2-BD59-A6C34878D82A}">
                    <a16:rowId xmlns:a16="http://schemas.microsoft.com/office/drawing/2014/main" val="560836920"/>
                  </a:ext>
                </a:extLst>
              </a:tr>
            </a:tbl>
          </a:graphicData>
        </a:graphic>
      </p:graphicFrame>
    </p:spTree>
    <p:extLst>
      <p:ext uri="{BB962C8B-B14F-4D97-AF65-F5344CB8AC3E}">
        <p14:creationId xmlns:p14="http://schemas.microsoft.com/office/powerpoint/2010/main" val="304013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01015-F4C9-4978-864F-A98B96819487}"/>
              </a:ext>
            </a:extLst>
          </p:cNvPr>
          <p:cNvSpPr>
            <a:spLocks noGrp="1"/>
          </p:cNvSpPr>
          <p:nvPr>
            <p:ph idx="1"/>
          </p:nvPr>
        </p:nvSpPr>
        <p:spPr>
          <a:xfrm>
            <a:off x="838200" y="457200"/>
            <a:ext cx="10515600" cy="5705908"/>
          </a:xfrm>
        </p:spPr>
        <p:txBody>
          <a:bodyPr vert="horz" lIns="91440" tIns="45720" rIns="91440" bIns="45720" rtlCol="0" anchor="t">
            <a:normAutofit lnSpcReduction="10000"/>
          </a:bodyPr>
          <a:lstStyle/>
          <a:p>
            <a:pPr marL="0" lvl="0" indent="0">
              <a:lnSpc>
                <a:spcPct val="110000"/>
              </a:lnSpc>
              <a:buNone/>
            </a:pPr>
            <a:r>
              <a:rPr lang="en-US" sz="1600">
                <a:solidFill>
                  <a:srgbClr val="000000"/>
                </a:solidFill>
                <a:effectLst/>
                <a:latin typeface="Times New Roman"/>
                <a:ea typeface="Times New Roman" panose="02020603050405020304" pitchFamily="18" charset="0"/>
                <a:cs typeface="Arial"/>
              </a:rPr>
              <a:t>Main functionality requirements:</a:t>
            </a:r>
          </a:p>
          <a:p>
            <a:pPr marL="342900" indent="-342900">
              <a:lnSpc>
                <a:spcPct val="110000"/>
              </a:lnSpc>
              <a:buFont typeface="+mj-lt"/>
              <a:buAutoNum type="arabicPeriod"/>
            </a:pPr>
            <a:r>
              <a:rPr lang="en-US" sz="1600">
                <a:solidFill>
                  <a:srgbClr val="000000"/>
                </a:solidFill>
                <a:latin typeface="Times New Roman"/>
                <a:ea typeface="SimSun"/>
                <a:cs typeface="Arial"/>
              </a:rPr>
              <a:t>Identify when sheep are lost</a:t>
            </a:r>
          </a:p>
          <a:p>
            <a:pPr marL="800100" lvl="1" indent="-342900">
              <a:lnSpc>
                <a:spcPct val="110000"/>
              </a:lnSpc>
              <a:buFont typeface="+mj-lt"/>
              <a:buAutoNum type="arabicPeriod"/>
            </a:pPr>
            <a:r>
              <a:rPr lang="en-US" sz="1600">
                <a:solidFill>
                  <a:srgbClr val="000000"/>
                </a:solidFill>
                <a:latin typeface="Times New Roman"/>
                <a:ea typeface="SimSun"/>
                <a:cs typeface="Arial"/>
              </a:rPr>
              <a:t>Criteria1: Immediateness of notification</a:t>
            </a:r>
          </a:p>
          <a:p>
            <a:pPr marL="1257300" lvl="2" indent="-342900">
              <a:lnSpc>
                <a:spcPct val="110000"/>
              </a:lnSpc>
              <a:buFont typeface="+mj-lt"/>
              <a:buAutoNum type="arabicPeriod"/>
            </a:pPr>
            <a:r>
              <a:rPr lang="en-US" sz="1600">
                <a:solidFill>
                  <a:srgbClr val="000000"/>
                </a:solidFill>
                <a:latin typeface="Times New Roman"/>
                <a:ea typeface="SimSun"/>
                <a:cs typeface="Arial"/>
              </a:rPr>
              <a:t>Metric: Time elapse between the perception and the response</a:t>
            </a:r>
          </a:p>
          <a:p>
            <a:pPr marL="800100" lvl="1" indent="-342900">
              <a:lnSpc>
                <a:spcPct val="110000"/>
              </a:lnSpc>
              <a:buFont typeface="+mj-lt"/>
              <a:buAutoNum type="arabicPeriod"/>
            </a:pPr>
            <a:r>
              <a:rPr lang="en-US" sz="1600">
                <a:solidFill>
                  <a:srgbClr val="000000"/>
                </a:solidFill>
                <a:latin typeface="Times New Roman"/>
                <a:ea typeface="SimSun"/>
                <a:cs typeface="Arial"/>
              </a:rPr>
              <a:t>Criteria2: Reliability of the notification</a:t>
            </a:r>
          </a:p>
          <a:p>
            <a:pPr marL="1257300" lvl="2" indent="-342900">
              <a:lnSpc>
                <a:spcPct val="110000"/>
              </a:lnSpc>
              <a:buFont typeface="+mj-lt"/>
              <a:buAutoNum type="arabicPeriod"/>
            </a:pPr>
            <a:r>
              <a:rPr lang="en-US" sz="1600">
                <a:solidFill>
                  <a:srgbClr val="000000"/>
                </a:solidFill>
                <a:latin typeface="Times New Roman"/>
                <a:ea typeface="SimSun"/>
                <a:cs typeface="Arial"/>
              </a:rPr>
              <a:t>Metric: The percentage error of false alert (lower is better)</a:t>
            </a:r>
          </a:p>
          <a:p>
            <a:pPr marL="342900" indent="-342900">
              <a:lnSpc>
                <a:spcPct val="110000"/>
              </a:lnSpc>
              <a:buFont typeface="+mj-lt"/>
              <a:buAutoNum type="arabicPeriod"/>
            </a:pPr>
            <a:r>
              <a:rPr lang="en-CA" sz="1600">
                <a:solidFill>
                  <a:srgbClr val="000000"/>
                </a:solidFill>
                <a:latin typeface="Calibri"/>
                <a:ea typeface="SimSun"/>
                <a:cs typeface="Arial"/>
              </a:rPr>
              <a:t>Locate the lost sheep</a:t>
            </a:r>
          </a:p>
          <a:p>
            <a:pPr marL="800100" lvl="1" indent="-342900">
              <a:lnSpc>
                <a:spcPct val="110000"/>
              </a:lnSpc>
              <a:buFont typeface="+mj-lt"/>
              <a:buAutoNum type="arabicPeriod"/>
            </a:pPr>
            <a:r>
              <a:rPr lang="en-CA" sz="1600">
                <a:solidFill>
                  <a:srgbClr val="000000"/>
                </a:solidFill>
                <a:latin typeface="Calibri"/>
                <a:ea typeface="SimSun"/>
                <a:cs typeface="Arial"/>
              </a:rPr>
              <a:t>Criteria/metric1: Be able to locate the sheep within 5km</a:t>
            </a:r>
          </a:p>
          <a:p>
            <a:pPr marL="800100" lvl="1" indent="-342900">
              <a:lnSpc>
                <a:spcPct val="110000"/>
              </a:lnSpc>
              <a:buFont typeface="+mj-lt"/>
              <a:buAutoNum type="arabicPeriod"/>
            </a:pPr>
            <a:r>
              <a:rPr lang="en-CA" sz="1600">
                <a:solidFill>
                  <a:srgbClr val="000000"/>
                </a:solidFill>
                <a:latin typeface="Calibri"/>
                <a:ea typeface="SimSun"/>
                <a:cs typeface="Arial"/>
              </a:rPr>
              <a:t>Criteria2: Exactness of the location</a:t>
            </a:r>
          </a:p>
          <a:p>
            <a:pPr marL="1257300" lvl="2" indent="-342900">
              <a:lnSpc>
                <a:spcPct val="110000"/>
              </a:lnSpc>
              <a:buFont typeface="+mj-lt"/>
              <a:buAutoNum type="arabicPeriod"/>
            </a:pPr>
            <a:r>
              <a:rPr lang="en-CA" sz="1600">
                <a:solidFill>
                  <a:srgbClr val="000000"/>
                </a:solidFill>
                <a:latin typeface="Calibri"/>
                <a:ea typeface="SimSun"/>
                <a:cs typeface="Arial"/>
              </a:rPr>
              <a:t>Metric: Detect location of the sheep within a radius of 10m (need justify)</a:t>
            </a:r>
            <a:endParaRPr lang="en-US" sz="1600">
              <a:solidFill>
                <a:srgbClr val="000000"/>
              </a:solidFill>
              <a:latin typeface="Calibri"/>
              <a:ea typeface="SimSun"/>
              <a:cs typeface="Arial"/>
            </a:endParaRPr>
          </a:p>
          <a:p>
            <a:pPr marL="342900" indent="-342900">
              <a:lnSpc>
                <a:spcPct val="110000"/>
              </a:lnSpc>
              <a:buFont typeface="+mj-lt"/>
              <a:buAutoNum type="arabicPeriod"/>
            </a:pPr>
            <a:r>
              <a:rPr lang="en-US" sz="1600">
                <a:solidFill>
                  <a:srgbClr val="000000"/>
                </a:solidFill>
                <a:latin typeface="Times New Roman"/>
                <a:ea typeface="Times New Roman" panose="02020603050405020304" pitchFamily="18" charset="0"/>
                <a:cs typeface="Arial"/>
              </a:rPr>
              <a:t>Differentiate between different owners</a:t>
            </a:r>
          </a:p>
          <a:p>
            <a:pPr marL="800100" lvl="1" indent="-342900">
              <a:lnSpc>
                <a:spcPct val="110000"/>
              </a:lnSpc>
              <a:buFont typeface="+mj-lt"/>
              <a:buAutoNum type="arabicPeriod"/>
            </a:pPr>
            <a:r>
              <a:rPr lang="en-US" sz="1600">
                <a:solidFill>
                  <a:srgbClr val="000000"/>
                </a:solidFill>
                <a:effectLst/>
                <a:latin typeface="Times New Roman"/>
                <a:ea typeface="Times New Roman" panose="02020603050405020304" pitchFamily="18" charset="0"/>
                <a:cs typeface="Arial"/>
              </a:rPr>
              <a:t>Criteria: Identification must be unique to each sheep</a:t>
            </a:r>
          </a:p>
          <a:p>
            <a:pPr marL="1257300" lvl="2" indent="-342900">
              <a:lnSpc>
                <a:spcPct val="110000"/>
              </a:lnSpc>
              <a:buFont typeface="+mj-lt"/>
              <a:buAutoNum type="arabicPeriod"/>
            </a:pPr>
            <a:r>
              <a:rPr lang="en-US" sz="1600">
                <a:solidFill>
                  <a:srgbClr val="000000"/>
                </a:solidFill>
                <a:effectLst/>
                <a:latin typeface="Times New Roman"/>
                <a:ea typeface="Times New Roman" panose="02020603050405020304" pitchFamily="18" charset="0"/>
                <a:cs typeface="Arial"/>
              </a:rPr>
              <a:t>Metric1/Constraint: Must be able differentiate each individual sheep, not just two group of sheep</a:t>
            </a:r>
          </a:p>
          <a:p>
            <a:pPr marL="1257300" lvl="2" indent="-342900">
              <a:lnSpc>
                <a:spcPct val="110000"/>
              </a:lnSpc>
              <a:buFont typeface="+mj-lt"/>
              <a:buAutoNum type="arabicPeriod"/>
            </a:pPr>
            <a:r>
              <a:rPr lang="en-US" sz="1600">
                <a:solidFill>
                  <a:srgbClr val="000000"/>
                </a:solidFill>
                <a:latin typeface="Times New Roman"/>
                <a:ea typeface="Times New Roman" panose="02020603050405020304" pitchFamily="18" charset="0"/>
                <a:cs typeface="Arial"/>
              </a:rPr>
              <a:t>Metric 2: </a:t>
            </a:r>
            <a:r>
              <a:rPr lang="en-US" sz="1600" err="1">
                <a:solidFill>
                  <a:srgbClr val="000000"/>
                </a:solidFill>
                <a:latin typeface="Times New Roman"/>
                <a:ea typeface="Times New Roman" panose="02020603050405020304" pitchFamily="18" charset="0"/>
                <a:cs typeface="Arial"/>
              </a:rPr>
              <a:t>Identifcation</a:t>
            </a:r>
            <a:r>
              <a:rPr lang="en-US" sz="1600">
                <a:solidFill>
                  <a:srgbClr val="000000"/>
                </a:solidFill>
                <a:latin typeface="Times New Roman"/>
                <a:ea typeface="Times New Roman" panose="02020603050405020304" pitchFamily="18" charset="0"/>
                <a:cs typeface="Arial"/>
              </a:rPr>
              <a:t> margin of error - The percent error must be no larger than 1% (need to justify)</a:t>
            </a:r>
          </a:p>
          <a:p>
            <a:pPr marL="1257300" lvl="2" indent="-342900">
              <a:lnSpc>
                <a:spcPct val="110000"/>
              </a:lnSpc>
              <a:buAutoNum type="arabicPeriod"/>
            </a:pPr>
            <a:r>
              <a:rPr lang="en-US" sz="1600">
                <a:ea typeface="+mn-lt"/>
                <a:cs typeface="+mn-lt"/>
                <a:hlinkClick r:id="rId2"/>
              </a:rPr>
              <a:t>https://www.researchgate.net/publication/326130661_Food_identification_by_barcode_scanning_in_the_Netherlands_a_quality_assessment_of_labelled_food_product_databases_underlying_popular_nutrition_applications</a:t>
            </a:r>
            <a:r>
              <a:rPr lang="en-US" sz="1600">
                <a:ea typeface="+mn-lt"/>
                <a:cs typeface="+mn-lt"/>
              </a:rPr>
              <a:t> barcodes are 99% accurate</a:t>
            </a:r>
            <a:endParaRPr lang="en-US" sz="1600">
              <a:solidFill>
                <a:srgbClr val="000000"/>
              </a:solidFill>
              <a:latin typeface="Times New Roman" panose="02020603050405020304" pitchFamily="18" charset="0"/>
              <a:ea typeface="Times New Roman" panose="02020603050405020304" pitchFamily="18" charset="0"/>
              <a:cs typeface="Arial"/>
            </a:endParaRPr>
          </a:p>
          <a:p>
            <a:pPr marL="1714500" lvl="3" indent="-342900">
              <a:lnSpc>
                <a:spcPct val="110000"/>
              </a:lnSpc>
              <a:buFont typeface="+mj-lt"/>
              <a:buAutoNum type="arabicPeriod"/>
            </a:pPr>
            <a:r>
              <a:rPr lang="en-US" sz="1400">
                <a:solidFill>
                  <a:srgbClr val="000000"/>
                </a:solidFill>
                <a:latin typeface="Times New Roman"/>
                <a:ea typeface="Times New Roman" panose="02020603050405020304" pitchFamily="18" charset="0"/>
                <a:cs typeface="Arial"/>
              </a:rPr>
              <a:t>Justification: need an equation to calculate the probability</a:t>
            </a:r>
            <a:endParaRPr lang="en-US" sz="1400">
              <a:solidFill>
                <a:srgbClr val="000000"/>
              </a:solidFill>
              <a:effectLst/>
              <a:latin typeface="Times New Roman"/>
              <a:ea typeface="Times New Roman" panose="02020603050405020304" pitchFamily="18" charset="0"/>
              <a:cs typeface="Arial"/>
            </a:endParaRPr>
          </a:p>
        </p:txBody>
      </p:sp>
    </p:spTree>
    <p:extLst>
      <p:ext uri="{BB962C8B-B14F-4D97-AF65-F5344CB8AC3E}">
        <p14:creationId xmlns:p14="http://schemas.microsoft.com/office/powerpoint/2010/main" val="118058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619D608A-67E7-4E39-A15E-919F1EAAAD89}"/>
              </a:ext>
            </a:extLst>
          </p:cNvPr>
          <p:cNvGraphicFramePr>
            <a:graphicFrameLocks/>
          </p:cNvGraphicFramePr>
          <p:nvPr>
            <p:extLst>
              <p:ext uri="{D42A27DB-BD31-4B8C-83A1-F6EECF244321}">
                <p14:modId xmlns:p14="http://schemas.microsoft.com/office/powerpoint/2010/main" val="800813170"/>
              </p:ext>
            </p:extLst>
          </p:nvPr>
        </p:nvGraphicFramePr>
        <p:xfrm>
          <a:off x="838200" y="1825625"/>
          <a:ext cx="10501218" cy="3994711"/>
        </p:xfrm>
        <a:graphic>
          <a:graphicData uri="http://schemas.openxmlformats.org/drawingml/2006/table">
            <a:tbl>
              <a:tblPr firstRow="1" bandRow="1">
                <a:tableStyleId>{5C22544A-7EE6-4342-B048-85BDC9FD1C3A}</a:tableStyleId>
              </a:tblPr>
              <a:tblGrid>
                <a:gridCol w="2525485">
                  <a:extLst>
                    <a:ext uri="{9D8B030D-6E8A-4147-A177-3AD203B41FA5}">
                      <a16:colId xmlns:a16="http://schemas.microsoft.com/office/drawing/2014/main" val="1428387382"/>
                    </a:ext>
                  </a:extLst>
                </a:gridCol>
                <a:gridCol w="7975733">
                  <a:extLst>
                    <a:ext uri="{9D8B030D-6E8A-4147-A177-3AD203B41FA5}">
                      <a16:colId xmlns:a16="http://schemas.microsoft.com/office/drawing/2014/main" val="1053313221"/>
                    </a:ext>
                  </a:extLst>
                </a:gridCol>
              </a:tblGrid>
              <a:tr h="1250870">
                <a:tc>
                  <a:txBody>
                    <a:bodyPr/>
                    <a:lstStyle/>
                    <a:p>
                      <a:pPr algn="l" rtl="0" fontAlgn="base"/>
                      <a:r>
                        <a:rPr lang="en-US" sz="2800">
                          <a:effectLst/>
                        </a:rPr>
                        <a:t>Requirement </a:t>
                      </a:r>
                      <a:endParaRPr lang="en-US" sz="2800" b="0" i="0">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2800">
                          <a:solidFill>
                            <a:srgbClr val="000000"/>
                          </a:solidFill>
                          <a:latin typeface="Times New Roman" panose="02020603050405020304" pitchFamily="18" charset="0"/>
                          <a:ea typeface="SimSun" panose="02010600030101010101" pitchFamily="2" charset="-122"/>
                          <a:cs typeface="Arial" panose="020B0604020202020204" pitchFamily="34" charset="0"/>
                        </a:rPr>
                        <a:t>Main Functionality Requirements</a:t>
                      </a:r>
                    </a:p>
                  </a:txBody>
                  <a:tcPr/>
                </a:tc>
                <a:extLst>
                  <a:ext uri="{0D108BD9-81ED-4DB2-BD59-A6C34878D82A}">
                    <a16:rowId xmlns:a16="http://schemas.microsoft.com/office/drawing/2014/main" val="1317002131"/>
                  </a:ext>
                </a:extLst>
              </a:tr>
              <a:tr h="766661">
                <a:tc>
                  <a:txBody>
                    <a:bodyPr/>
                    <a:lstStyle/>
                    <a:p>
                      <a:pPr algn="l" rtl="0" fontAlgn="base"/>
                      <a:r>
                        <a:rPr lang="en-US" sz="2800">
                          <a:effectLst/>
                        </a:rPr>
                        <a:t>Metric </a:t>
                      </a:r>
                      <a:endParaRPr lang="en-US" sz="2800" b="0" i="0">
                        <a:effectLst/>
                      </a:endParaRPr>
                    </a:p>
                  </a:txBody>
                  <a:tcPr/>
                </a:tc>
                <a:tc>
                  <a:txBody>
                    <a:bodyPr/>
                    <a:lstStyle/>
                    <a:p>
                      <a:pPr algn="l" rtl="0" fontAlgn="base"/>
                      <a:r>
                        <a:rPr lang="en-US" sz="2800">
                          <a:effectLst/>
                        </a:rPr>
                        <a:t>South African Rand (R1 ≈ 0.084 CAD) </a:t>
                      </a:r>
                      <a:endParaRPr lang="en-US" sz="2800" b="0" i="0">
                        <a:effectLst/>
                      </a:endParaRPr>
                    </a:p>
                  </a:txBody>
                  <a:tcPr/>
                </a:tc>
                <a:extLst>
                  <a:ext uri="{0D108BD9-81ED-4DB2-BD59-A6C34878D82A}">
                    <a16:rowId xmlns:a16="http://schemas.microsoft.com/office/drawing/2014/main" val="758847541"/>
                  </a:ext>
                </a:extLst>
              </a:tr>
              <a:tr h="766661">
                <a:tc>
                  <a:txBody>
                    <a:bodyPr/>
                    <a:lstStyle/>
                    <a:p>
                      <a:pPr algn="l" rtl="0" fontAlgn="base"/>
                      <a:r>
                        <a:rPr lang="en-US" sz="2800">
                          <a:effectLst/>
                        </a:rPr>
                        <a:t>Criteria </a:t>
                      </a:r>
                      <a:endParaRPr lang="en-US" sz="2800" b="0" i="0">
                        <a:effectLst/>
                      </a:endParaRPr>
                    </a:p>
                  </a:txBody>
                  <a:tcPr/>
                </a:tc>
                <a:tc>
                  <a:txBody>
                    <a:bodyPr/>
                    <a:lstStyle/>
                    <a:p>
                      <a:pPr algn="l" rtl="0" fontAlgn="base"/>
                      <a:r>
                        <a:rPr lang="en-US" sz="2800">
                          <a:effectLst/>
                        </a:rPr>
                        <a:t>Lower price is preferred </a:t>
                      </a:r>
                      <a:endParaRPr lang="en-US" sz="2800" b="0" i="0">
                        <a:effectLst/>
                      </a:endParaRPr>
                    </a:p>
                  </a:txBody>
                  <a:tcPr/>
                </a:tc>
                <a:extLst>
                  <a:ext uri="{0D108BD9-81ED-4DB2-BD59-A6C34878D82A}">
                    <a16:rowId xmlns:a16="http://schemas.microsoft.com/office/drawing/2014/main" val="3427877925"/>
                  </a:ext>
                </a:extLst>
              </a:tr>
              <a:tr h="1210519">
                <a:tc>
                  <a:txBody>
                    <a:bodyPr/>
                    <a:lstStyle/>
                    <a:p>
                      <a:pPr algn="l" rtl="0" fontAlgn="base"/>
                      <a:r>
                        <a:rPr lang="en-US" sz="2800">
                          <a:effectLst/>
                        </a:rPr>
                        <a:t>Constraint </a:t>
                      </a:r>
                      <a:endParaRPr lang="en-US" sz="2800" b="0" i="0">
                        <a:effectLst/>
                      </a:endParaRPr>
                    </a:p>
                  </a:txBody>
                  <a:tcPr/>
                </a:tc>
                <a:tc>
                  <a:txBody>
                    <a:bodyPr/>
                    <a:lstStyle/>
                    <a:p>
                      <a:pPr algn="l" rtl="0" fontAlgn="base"/>
                      <a:r>
                        <a:rPr lang="en-US" sz="2800">
                          <a:effectLst/>
                        </a:rPr>
                        <a:t>Must not exceed (R2000 * 28.5 = R57000) / </a:t>
                      </a:r>
                      <a:r>
                        <a:rPr lang="en-US" sz="2800" err="1">
                          <a:effectLst/>
                        </a:rPr>
                        <a:t>yr</a:t>
                      </a:r>
                      <a:r>
                        <a:rPr lang="en-US" sz="2800">
                          <a:effectLst/>
                        </a:rPr>
                        <a:t>  </a:t>
                      </a:r>
                    </a:p>
                    <a:p>
                      <a:pPr algn="l" rtl="0" fontAlgn="base"/>
                      <a:r>
                        <a:rPr lang="en-US" sz="2800">
                          <a:effectLst/>
                        </a:rPr>
                        <a:t>Should not exceed (R2000 * 4.5 = R9000) / </a:t>
                      </a:r>
                      <a:r>
                        <a:rPr lang="en-US" sz="2800" err="1">
                          <a:effectLst/>
                        </a:rPr>
                        <a:t>yr</a:t>
                      </a:r>
                      <a:r>
                        <a:rPr lang="en-US" sz="2800">
                          <a:effectLst/>
                        </a:rPr>
                        <a:t> </a:t>
                      </a:r>
                      <a:endParaRPr lang="en-US" sz="2800" b="0" i="0">
                        <a:effectLst/>
                      </a:endParaRPr>
                    </a:p>
                  </a:txBody>
                  <a:tcPr/>
                </a:tc>
                <a:extLst>
                  <a:ext uri="{0D108BD9-81ED-4DB2-BD59-A6C34878D82A}">
                    <a16:rowId xmlns:a16="http://schemas.microsoft.com/office/drawing/2014/main" val="560836920"/>
                  </a:ext>
                </a:extLst>
              </a:tr>
            </a:tbl>
          </a:graphicData>
        </a:graphic>
      </p:graphicFrame>
    </p:spTree>
    <p:extLst>
      <p:ext uri="{BB962C8B-B14F-4D97-AF65-F5344CB8AC3E}">
        <p14:creationId xmlns:p14="http://schemas.microsoft.com/office/powerpoint/2010/main" val="70798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63EDA-D27E-4C73-8F2F-A0387608D1E3}"/>
              </a:ext>
            </a:extLst>
          </p:cNvPr>
          <p:cNvSpPr>
            <a:spLocks noGrp="1"/>
          </p:cNvSpPr>
          <p:nvPr>
            <p:ph idx="1"/>
          </p:nvPr>
        </p:nvSpPr>
        <p:spPr>
          <a:xfrm>
            <a:off x="838200" y="678873"/>
            <a:ext cx="10515600" cy="5498090"/>
          </a:xfrm>
        </p:spPr>
        <p:txBody>
          <a:bodyPr vert="horz" lIns="91440" tIns="45720" rIns="91440" bIns="45720" rtlCol="0" anchor="t">
            <a:normAutofit fontScale="92500" lnSpcReduction="20000"/>
          </a:bodyPr>
          <a:lstStyle/>
          <a:p>
            <a:pPr marL="0" indent="0">
              <a:buNone/>
            </a:pPr>
            <a:r>
              <a:rPr lang="en-US">
                <a:solidFill>
                  <a:srgbClr val="000000"/>
                </a:solidFill>
                <a:latin typeface="Times New Roman"/>
                <a:ea typeface="Times New Roman" panose="02020603050405020304" pitchFamily="18" charset="0"/>
                <a:cs typeface="Arial"/>
              </a:rPr>
              <a:t>Secondary </a:t>
            </a:r>
            <a:r>
              <a:rPr lang="en-US" sz="2800">
                <a:solidFill>
                  <a:srgbClr val="000000"/>
                </a:solidFill>
                <a:effectLst/>
                <a:latin typeface="Times New Roman"/>
                <a:ea typeface="Times New Roman" panose="02020603050405020304" pitchFamily="18" charset="0"/>
                <a:cs typeface="Arial"/>
              </a:rPr>
              <a:t>functionality requirements:</a:t>
            </a:r>
          </a:p>
          <a:p>
            <a:pPr marL="514350" indent="-514350">
              <a:buFont typeface="+mj-lt"/>
              <a:buAutoNum type="arabicPeriod"/>
            </a:pPr>
            <a:r>
              <a:rPr lang="en-US">
                <a:solidFill>
                  <a:srgbClr val="000000"/>
                </a:solidFill>
                <a:latin typeface="Times New Roman"/>
                <a:ea typeface="Times New Roman" panose="02020603050405020304" pitchFamily="18" charset="0"/>
                <a:cs typeface="Arial"/>
              </a:rPr>
              <a:t>Time efficiency</a:t>
            </a:r>
          </a:p>
          <a:p>
            <a:pPr marL="971550" lvl="1" indent="-514350">
              <a:buFont typeface="Arial" panose="020F0302020204030204"/>
              <a:buChar char="•"/>
            </a:pPr>
            <a:r>
              <a:rPr lang="en-US" sz="2400">
                <a:solidFill>
                  <a:srgbClr val="000000"/>
                </a:solidFill>
                <a:latin typeface="Times New Roman"/>
                <a:ea typeface="SimSun"/>
                <a:cs typeface="Arial"/>
              </a:rPr>
              <a:t>Criteria: Should take a considerable amount of time when using</a:t>
            </a:r>
            <a:r>
              <a:rPr lang="en-US">
                <a:solidFill>
                  <a:srgbClr val="000000"/>
                </a:solidFill>
                <a:latin typeface="Times New Roman"/>
                <a:ea typeface="SimSun"/>
                <a:cs typeface="Arial"/>
              </a:rPr>
              <a:t> </a:t>
            </a:r>
            <a:endParaRPr lang="en-CA">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971550" lvl="1" indent="-514350">
              <a:buFont typeface="Arial" panose="020F0302020204030204"/>
              <a:buChar char="•"/>
            </a:pPr>
            <a:r>
              <a:rPr lang="en-CA">
                <a:solidFill>
                  <a:srgbClr val="000000"/>
                </a:solidFill>
                <a:latin typeface="Times New Roman"/>
                <a:ea typeface="Times New Roman" panose="02020603050405020304" pitchFamily="18" charset="0"/>
                <a:cs typeface="Arial"/>
              </a:rPr>
              <a:t>Metric: Reaction time/ Time for one use(?) (sec/mins)</a:t>
            </a:r>
            <a:endParaRPr lang="en-CA">
              <a:solidFill>
                <a:srgbClr val="000000"/>
              </a:solidFill>
              <a:latin typeface="Calibri" panose="020F0502020204030204"/>
              <a:ea typeface="Times New Roman" panose="02020603050405020304" pitchFamily="18" charset="0"/>
              <a:cs typeface="Calibri" panose="020F0502020204030204"/>
            </a:endParaRPr>
          </a:p>
          <a:p>
            <a:pPr marL="1543050" lvl="2" indent="-342900"/>
            <a:r>
              <a:rPr lang="en-CA">
                <a:solidFill>
                  <a:srgbClr val="000000"/>
                </a:solidFill>
                <a:latin typeface="Times New Roman"/>
                <a:ea typeface="Times New Roman" panose="02020603050405020304" pitchFamily="18" charset="0"/>
                <a:cs typeface="Arial"/>
              </a:rPr>
              <a:t>Constraint: Less than 30mins (need justify)</a:t>
            </a:r>
            <a:endParaRPr lang="en-CA">
              <a:cs typeface="Calibri" panose="020F0502020204030204"/>
            </a:endParaRPr>
          </a:p>
          <a:p>
            <a:pPr marL="514350" indent="-514350">
              <a:buFont typeface="+mj-lt"/>
              <a:buAutoNum type="arabicPeriod"/>
            </a:pPr>
            <a:r>
              <a:rPr lang="en-US">
                <a:solidFill>
                  <a:srgbClr val="000000"/>
                </a:solidFill>
                <a:effectLst/>
                <a:latin typeface="Times New Roman"/>
                <a:ea typeface="Times New Roman" panose="02020603050405020304" pitchFamily="18" charset="0"/>
                <a:cs typeface="Arial"/>
              </a:rPr>
              <a:t>Portability</a:t>
            </a:r>
            <a:endParaRPr lang="en-CA" sz="3600">
              <a:latin typeface="Times New Roman"/>
              <a:ea typeface="SimSun" panose="02010600030101010101" pitchFamily="2" charset="-122"/>
              <a:cs typeface="Arial"/>
            </a:endParaRPr>
          </a:p>
          <a:p>
            <a:pPr marL="971550" lvl="1" indent="-514350">
              <a:buFont typeface="+mj-lt"/>
              <a:buAutoNum type="arabicPeriod"/>
            </a:pPr>
            <a:r>
              <a:rPr lang="en-US" sz="2000">
                <a:solidFill>
                  <a:srgbClr val="000000"/>
                </a:solidFill>
                <a:latin typeface="Times New Roman"/>
                <a:ea typeface="Times New Roman" panose="02020603050405020304" pitchFamily="18" charset="0"/>
                <a:cs typeface="Arial"/>
              </a:rPr>
              <a:t>Criteria: Needs</a:t>
            </a:r>
            <a:r>
              <a:rPr lang="en-US" sz="2000">
                <a:solidFill>
                  <a:srgbClr val="000000"/>
                </a:solidFill>
                <a:effectLst/>
                <a:latin typeface="Times New Roman"/>
                <a:ea typeface="Times New Roman" panose="02020603050405020304" pitchFamily="18" charset="0"/>
                <a:cs typeface="Arial"/>
              </a:rPr>
              <a:t> to be easy to move around, farmers </a:t>
            </a:r>
            <a:r>
              <a:rPr lang="en-US" sz="2000" err="1">
                <a:solidFill>
                  <a:srgbClr val="000000"/>
                </a:solidFill>
                <a:effectLst/>
                <a:latin typeface="Times New Roman"/>
                <a:ea typeface="Times New Roman" panose="02020603050405020304" pitchFamily="18" charset="0"/>
                <a:cs typeface="Arial"/>
              </a:rPr>
              <a:t>gotta</a:t>
            </a:r>
            <a:r>
              <a:rPr lang="en-US" sz="2000">
                <a:solidFill>
                  <a:srgbClr val="000000"/>
                </a:solidFill>
                <a:effectLst/>
                <a:latin typeface="Times New Roman"/>
                <a:ea typeface="Times New Roman" panose="02020603050405020304" pitchFamily="18" charset="0"/>
                <a:cs typeface="Arial"/>
              </a:rPr>
              <a:t> find their sheep and make sure its theirs or something right.</a:t>
            </a:r>
          </a:p>
          <a:p>
            <a:pPr lvl="1">
              <a:lnSpc>
                <a:spcPct val="107000"/>
              </a:lnSpc>
              <a:spcAft>
                <a:spcPts val="800"/>
              </a:spcAft>
            </a:pPr>
            <a:r>
              <a:rPr lang="en-US" sz="2000">
                <a:latin typeface="Times New Roman"/>
                <a:ea typeface="SimSun"/>
                <a:cs typeface="Arial"/>
              </a:rPr>
              <a:t>Metric1: Weight of equipment (kg) </a:t>
            </a:r>
            <a:endParaRPr lang="en-US" sz="2000">
              <a:latin typeface="Times New Roman"/>
              <a:ea typeface="SimSun" panose="02010600030101010101" pitchFamily="2" charset="-122"/>
              <a:cs typeface="Arial" panose="020B0604020202020204" pitchFamily="34" charset="0"/>
            </a:endParaRPr>
          </a:p>
          <a:p>
            <a:pPr lvl="2">
              <a:lnSpc>
                <a:spcPct val="107000"/>
              </a:lnSpc>
              <a:spcAft>
                <a:spcPts val="800"/>
              </a:spcAft>
            </a:pPr>
            <a:r>
              <a:rPr lang="en-US" sz="1600">
                <a:latin typeface="Times New Roman"/>
                <a:ea typeface="SimSun"/>
                <a:cs typeface="Times New Roman"/>
              </a:rPr>
              <a:t>Constraint1: weight requirement: Widget must be under 5.1 pounds (ergonomics, justification)</a:t>
            </a:r>
            <a:endParaRPr lang="en-US" sz="1600">
              <a:latin typeface="Times New Roman"/>
              <a:ea typeface="SimSun"/>
              <a:cs typeface="Arial"/>
            </a:endParaRPr>
          </a:p>
          <a:p>
            <a:pPr lvl="2">
              <a:lnSpc>
                <a:spcPct val="107000"/>
              </a:lnSpc>
              <a:spcAft>
                <a:spcPts val="800"/>
              </a:spcAft>
            </a:pPr>
            <a:r>
              <a:rPr lang="en-US" sz="1600">
                <a:ea typeface="+mn-lt"/>
                <a:cs typeface="+mn-lt"/>
                <a:hlinkClick r:id="rId3"/>
              </a:rPr>
              <a:t>https://hf.tc.faa.gov/publications/2005-human-factors-guidance-for-the-use-of-handheld/full_text.pdf</a:t>
            </a:r>
            <a:r>
              <a:rPr lang="en-US" sz="1600">
                <a:ea typeface="+mn-lt"/>
                <a:cs typeface="+mn-lt"/>
              </a:rPr>
              <a:t> </a:t>
            </a:r>
            <a:endParaRPr lang="en-US" sz="1600">
              <a:latin typeface="Times New Roman"/>
              <a:ea typeface="SimSun"/>
              <a:cs typeface="Times New Roman"/>
            </a:endParaRPr>
          </a:p>
          <a:p>
            <a:pPr lvl="1">
              <a:lnSpc>
                <a:spcPct val="107000"/>
              </a:lnSpc>
              <a:spcAft>
                <a:spcPts val="800"/>
              </a:spcAft>
            </a:pPr>
            <a:r>
              <a:rPr lang="en-US" sz="2000">
                <a:latin typeface="Times New Roman"/>
                <a:ea typeface="SimSun"/>
                <a:cs typeface="Arial"/>
              </a:rPr>
              <a:t>Metric2: Size/dimension of the equipment (m^3)</a:t>
            </a:r>
          </a:p>
          <a:p>
            <a:pPr lvl="2">
              <a:lnSpc>
                <a:spcPct val="107000"/>
              </a:lnSpc>
              <a:spcAft>
                <a:spcPts val="800"/>
              </a:spcAft>
            </a:pPr>
            <a:r>
              <a:rPr lang="en-US" sz="1600">
                <a:latin typeface="Times New Roman"/>
                <a:ea typeface="SimSun"/>
                <a:cs typeface="Times New Roman"/>
              </a:rPr>
              <a:t>Constraint2: Size requirement: Device should be collapsible to under the dimensions 100x125x255mm(also need to justify)</a:t>
            </a:r>
            <a:endParaRPr lang="en-US" sz="1600">
              <a:solidFill>
                <a:srgbClr val="000000"/>
              </a:solidFill>
              <a:latin typeface="Times New Roman"/>
              <a:ea typeface="SimSun"/>
              <a:cs typeface="Arial"/>
            </a:endParaRPr>
          </a:p>
          <a:p>
            <a:pPr lvl="2">
              <a:lnSpc>
                <a:spcPct val="107000"/>
              </a:lnSpc>
              <a:spcAft>
                <a:spcPts val="800"/>
              </a:spcAft>
            </a:pPr>
            <a:r>
              <a:rPr lang="en-US" sz="1600">
                <a:ea typeface="+mn-lt"/>
                <a:cs typeface="+mn-lt"/>
                <a:hlinkClick r:id="rId3"/>
              </a:rPr>
              <a:t>https://hf.tc.faa.gov/publications/2005-human-factors-guidance-for-the-use-of-handheld/full_text.pdf</a:t>
            </a:r>
            <a:r>
              <a:rPr lang="en-US" sz="1600">
                <a:ea typeface="+mn-lt"/>
                <a:cs typeface="+mn-lt"/>
              </a:rPr>
              <a:t> </a:t>
            </a:r>
            <a:endParaRPr lang="en-US" sz="1600">
              <a:solidFill>
                <a:srgbClr val="000000"/>
              </a:solidFill>
              <a:latin typeface="Times New Roman"/>
              <a:ea typeface="SimSun"/>
              <a:cs typeface="Times New Roman"/>
            </a:endParaRPr>
          </a:p>
          <a:p>
            <a:pPr lvl="1">
              <a:lnSpc>
                <a:spcPct val="107000"/>
              </a:lnSpc>
              <a:spcAft>
                <a:spcPts val="800"/>
              </a:spcAft>
            </a:pPr>
            <a:r>
              <a:rPr lang="en-US" sz="2000">
                <a:solidFill>
                  <a:srgbClr val="000000"/>
                </a:solidFill>
                <a:latin typeface="Times New Roman"/>
                <a:ea typeface="SimSun"/>
                <a:cs typeface="Arial"/>
              </a:rPr>
              <a:t>Qualitative metric – one shepherd should be able to move the widget without assistance</a:t>
            </a:r>
            <a:endParaRPr lang="en-US" sz="2000">
              <a:latin typeface="Times New Roman"/>
              <a:ea typeface="SimSun"/>
              <a:cs typeface="Arial"/>
            </a:endParaRPr>
          </a:p>
          <a:p>
            <a:pPr lvl="1">
              <a:lnSpc>
                <a:spcPct val="107000"/>
              </a:lnSpc>
              <a:spcAft>
                <a:spcPts val="800"/>
              </a:spcAft>
            </a:pPr>
            <a:endParaRPr lang="en-US" sz="2000">
              <a:latin typeface="Times New Roman"/>
              <a:ea typeface="SimSun" panose="02010600030101010101" pitchFamily="2" charset="-122"/>
              <a:cs typeface="Arial" panose="020B0604020202020204" pitchFamily="34" charset="0"/>
            </a:endParaRPr>
          </a:p>
          <a:p>
            <a:pPr marL="457200" lvl="1" indent="0">
              <a:lnSpc>
                <a:spcPct val="107000"/>
              </a:lnSpc>
              <a:spcAft>
                <a:spcPts val="800"/>
              </a:spcAft>
              <a:buNone/>
            </a:pPr>
            <a:endParaRPr lang="en-US" sz="2000">
              <a:latin typeface="Times New Roman"/>
              <a:ea typeface="SimSun" panose="02010600030101010101" pitchFamily="2" charset="-122"/>
              <a:cs typeface="Arial" panose="020B0604020202020204" pitchFamily="34" charset="0"/>
            </a:endParaRPr>
          </a:p>
          <a:p>
            <a:pPr marL="971550" lvl="1" indent="-514350">
              <a:buFont typeface="Calibri Light" panose="020F0302020204030204"/>
              <a:buAutoNum type="arabicPeriod"/>
            </a:pPr>
            <a:endParaRPr lang="en-CA">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3667679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2261462F1BF4B8F55C8F4835D8172" ma:contentTypeVersion="13" ma:contentTypeDescription="Create a new document." ma:contentTypeScope="" ma:versionID="7ee19fb2e1a43d1b0ac662caf6f8810b">
  <xsd:schema xmlns:xsd="http://www.w3.org/2001/XMLSchema" xmlns:xs="http://www.w3.org/2001/XMLSchema" xmlns:p="http://schemas.microsoft.com/office/2006/metadata/properties" xmlns:ns2="bd485dac-801c-4085-9b9c-71b9d1706e21" xmlns:ns3="b3b09bcf-0c0d-4ffe-9b3c-71de782847c8" targetNamespace="http://schemas.microsoft.com/office/2006/metadata/properties" ma:root="true" ma:fieldsID="178a48930cb1aac8e81e6636622f344a" ns2:_="" ns3:_="">
    <xsd:import namespace="bd485dac-801c-4085-9b9c-71b9d1706e21"/>
    <xsd:import namespace="b3b09bcf-0c0d-4ffe-9b3c-71de782847c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485dac-801c-4085-9b9c-71b9d1706e2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b09bcf-0c0d-4ffe-9b3c-71de782847c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7A0A6F-1440-4D48-A833-77B93FD12EA3}"/>
</file>

<file path=customXml/itemProps2.xml><?xml version="1.0" encoding="utf-8"?>
<ds:datastoreItem xmlns:ds="http://schemas.openxmlformats.org/officeDocument/2006/customXml" ds:itemID="{4FD83134-6770-4EC8-8275-ADE217F248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C107CED-6765-40F8-AFBE-862E4C118E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2408</Words>
  <Application>Microsoft Office PowerPoint</Application>
  <PresentationFormat>Widescreen</PresentationFormat>
  <Paragraphs>232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Group Brainstorm</vt:lpstr>
      <vt:lpstr>PowerPoint Presentation</vt:lpstr>
      <vt:lpstr>Stakeholders</vt:lpstr>
      <vt:lpstr>Scope</vt:lpstr>
      <vt:lpstr>Requirements</vt:lpstr>
      <vt:lpstr>Cost Efficiency/ Affordability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Organizing ideas from Diverge I</vt:lpstr>
      <vt:lpstr>Converge I  – Multivoting, 7 ballots</vt:lpstr>
      <vt:lpstr>Converge I Casting the votes</vt:lpstr>
      <vt:lpstr>Orgnizing Ideas</vt:lpstr>
      <vt:lpstr>PowerPoint Presentation</vt:lpstr>
      <vt:lpstr>RFID tracking-driven</vt:lpstr>
      <vt:lpstr>Sheep Link – (prevention-driven)</vt:lpstr>
      <vt:lpstr>Scan Sheep (could be either way?)</vt:lpstr>
      <vt:lpstr>PowerPoint Presentation</vt:lpstr>
      <vt:lpstr>IDEA</vt:lpstr>
      <vt:lpstr>Method to prevent sheep from lost </vt:lpstr>
      <vt:lpstr>Ringer</vt:lpstr>
      <vt:lpstr>Broad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dc:title>
  <dc:creator/>
  <cp:lastModifiedBy>Arielle Zhang</cp:lastModifiedBy>
  <cp:revision>1</cp:revision>
  <dcterms:created xsi:type="dcterms:W3CDTF">2022-02-08T21:20:49Z</dcterms:created>
  <dcterms:modified xsi:type="dcterms:W3CDTF">2022-02-18T15:03:12Z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0x0101007FA2261462F1BF4B8F55C8F4835D8172</vt:lpwstr>
  </property>
</Properties>
</file>