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2" r:id="rId7"/>
    <p:sldId id="265" r:id="rId8"/>
    <p:sldId id="266" r:id="rId9"/>
    <p:sldId id="261" r:id="rId10"/>
    <p:sldId id="259" r:id="rId11"/>
    <p:sldId id="258" r:id="rId12"/>
    <p:sldId id="260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7BAD32-D71A-F24C-222D-5D4A92B62CDB}" v="12" dt="2022-04-01T15:25:38.307"/>
    <p1510:client id="{C9943727-6AAC-49A4-B588-41C430C8F03B}" v="18" dt="2022-04-01T03:16:49.0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elle Zhang" userId="8ccb126e-b5b7-4aa9-b40e-79a9344630d6" providerId="ADAL" clId="{C9943727-6AAC-49A4-B588-41C430C8F03B}"/>
    <pc:docChg chg="undo custSel addSld delSld modSld sldOrd">
      <pc:chgData name="Arielle Zhang" userId="8ccb126e-b5b7-4aa9-b40e-79a9344630d6" providerId="ADAL" clId="{C9943727-6AAC-49A4-B588-41C430C8F03B}" dt="2022-04-01T03:20:32.002" v="2360" actId="478"/>
      <pc:docMkLst>
        <pc:docMk/>
      </pc:docMkLst>
      <pc:sldChg chg="modSp mod">
        <pc:chgData name="Arielle Zhang" userId="8ccb126e-b5b7-4aa9-b40e-79a9344630d6" providerId="ADAL" clId="{C9943727-6AAC-49A4-B588-41C430C8F03B}" dt="2022-03-18T23:44:29.918" v="75" actId="20577"/>
        <pc:sldMkLst>
          <pc:docMk/>
          <pc:sldMk cId="109857222" sldId="256"/>
        </pc:sldMkLst>
        <pc:spChg chg="mod">
          <ac:chgData name="Arielle Zhang" userId="8ccb126e-b5b7-4aa9-b40e-79a9344630d6" providerId="ADAL" clId="{C9943727-6AAC-49A4-B588-41C430C8F03B}" dt="2022-03-18T23:44:08.937" v="1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rielle Zhang" userId="8ccb126e-b5b7-4aa9-b40e-79a9344630d6" providerId="ADAL" clId="{C9943727-6AAC-49A4-B588-41C430C8F03B}" dt="2022-03-18T23:44:29.918" v="7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">
        <pc:chgData name="Arielle Zhang" userId="8ccb126e-b5b7-4aa9-b40e-79a9344630d6" providerId="ADAL" clId="{C9943727-6AAC-49A4-B588-41C430C8F03B}" dt="2022-03-18T23:55:22.080" v="1534" actId="22"/>
        <pc:sldMkLst>
          <pc:docMk/>
          <pc:sldMk cId="1643300714" sldId="257"/>
        </pc:sldMkLst>
        <pc:spChg chg="add">
          <ac:chgData name="Arielle Zhang" userId="8ccb126e-b5b7-4aa9-b40e-79a9344630d6" providerId="ADAL" clId="{C9943727-6AAC-49A4-B588-41C430C8F03B}" dt="2022-03-18T23:55:08.740" v="1531" actId="22"/>
          <ac:spMkLst>
            <pc:docMk/>
            <pc:sldMk cId="1643300714" sldId="257"/>
            <ac:spMk id="7" creationId="{1F146660-8ADC-483F-A595-39E24960852F}"/>
          </ac:spMkLst>
        </pc:spChg>
        <pc:spChg chg="add del">
          <ac:chgData name="Arielle Zhang" userId="8ccb126e-b5b7-4aa9-b40e-79a9344630d6" providerId="ADAL" clId="{C9943727-6AAC-49A4-B588-41C430C8F03B}" dt="2022-03-18T23:55:22.080" v="1534" actId="22"/>
          <ac:spMkLst>
            <pc:docMk/>
            <pc:sldMk cId="1643300714" sldId="257"/>
            <ac:spMk id="9" creationId="{218ACF2C-A7F9-474F-A7FA-9864BA5C993D}"/>
          </ac:spMkLst>
        </pc:spChg>
        <pc:picChg chg="add del">
          <ac:chgData name="Arielle Zhang" userId="8ccb126e-b5b7-4aa9-b40e-79a9344630d6" providerId="ADAL" clId="{C9943727-6AAC-49A4-B588-41C430C8F03B}" dt="2022-03-18T23:43:03.919" v="1" actId="21"/>
          <ac:picMkLst>
            <pc:docMk/>
            <pc:sldMk cId="1643300714" sldId="257"/>
            <ac:picMk id="3" creationId="{E0D3E23F-C9D8-4305-9378-51C1867C48F4}"/>
          </ac:picMkLst>
        </pc:picChg>
        <pc:picChg chg="add">
          <ac:chgData name="Arielle Zhang" userId="8ccb126e-b5b7-4aa9-b40e-79a9344630d6" providerId="ADAL" clId="{C9943727-6AAC-49A4-B588-41C430C8F03B}" dt="2022-03-18T23:43:58.326" v="2" actId="22"/>
          <ac:picMkLst>
            <pc:docMk/>
            <pc:sldMk cId="1643300714" sldId="257"/>
            <ac:picMk id="5" creationId="{A3963025-93D3-4747-A9F5-2ED6E9AD950F}"/>
          </ac:picMkLst>
        </pc:picChg>
      </pc:sldChg>
      <pc:sldChg chg="modSp new mod">
        <pc:chgData name="Arielle Zhang" userId="8ccb126e-b5b7-4aa9-b40e-79a9344630d6" providerId="ADAL" clId="{C9943727-6AAC-49A4-B588-41C430C8F03B}" dt="2022-03-18T23:50:27.528" v="1156" actId="20577"/>
        <pc:sldMkLst>
          <pc:docMk/>
          <pc:sldMk cId="1476021408" sldId="258"/>
        </pc:sldMkLst>
        <pc:spChg chg="mod">
          <ac:chgData name="Arielle Zhang" userId="8ccb126e-b5b7-4aa9-b40e-79a9344630d6" providerId="ADAL" clId="{C9943727-6AAC-49A4-B588-41C430C8F03B}" dt="2022-03-18T23:44:53.406" v="110" actId="20577"/>
          <ac:spMkLst>
            <pc:docMk/>
            <pc:sldMk cId="1476021408" sldId="258"/>
            <ac:spMk id="2" creationId="{4A4C3565-11E2-4AB8-A8C2-9CBBBBB48562}"/>
          </ac:spMkLst>
        </pc:spChg>
        <pc:spChg chg="mod">
          <ac:chgData name="Arielle Zhang" userId="8ccb126e-b5b7-4aa9-b40e-79a9344630d6" providerId="ADAL" clId="{C9943727-6AAC-49A4-B588-41C430C8F03B}" dt="2022-03-18T23:50:27.528" v="1156" actId="20577"/>
          <ac:spMkLst>
            <pc:docMk/>
            <pc:sldMk cId="1476021408" sldId="258"/>
            <ac:spMk id="3" creationId="{B9FE5973-6BC3-4658-B937-FA29820F154F}"/>
          </ac:spMkLst>
        </pc:spChg>
      </pc:sldChg>
      <pc:sldChg chg="addSp delSp modSp new mod ord">
        <pc:chgData name="Arielle Zhang" userId="8ccb126e-b5b7-4aa9-b40e-79a9344630d6" providerId="ADAL" clId="{C9943727-6AAC-49A4-B588-41C430C8F03B}" dt="2022-03-23T19:57:48.674" v="1629" actId="1076"/>
        <pc:sldMkLst>
          <pc:docMk/>
          <pc:sldMk cId="262609099" sldId="259"/>
        </pc:sldMkLst>
        <pc:spChg chg="mod">
          <ac:chgData name="Arielle Zhang" userId="8ccb126e-b5b7-4aa9-b40e-79a9344630d6" providerId="ADAL" clId="{C9943727-6AAC-49A4-B588-41C430C8F03B}" dt="2022-03-18T23:45:34.935" v="215" actId="20577"/>
          <ac:spMkLst>
            <pc:docMk/>
            <pc:sldMk cId="262609099" sldId="259"/>
            <ac:spMk id="2" creationId="{46FF697C-B97A-492F-9078-F5E9FE3C03B9}"/>
          </ac:spMkLst>
        </pc:spChg>
        <pc:spChg chg="add del mod">
          <ac:chgData name="Arielle Zhang" userId="8ccb126e-b5b7-4aa9-b40e-79a9344630d6" providerId="ADAL" clId="{C9943727-6AAC-49A4-B588-41C430C8F03B}" dt="2022-03-23T19:57:48.674" v="1629" actId="1076"/>
          <ac:spMkLst>
            <pc:docMk/>
            <pc:sldMk cId="262609099" sldId="259"/>
            <ac:spMk id="3" creationId="{BA4AE8FA-5A0A-40AA-ADB5-FD736F0AAF53}"/>
          </ac:spMkLst>
        </pc:spChg>
        <pc:spChg chg="add del mod">
          <ac:chgData name="Arielle Zhang" userId="8ccb126e-b5b7-4aa9-b40e-79a9344630d6" providerId="ADAL" clId="{C9943727-6AAC-49A4-B588-41C430C8F03B}" dt="2022-03-23T19:57:48.015" v="1628" actId="21"/>
          <ac:spMkLst>
            <pc:docMk/>
            <pc:sldMk cId="262609099" sldId="259"/>
            <ac:spMk id="5" creationId="{BC462263-2167-4C21-9C25-0AECF9005BBE}"/>
          </ac:spMkLst>
        </pc:spChg>
      </pc:sldChg>
      <pc:sldChg chg="modSp new mod">
        <pc:chgData name="Arielle Zhang" userId="8ccb126e-b5b7-4aa9-b40e-79a9344630d6" providerId="ADAL" clId="{C9943727-6AAC-49A4-B588-41C430C8F03B}" dt="2022-03-18T23:52:02.870" v="1524" actId="404"/>
        <pc:sldMkLst>
          <pc:docMk/>
          <pc:sldMk cId="3353420819" sldId="260"/>
        </pc:sldMkLst>
        <pc:spChg chg="mod">
          <ac:chgData name="Arielle Zhang" userId="8ccb126e-b5b7-4aa9-b40e-79a9344630d6" providerId="ADAL" clId="{C9943727-6AAC-49A4-B588-41C430C8F03B}" dt="2022-03-18T23:49:58.756" v="1083" actId="20577"/>
          <ac:spMkLst>
            <pc:docMk/>
            <pc:sldMk cId="3353420819" sldId="260"/>
            <ac:spMk id="2" creationId="{0CC00441-38A1-40AA-946E-0C4D4272696E}"/>
          </ac:spMkLst>
        </pc:spChg>
        <pc:spChg chg="mod">
          <ac:chgData name="Arielle Zhang" userId="8ccb126e-b5b7-4aa9-b40e-79a9344630d6" providerId="ADAL" clId="{C9943727-6AAC-49A4-B588-41C430C8F03B}" dt="2022-03-18T23:52:02.870" v="1524" actId="404"/>
          <ac:spMkLst>
            <pc:docMk/>
            <pc:sldMk cId="3353420819" sldId="260"/>
            <ac:spMk id="3" creationId="{071754CC-B482-4BE2-A7BB-3505FE7CC4BE}"/>
          </ac:spMkLst>
        </pc:spChg>
      </pc:sldChg>
      <pc:sldChg chg="addSp delSp modSp new del mod">
        <pc:chgData name="Arielle Zhang" userId="8ccb126e-b5b7-4aa9-b40e-79a9344630d6" providerId="ADAL" clId="{C9943727-6AAC-49A4-B588-41C430C8F03B}" dt="2022-03-18T23:55:59.370" v="1547" actId="47"/>
        <pc:sldMkLst>
          <pc:docMk/>
          <pc:sldMk cId="1563828541" sldId="261"/>
        </pc:sldMkLst>
        <pc:spChg chg="del">
          <ac:chgData name="Arielle Zhang" userId="8ccb126e-b5b7-4aa9-b40e-79a9344630d6" providerId="ADAL" clId="{C9943727-6AAC-49A4-B588-41C430C8F03B}" dt="2022-03-18T23:55:43.096" v="1537" actId="478"/>
          <ac:spMkLst>
            <pc:docMk/>
            <pc:sldMk cId="1563828541" sldId="261"/>
            <ac:spMk id="2" creationId="{D49BF324-9D4A-4389-894C-97F1C890344C}"/>
          </ac:spMkLst>
        </pc:spChg>
        <pc:spChg chg="del">
          <ac:chgData name="Arielle Zhang" userId="8ccb126e-b5b7-4aa9-b40e-79a9344630d6" providerId="ADAL" clId="{C9943727-6AAC-49A4-B588-41C430C8F03B}" dt="2022-03-18T23:55:42.261" v="1536" actId="478"/>
          <ac:spMkLst>
            <pc:docMk/>
            <pc:sldMk cId="1563828541" sldId="261"/>
            <ac:spMk id="3" creationId="{B35EB634-80C1-4008-8D07-B97AE1543A48}"/>
          </ac:spMkLst>
        </pc:spChg>
        <pc:spChg chg="add del">
          <ac:chgData name="Arielle Zhang" userId="8ccb126e-b5b7-4aa9-b40e-79a9344630d6" providerId="ADAL" clId="{C9943727-6AAC-49A4-B588-41C430C8F03B}" dt="2022-03-18T23:55:45.487" v="1539"/>
          <ac:spMkLst>
            <pc:docMk/>
            <pc:sldMk cId="1563828541" sldId="261"/>
            <ac:spMk id="4" creationId="{23B704F8-B7BC-4469-9841-E890FB98447E}"/>
          </ac:spMkLst>
        </pc:spChg>
        <pc:spChg chg="add del">
          <ac:chgData name="Arielle Zhang" userId="8ccb126e-b5b7-4aa9-b40e-79a9344630d6" providerId="ADAL" clId="{C9943727-6AAC-49A4-B588-41C430C8F03B}" dt="2022-03-18T23:55:48.902" v="1541"/>
          <ac:spMkLst>
            <pc:docMk/>
            <pc:sldMk cId="1563828541" sldId="261"/>
            <ac:spMk id="5" creationId="{201E6CAF-525D-43CE-AEBF-23C1DB2AD533}"/>
          </ac:spMkLst>
        </pc:spChg>
        <pc:spChg chg="add del">
          <ac:chgData name="Arielle Zhang" userId="8ccb126e-b5b7-4aa9-b40e-79a9344630d6" providerId="ADAL" clId="{C9943727-6AAC-49A4-B588-41C430C8F03B}" dt="2022-03-18T23:55:51.549" v="1543"/>
          <ac:spMkLst>
            <pc:docMk/>
            <pc:sldMk cId="1563828541" sldId="261"/>
            <ac:spMk id="6" creationId="{896A38B6-CDE4-4B6D-9509-25E097271353}"/>
          </ac:spMkLst>
        </pc:spChg>
        <pc:spChg chg="add del">
          <ac:chgData name="Arielle Zhang" userId="8ccb126e-b5b7-4aa9-b40e-79a9344630d6" providerId="ADAL" clId="{C9943727-6AAC-49A4-B588-41C430C8F03B}" dt="2022-03-18T23:55:56.315" v="1546" actId="22"/>
          <ac:spMkLst>
            <pc:docMk/>
            <pc:sldMk cId="1563828541" sldId="261"/>
            <ac:spMk id="20" creationId="{B6525003-99EA-43D9-983C-11DAA6E5B9E1}"/>
          </ac:spMkLst>
        </pc:spChg>
        <pc:picChg chg="add del">
          <ac:chgData name="Arielle Zhang" userId="8ccb126e-b5b7-4aa9-b40e-79a9344630d6" providerId="ADAL" clId="{C9943727-6AAC-49A4-B588-41C430C8F03B}" dt="2022-03-18T23:55:45.487" v="1539"/>
          <ac:picMkLst>
            <pc:docMk/>
            <pc:sldMk cId="1563828541" sldId="261"/>
            <ac:picMk id="2050" creationId="{5482CD63-3D60-4885-BBEF-1CB3B990777A}"/>
          </ac:picMkLst>
        </pc:picChg>
        <pc:picChg chg="add del">
          <ac:chgData name="Arielle Zhang" userId="8ccb126e-b5b7-4aa9-b40e-79a9344630d6" providerId="ADAL" clId="{C9943727-6AAC-49A4-B588-41C430C8F03B}" dt="2022-03-18T23:55:45.487" v="1539"/>
          <ac:picMkLst>
            <pc:docMk/>
            <pc:sldMk cId="1563828541" sldId="261"/>
            <ac:picMk id="2051" creationId="{CBCF5E76-0E08-4E5E-B63B-6EA545999B1E}"/>
          </ac:picMkLst>
        </pc:picChg>
        <pc:picChg chg="add del">
          <ac:chgData name="Arielle Zhang" userId="8ccb126e-b5b7-4aa9-b40e-79a9344630d6" providerId="ADAL" clId="{C9943727-6AAC-49A4-B588-41C430C8F03B}" dt="2022-03-18T23:55:45.487" v="1539"/>
          <ac:picMkLst>
            <pc:docMk/>
            <pc:sldMk cId="1563828541" sldId="261"/>
            <ac:picMk id="2052" creationId="{1F6D931C-D1E0-4106-99FE-B846375A5353}"/>
          </ac:picMkLst>
        </pc:picChg>
        <pc:picChg chg="add del">
          <ac:chgData name="Arielle Zhang" userId="8ccb126e-b5b7-4aa9-b40e-79a9344630d6" providerId="ADAL" clId="{C9943727-6AAC-49A4-B588-41C430C8F03B}" dt="2022-03-18T23:55:45.487" v="1539"/>
          <ac:picMkLst>
            <pc:docMk/>
            <pc:sldMk cId="1563828541" sldId="261"/>
            <ac:picMk id="2053" creationId="{C996ACA5-0C1F-4599-B51C-D8634F369BA4}"/>
          </ac:picMkLst>
        </pc:picChg>
        <pc:picChg chg="add del">
          <ac:chgData name="Arielle Zhang" userId="8ccb126e-b5b7-4aa9-b40e-79a9344630d6" providerId="ADAL" clId="{C9943727-6AAC-49A4-B588-41C430C8F03B}" dt="2022-03-18T23:55:48.902" v="1541"/>
          <ac:picMkLst>
            <pc:docMk/>
            <pc:sldMk cId="1563828541" sldId="261"/>
            <ac:picMk id="2055" creationId="{5B007E30-9A4A-47B9-B71F-0E84F90C006D}"/>
          </ac:picMkLst>
        </pc:picChg>
        <pc:picChg chg="add del">
          <ac:chgData name="Arielle Zhang" userId="8ccb126e-b5b7-4aa9-b40e-79a9344630d6" providerId="ADAL" clId="{C9943727-6AAC-49A4-B588-41C430C8F03B}" dt="2022-03-18T23:55:48.902" v="1541"/>
          <ac:picMkLst>
            <pc:docMk/>
            <pc:sldMk cId="1563828541" sldId="261"/>
            <ac:picMk id="2056" creationId="{9CF6C081-2DA5-4C49-8F4F-36BE2D4C56B9}"/>
          </ac:picMkLst>
        </pc:picChg>
        <pc:picChg chg="add del">
          <ac:chgData name="Arielle Zhang" userId="8ccb126e-b5b7-4aa9-b40e-79a9344630d6" providerId="ADAL" clId="{C9943727-6AAC-49A4-B588-41C430C8F03B}" dt="2022-03-18T23:55:48.902" v="1541"/>
          <ac:picMkLst>
            <pc:docMk/>
            <pc:sldMk cId="1563828541" sldId="261"/>
            <ac:picMk id="2057" creationId="{A4F7E565-8961-4990-AC36-FCF51EDBAA62}"/>
          </ac:picMkLst>
        </pc:picChg>
        <pc:picChg chg="add del">
          <ac:chgData name="Arielle Zhang" userId="8ccb126e-b5b7-4aa9-b40e-79a9344630d6" providerId="ADAL" clId="{C9943727-6AAC-49A4-B588-41C430C8F03B}" dt="2022-03-18T23:55:48.902" v="1541"/>
          <ac:picMkLst>
            <pc:docMk/>
            <pc:sldMk cId="1563828541" sldId="261"/>
            <ac:picMk id="2058" creationId="{82F89D04-EAB7-42A8-98C6-8C68AC291690}"/>
          </ac:picMkLst>
        </pc:picChg>
        <pc:picChg chg="add del">
          <ac:chgData name="Arielle Zhang" userId="8ccb126e-b5b7-4aa9-b40e-79a9344630d6" providerId="ADAL" clId="{C9943727-6AAC-49A4-B588-41C430C8F03B}" dt="2022-03-18T23:55:51.549" v="1543"/>
          <ac:picMkLst>
            <pc:docMk/>
            <pc:sldMk cId="1563828541" sldId="261"/>
            <ac:picMk id="2060" creationId="{9C2D408E-C6F4-43A4-AD34-F2441B0F928F}"/>
          </ac:picMkLst>
        </pc:picChg>
        <pc:picChg chg="add del">
          <ac:chgData name="Arielle Zhang" userId="8ccb126e-b5b7-4aa9-b40e-79a9344630d6" providerId="ADAL" clId="{C9943727-6AAC-49A4-B588-41C430C8F03B}" dt="2022-03-18T23:55:51.549" v="1543"/>
          <ac:picMkLst>
            <pc:docMk/>
            <pc:sldMk cId="1563828541" sldId="261"/>
            <ac:picMk id="2061" creationId="{EE7F2C36-0FED-4FB1-8B5B-5EA35B865894}"/>
          </ac:picMkLst>
        </pc:picChg>
        <pc:picChg chg="add del">
          <ac:chgData name="Arielle Zhang" userId="8ccb126e-b5b7-4aa9-b40e-79a9344630d6" providerId="ADAL" clId="{C9943727-6AAC-49A4-B588-41C430C8F03B}" dt="2022-03-18T23:55:51.549" v="1543"/>
          <ac:picMkLst>
            <pc:docMk/>
            <pc:sldMk cId="1563828541" sldId="261"/>
            <ac:picMk id="2062" creationId="{3FABC2B5-38A7-4317-9506-87D15558A745}"/>
          </ac:picMkLst>
        </pc:picChg>
        <pc:picChg chg="add del">
          <ac:chgData name="Arielle Zhang" userId="8ccb126e-b5b7-4aa9-b40e-79a9344630d6" providerId="ADAL" clId="{C9943727-6AAC-49A4-B588-41C430C8F03B}" dt="2022-03-18T23:55:51.549" v="1543"/>
          <ac:picMkLst>
            <pc:docMk/>
            <pc:sldMk cId="1563828541" sldId="261"/>
            <ac:picMk id="2063" creationId="{7E0C650C-615F-43DA-91D9-5B19B3D8B9B1}"/>
          </ac:picMkLst>
        </pc:picChg>
      </pc:sldChg>
      <pc:sldChg chg="modSp new mod">
        <pc:chgData name="Arielle Zhang" userId="8ccb126e-b5b7-4aa9-b40e-79a9344630d6" providerId="ADAL" clId="{C9943727-6AAC-49A4-B588-41C430C8F03B}" dt="2022-03-18T23:56:42.917" v="1625" actId="20577"/>
        <pc:sldMkLst>
          <pc:docMk/>
          <pc:sldMk cId="2508284726" sldId="261"/>
        </pc:sldMkLst>
        <pc:spChg chg="mod">
          <ac:chgData name="Arielle Zhang" userId="8ccb126e-b5b7-4aa9-b40e-79a9344630d6" providerId="ADAL" clId="{C9943727-6AAC-49A4-B588-41C430C8F03B}" dt="2022-03-18T23:56:42.917" v="1625" actId="20577"/>
          <ac:spMkLst>
            <pc:docMk/>
            <pc:sldMk cId="2508284726" sldId="261"/>
            <ac:spMk id="3" creationId="{67E321A5-FEBD-4DE6-99E1-3F11C8B5780F}"/>
          </ac:spMkLst>
        </pc:spChg>
      </pc:sldChg>
      <pc:sldChg chg="addSp delSp modSp new del mod">
        <pc:chgData name="Arielle Zhang" userId="8ccb126e-b5b7-4aa9-b40e-79a9344630d6" providerId="ADAL" clId="{C9943727-6AAC-49A4-B588-41C430C8F03B}" dt="2022-03-18T23:55:13.768" v="1532" actId="47"/>
        <pc:sldMkLst>
          <pc:docMk/>
          <pc:sldMk cId="3873538944" sldId="261"/>
        </pc:sldMkLst>
        <pc:spChg chg="del mod">
          <ac:chgData name="Arielle Zhang" userId="8ccb126e-b5b7-4aa9-b40e-79a9344630d6" providerId="ADAL" clId="{C9943727-6AAC-49A4-B588-41C430C8F03B}" dt="2022-03-18T23:54:11.039" v="1528" actId="478"/>
          <ac:spMkLst>
            <pc:docMk/>
            <pc:sldMk cId="3873538944" sldId="261"/>
            <ac:spMk id="2" creationId="{63359865-70B9-4F69-B7E9-654B734D7B49}"/>
          </ac:spMkLst>
        </pc:spChg>
        <pc:spChg chg="del">
          <ac:chgData name="Arielle Zhang" userId="8ccb126e-b5b7-4aa9-b40e-79a9344630d6" providerId="ADAL" clId="{C9943727-6AAC-49A4-B588-41C430C8F03B}" dt="2022-03-18T23:54:09.989" v="1526" actId="478"/>
          <ac:spMkLst>
            <pc:docMk/>
            <pc:sldMk cId="3873538944" sldId="261"/>
            <ac:spMk id="3" creationId="{8E7F9F08-0DFE-40F7-B042-6298EB8AC61F}"/>
          </ac:spMkLst>
        </pc:spChg>
        <pc:spChg chg="add del">
          <ac:chgData name="Arielle Zhang" userId="8ccb126e-b5b7-4aa9-b40e-79a9344630d6" providerId="ADAL" clId="{C9943727-6AAC-49A4-B588-41C430C8F03B}" dt="2022-03-18T23:54:20.870" v="1530"/>
          <ac:spMkLst>
            <pc:docMk/>
            <pc:sldMk cId="3873538944" sldId="261"/>
            <ac:spMk id="4" creationId="{88217CEC-B29B-4316-A0FB-2CCB50057C13}"/>
          </ac:spMkLst>
        </pc:spChg>
        <pc:picChg chg="add del">
          <ac:chgData name="Arielle Zhang" userId="8ccb126e-b5b7-4aa9-b40e-79a9344630d6" providerId="ADAL" clId="{C9943727-6AAC-49A4-B588-41C430C8F03B}" dt="2022-03-18T23:54:20.870" v="1530"/>
          <ac:picMkLst>
            <pc:docMk/>
            <pc:sldMk cId="3873538944" sldId="261"/>
            <ac:picMk id="1026" creationId="{20C5A00F-F992-4B6B-A4F1-5C6F3B487DE9}"/>
          </ac:picMkLst>
        </pc:picChg>
        <pc:picChg chg="add del">
          <ac:chgData name="Arielle Zhang" userId="8ccb126e-b5b7-4aa9-b40e-79a9344630d6" providerId="ADAL" clId="{C9943727-6AAC-49A4-B588-41C430C8F03B}" dt="2022-03-18T23:54:20.870" v="1530"/>
          <ac:picMkLst>
            <pc:docMk/>
            <pc:sldMk cId="3873538944" sldId="261"/>
            <ac:picMk id="1027" creationId="{86238221-A280-4406-A362-6EE6C6526511}"/>
          </ac:picMkLst>
        </pc:picChg>
        <pc:picChg chg="add del">
          <ac:chgData name="Arielle Zhang" userId="8ccb126e-b5b7-4aa9-b40e-79a9344630d6" providerId="ADAL" clId="{C9943727-6AAC-49A4-B588-41C430C8F03B}" dt="2022-03-18T23:54:20.870" v="1530"/>
          <ac:picMkLst>
            <pc:docMk/>
            <pc:sldMk cId="3873538944" sldId="261"/>
            <ac:picMk id="1028" creationId="{B55C2E65-434A-4124-9F96-F8ACD457EB74}"/>
          </ac:picMkLst>
        </pc:picChg>
        <pc:picChg chg="add del">
          <ac:chgData name="Arielle Zhang" userId="8ccb126e-b5b7-4aa9-b40e-79a9344630d6" providerId="ADAL" clId="{C9943727-6AAC-49A4-B588-41C430C8F03B}" dt="2022-03-18T23:54:20.870" v="1530"/>
          <ac:picMkLst>
            <pc:docMk/>
            <pc:sldMk cId="3873538944" sldId="261"/>
            <ac:picMk id="1029" creationId="{96F1B3D7-83E4-4062-A434-498670894611}"/>
          </ac:picMkLst>
        </pc:picChg>
      </pc:sldChg>
      <pc:sldChg chg="addSp delSp modSp new mod">
        <pc:chgData name="Arielle Zhang" userId="8ccb126e-b5b7-4aa9-b40e-79a9344630d6" providerId="ADAL" clId="{C9943727-6AAC-49A4-B588-41C430C8F03B}" dt="2022-03-31T19:30:04.677" v="1735" actId="14734"/>
        <pc:sldMkLst>
          <pc:docMk/>
          <pc:sldMk cId="2308600431" sldId="263"/>
        </pc:sldMkLst>
        <pc:spChg chg="mod">
          <ac:chgData name="Arielle Zhang" userId="8ccb126e-b5b7-4aa9-b40e-79a9344630d6" providerId="ADAL" clId="{C9943727-6AAC-49A4-B588-41C430C8F03B}" dt="2022-03-31T19:27:47.754" v="1643" actId="20577"/>
          <ac:spMkLst>
            <pc:docMk/>
            <pc:sldMk cId="2308600431" sldId="263"/>
            <ac:spMk id="2" creationId="{5D46CE4F-AAB7-452D-BAFE-DEFAB4C81D36}"/>
          </ac:spMkLst>
        </pc:spChg>
        <pc:spChg chg="del">
          <ac:chgData name="Arielle Zhang" userId="8ccb126e-b5b7-4aa9-b40e-79a9344630d6" providerId="ADAL" clId="{C9943727-6AAC-49A4-B588-41C430C8F03B}" dt="2022-03-31T19:28:00.894" v="1645" actId="478"/>
          <ac:spMkLst>
            <pc:docMk/>
            <pc:sldMk cId="2308600431" sldId="263"/>
            <ac:spMk id="3" creationId="{40277F1D-FED6-4F49-B1C9-4EB46AA65B5D}"/>
          </ac:spMkLst>
        </pc:spChg>
        <pc:spChg chg="add mod">
          <ac:chgData name="Arielle Zhang" userId="8ccb126e-b5b7-4aa9-b40e-79a9344630d6" providerId="ADAL" clId="{C9943727-6AAC-49A4-B588-41C430C8F03B}" dt="2022-03-31T19:28:08.083" v="1648" actId="14100"/>
          <ac:spMkLst>
            <pc:docMk/>
            <pc:sldMk cId="2308600431" sldId="263"/>
            <ac:spMk id="4" creationId="{5C52C107-4BE5-423F-BCF9-9034D2D64B0C}"/>
          </ac:spMkLst>
        </pc:spChg>
        <pc:spChg chg="add mod">
          <ac:chgData name="Arielle Zhang" userId="8ccb126e-b5b7-4aa9-b40e-79a9344630d6" providerId="ADAL" clId="{C9943727-6AAC-49A4-B588-41C430C8F03B}" dt="2022-03-31T19:28:30.703" v="1663" actId="14100"/>
          <ac:spMkLst>
            <pc:docMk/>
            <pc:sldMk cId="2308600431" sldId="263"/>
            <ac:spMk id="5" creationId="{3DB97CD6-CC3D-49EF-9B86-D91DE8A84710}"/>
          </ac:spMkLst>
        </pc:spChg>
        <pc:graphicFrameChg chg="add mod modGraphic">
          <ac:chgData name="Arielle Zhang" userId="8ccb126e-b5b7-4aa9-b40e-79a9344630d6" providerId="ADAL" clId="{C9943727-6AAC-49A4-B588-41C430C8F03B}" dt="2022-03-31T19:30:04.677" v="1735" actId="14734"/>
          <ac:graphicFrameMkLst>
            <pc:docMk/>
            <pc:sldMk cId="2308600431" sldId="263"/>
            <ac:graphicFrameMk id="6" creationId="{97B591C7-2991-4671-9EA1-B67F294C529F}"/>
          </ac:graphicFrameMkLst>
        </pc:graphicFrameChg>
        <pc:graphicFrameChg chg="add mod modGraphic">
          <ac:chgData name="Arielle Zhang" userId="8ccb126e-b5b7-4aa9-b40e-79a9344630d6" providerId="ADAL" clId="{C9943727-6AAC-49A4-B588-41C430C8F03B}" dt="2022-03-31T19:29:49.925" v="1733" actId="1076"/>
          <ac:graphicFrameMkLst>
            <pc:docMk/>
            <pc:sldMk cId="2308600431" sldId="263"/>
            <ac:graphicFrameMk id="7" creationId="{00BDE747-F29B-4050-B29C-3FCF3937E9DA}"/>
          </ac:graphicFrameMkLst>
        </pc:graphicFrameChg>
      </pc:sldChg>
      <pc:sldChg chg="addSp delSp modSp new mod">
        <pc:chgData name="Arielle Zhang" userId="8ccb126e-b5b7-4aa9-b40e-79a9344630d6" providerId="ADAL" clId="{C9943727-6AAC-49A4-B588-41C430C8F03B}" dt="2022-04-01T00:10:35.414" v="2249" actId="20577"/>
        <pc:sldMkLst>
          <pc:docMk/>
          <pc:sldMk cId="733691537" sldId="264"/>
        </pc:sldMkLst>
        <pc:spChg chg="del mod">
          <ac:chgData name="Arielle Zhang" userId="8ccb126e-b5b7-4aa9-b40e-79a9344630d6" providerId="ADAL" clId="{C9943727-6AAC-49A4-B588-41C430C8F03B}" dt="2022-04-01T00:06:08.427" v="1739" actId="478"/>
          <ac:spMkLst>
            <pc:docMk/>
            <pc:sldMk cId="733691537" sldId="264"/>
            <ac:spMk id="2" creationId="{FCA79F81-B6AF-49F9-B7B3-40FED11A03CA}"/>
          </ac:spMkLst>
        </pc:spChg>
        <pc:spChg chg="del">
          <ac:chgData name="Arielle Zhang" userId="8ccb126e-b5b7-4aa9-b40e-79a9344630d6" providerId="ADAL" clId="{C9943727-6AAC-49A4-B588-41C430C8F03B}" dt="2022-04-01T00:06:06.841" v="1737" actId="478"/>
          <ac:spMkLst>
            <pc:docMk/>
            <pc:sldMk cId="733691537" sldId="264"/>
            <ac:spMk id="3" creationId="{06F03B03-FE70-4AFC-AEEB-047B7A0F6A55}"/>
          </ac:spMkLst>
        </pc:spChg>
        <pc:spChg chg="add mod">
          <ac:chgData name="Arielle Zhang" userId="8ccb126e-b5b7-4aa9-b40e-79a9344630d6" providerId="ADAL" clId="{C9943727-6AAC-49A4-B588-41C430C8F03B}" dt="2022-04-01T00:08:27.116" v="1818" actId="1076"/>
          <ac:spMkLst>
            <pc:docMk/>
            <pc:sldMk cId="733691537" sldId="264"/>
            <ac:spMk id="4" creationId="{AB267666-5AF5-4C09-BE45-B8880C49FC40}"/>
          </ac:spMkLst>
        </pc:spChg>
        <pc:spChg chg="add mod">
          <ac:chgData name="Arielle Zhang" userId="8ccb126e-b5b7-4aa9-b40e-79a9344630d6" providerId="ADAL" clId="{C9943727-6AAC-49A4-B588-41C430C8F03B}" dt="2022-04-01T00:09:30.577" v="2005" actId="1076"/>
          <ac:spMkLst>
            <pc:docMk/>
            <pc:sldMk cId="733691537" sldId="264"/>
            <ac:spMk id="5" creationId="{3F9099EE-A05B-48B9-90DC-C090109E30B1}"/>
          </ac:spMkLst>
        </pc:spChg>
        <pc:spChg chg="add mod">
          <ac:chgData name="Arielle Zhang" userId="8ccb126e-b5b7-4aa9-b40e-79a9344630d6" providerId="ADAL" clId="{C9943727-6AAC-49A4-B588-41C430C8F03B}" dt="2022-04-01T00:09:33.547" v="2006" actId="1076"/>
          <ac:spMkLst>
            <pc:docMk/>
            <pc:sldMk cId="733691537" sldId="264"/>
            <ac:spMk id="6" creationId="{EC3ECC71-DE19-47CC-916D-3FB9AD8E6164}"/>
          </ac:spMkLst>
        </pc:spChg>
        <pc:spChg chg="add mod">
          <ac:chgData name="Arielle Zhang" userId="8ccb126e-b5b7-4aa9-b40e-79a9344630d6" providerId="ADAL" clId="{C9943727-6AAC-49A4-B588-41C430C8F03B}" dt="2022-04-01T00:10:35.414" v="2249" actId="20577"/>
          <ac:spMkLst>
            <pc:docMk/>
            <pc:sldMk cId="733691537" sldId="264"/>
            <ac:spMk id="7" creationId="{89E97409-AC04-4606-A726-EB4EB5917048}"/>
          </ac:spMkLst>
        </pc:spChg>
      </pc:sldChg>
      <pc:sldChg chg="modSp add mod">
        <pc:chgData name="Arielle Zhang" userId="8ccb126e-b5b7-4aa9-b40e-79a9344630d6" providerId="ADAL" clId="{C9943727-6AAC-49A4-B588-41C430C8F03B}" dt="2022-04-01T03:18:24.527" v="2356" actId="20577"/>
        <pc:sldMkLst>
          <pc:docMk/>
          <pc:sldMk cId="204596996" sldId="265"/>
        </pc:sldMkLst>
        <pc:spChg chg="mod">
          <ac:chgData name="Arielle Zhang" userId="8ccb126e-b5b7-4aa9-b40e-79a9344630d6" providerId="ADAL" clId="{C9943727-6AAC-49A4-B588-41C430C8F03B}" dt="2022-04-01T03:18:24.527" v="2356" actId="20577"/>
          <ac:spMkLst>
            <pc:docMk/>
            <pc:sldMk cId="204596996" sldId="265"/>
            <ac:spMk id="3" creationId="{B43BF4DF-5F57-C1BF-6CC3-D2189E6A311F}"/>
          </ac:spMkLst>
        </pc:spChg>
        <pc:spChg chg="mod">
          <ac:chgData name="Arielle Zhang" userId="8ccb126e-b5b7-4aa9-b40e-79a9344630d6" providerId="ADAL" clId="{C9943727-6AAC-49A4-B588-41C430C8F03B}" dt="2022-04-01T03:17:48.598" v="2312" actId="20577"/>
          <ac:spMkLst>
            <pc:docMk/>
            <pc:sldMk cId="204596996" sldId="265"/>
            <ac:spMk id="5" creationId="{CD25D420-FF12-66B1-872B-21FEB53DA2A3}"/>
          </ac:spMkLst>
        </pc:spChg>
      </pc:sldChg>
      <pc:sldChg chg="delSp modSp new mod">
        <pc:chgData name="Arielle Zhang" userId="8ccb126e-b5b7-4aa9-b40e-79a9344630d6" providerId="ADAL" clId="{C9943727-6AAC-49A4-B588-41C430C8F03B}" dt="2022-04-01T03:20:32.002" v="2360" actId="478"/>
        <pc:sldMkLst>
          <pc:docMk/>
          <pc:sldMk cId="351862856" sldId="266"/>
        </pc:sldMkLst>
        <pc:spChg chg="del mod">
          <ac:chgData name="Arielle Zhang" userId="8ccb126e-b5b7-4aa9-b40e-79a9344630d6" providerId="ADAL" clId="{C9943727-6AAC-49A4-B588-41C430C8F03B}" dt="2022-04-01T03:20:29.630" v="2359" actId="478"/>
          <ac:spMkLst>
            <pc:docMk/>
            <pc:sldMk cId="351862856" sldId="266"/>
            <ac:spMk id="2" creationId="{B5102E15-5FD6-4B83-8E8D-2F15D41A3526}"/>
          </ac:spMkLst>
        </pc:spChg>
        <pc:spChg chg="del">
          <ac:chgData name="Arielle Zhang" userId="8ccb126e-b5b7-4aa9-b40e-79a9344630d6" providerId="ADAL" clId="{C9943727-6AAC-49A4-B588-41C430C8F03B}" dt="2022-04-01T03:20:32.002" v="2360" actId="478"/>
          <ac:spMkLst>
            <pc:docMk/>
            <pc:sldMk cId="351862856" sldId="266"/>
            <ac:spMk id="3" creationId="{714CCC22-15CC-45E8-9819-D814BE211F37}"/>
          </ac:spMkLst>
        </pc:spChg>
      </pc:sldChg>
    </pc:docChg>
  </pc:docChgLst>
  <pc:docChgLst>
    <pc:chgData name="Ethan Fong" userId="S::ethan.fong@mail.utoronto.ca::d68a9599-c511-49b9-a6a6-dc2b3d33ce61" providerId="AD" clId="Web-{D5CAA7DD-4EAA-33A5-58F1-0749D8086B3C}"/>
    <pc:docChg chg="addSld modSld">
      <pc:chgData name="Ethan Fong" userId="S::ethan.fong@mail.utoronto.ca::d68a9599-c511-49b9-a6a6-dc2b3d33ce61" providerId="AD" clId="Web-{D5CAA7DD-4EAA-33A5-58F1-0749D8086B3C}" dt="2022-03-25T14:29:06.411" v="322" actId="1076"/>
      <pc:docMkLst>
        <pc:docMk/>
      </pc:docMkLst>
      <pc:sldChg chg="addSp delSp modSp new">
        <pc:chgData name="Ethan Fong" userId="S::ethan.fong@mail.utoronto.ca::d68a9599-c511-49b9-a6a6-dc2b3d33ce61" providerId="AD" clId="Web-{D5CAA7DD-4EAA-33A5-58F1-0749D8086B3C}" dt="2022-03-25T14:29:06.411" v="322" actId="1076"/>
        <pc:sldMkLst>
          <pc:docMk/>
          <pc:sldMk cId="1213604578" sldId="262"/>
        </pc:sldMkLst>
        <pc:spChg chg="mod">
          <ac:chgData name="Ethan Fong" userId="S::ethan.fong@mail.utoronto.ca::d68a9599-c511-49b9-a6a6-dc2b3d33ce61" providerId="AD" clId="Web-{D5CAA7DD-4EAA-33A5-58F1-0749D8086B3C}" dt="2022-03-25T14:16:56.670" v="7" actId="20577"/>
          <ac:spMkLst>
            <pc:docMk/>
            <pc:sldMk cId="1213604578" sldId="262"/>
            <ac:spMk id="2" creationId="{23ABABCD-8BA4-21CD-A16E-543ED53D6E58}"/>
          </ac:spMkLst>
        </pc:spChg>
        <pc:spChg chg="mod">
          <ac:chgData name="Ethan Fong" userId="S::ethan.fong@mail.utoronto.ca::d68a9599-c511-49b9-a6a6-dc2b3d33ce61" providerId="AD" clId="Web-{D5CAA7DD-4EAA-33A5-58F1-0749D8086B3C}" dt="2022-03-25T14:21:18.594" v="289" actId="20577"/>
          <ac:spMkLst>
            <pc:docMk/>
            <pc:sldMk cId="1213604578" sldId="262"/>
            <ac:spMk id="3" creationId="{B43BF4DF-5F57-C1BF-6CC3-D2189E6A311F}"/>
          </ac:spMkLst>
        </pc:spChg>
        <pc:spChg chg="add mod">
          <ac:chgData name="Ethan Fong" userId="S::ethan.fong@mail.utoronto.ca::d68a9599-c511-49b9-a6a6-dc2b3d33ce61" providerId="AD" clId="Web-{D5CAA7DD-4EAA-33A5-58F1-0749D8086B3C}" dt="2022-03-25T14:18:37.014" v="228" actId="20577"/>
          <ac:spMkLst>
            <pc:docMk/>
            <pc:sldMk cId="1213604578" sldId="262"/>
            <ac:spMk id="4" creationId="{3BC9C66F-043D-7895-5873-799615AD6C8F}"/>
          </ac:spMkLst>
        </pc:spChg>
        <pc:spChg chg="add mod">
          <ac:chgData name="Ethan Fong" userId="S::ethan.fong@mail.utoronto.ca::d68a9599-c511-49b9-a6a6-dc2b3d33ce61" providerId="AD" clId="Web-{D5CAA7DD-4EAA-33A5-58F1-0749D8086B3C}" dt="2022-03-25T14:29:06.411" v="322" actId="1076"/>
          <ac:spMkLst>
            <pc:docMk/>
            <pc:sldMk cId="1213604578" sldId="262"/>
            <ac:spMk id="5" creationId="{CD25D420-FF12-66B1-872B-21FEB53DA2A3}"/>
          </ac:spMkLst>
        </pc:spChg>
        <pc:spChg chg="add mod">
          <ac:chgData name="Ethan Fong" userId="S::ethan.fong@mail.utoronto.ca::d68a9599-c511-49b9-a6a6-dc2b3d33ce61" providerId="AD" clId="Web-{D5CAA7DD-4EAA-33A5-58F1-0749D8086B3C}" dt="2022-03-25T14:19:11.499" v="270" actId="20577"/>
          <ac:spMkLst>
            <pc:docMk/>
            <pc:sldMk cId="1213604578" sldId="262"/>
            <ac:spMk id="6" creationId="{C85D116D-7E71-CB4F-9791-DFDD8A895478}"/>
          </ac:spMkLst>
        </pc:spChg>
        <pc:spChg chg="add mod">
          <ac:chgData name="Ethan Fong" userId="S::ethan.fong@mail.utoronto.ca::d68a9599-c511-49b9-a6a6-dc2b3d33ce61" providerId="AD" clId="Web-{D5CAA7DD-4EAA-33A5-58F1-0749D8086B3C}" dt="2022-03-25T14:21:38.860" v="296" actId="20577"/>
          <ac:spMkLst>
            <pc:docMk/>
            <pc:sldMk cId="1213604578" sldId="262"/>
            <ac:spMk id="7" creationId="{000D0CBA-4608-7DFF-A430-DEB2FB074082}"/>
          </ac:spMkLst>
        </pc:spChg>
        <pc:spChg chg="add mod">
          <ac:chgData name="Ethan Fong" userId="S::ethan.fong@mail.utoronto.ca::d68a9599-c511-49b9-a6a6-dc2b3d33ce61" providerId="AD" clId="Web-{D5CAA7DD-4EAA-33A5-58F1-0749D8086B3C}" dt="2022-03-25T14:21:54.048" v="302" actId="20577"/>
          <ac:spMkLst>
            <pc:docMk/>
            <pc:sldMk cId="1213604578" sldId="262"/>
            <ac:spMk id="11" creationId="{AD7D206E-6143-A816-8499-62425E0729BF}"/>
          </ac:spMkLst>
        </pc:spChg>
        <pc:spChg chg="add del mod">
          <ac:chgData name="Ethan Fong" userId="S::ethan.fong@mail.utoronto.ca::d68a9599-c511-49b9-a6a6-dc2b3d33ce61" providerId="AD" clId="Web-{D5CAA7DD-4EAA-33A5-58F1-0749D8086B3C}" dt="2022-03-25T14:28:53.223" v="319"/>
          <ac:spMkLst>
            <pc:docMk/>
            <pc:sldMk cId="1213604578" sldId="262"/>
            <ac:spMk id="13" creationId="{ADCF0F2A-8B85-CAB8-0027-F6F9F20CA347}"/>
          </ac:spMkLst>
        </pc:spChg>
        <pc:spChg chg="add mod">
          <ac:chgData name="Ethan Fong" userId="S::ethan.fong@mail.utoronto.ca::d68a9599-c511-49b9-a6a6-dc2b3d33ce61" providerId="AD" clId="Web-{D5CAA7DD-4EAA-33A5-58F1-0749D8086B3C}" dt="2022-03-25T14:29:02.208" v="321" actId="1076"/>
          <ac:spMkLst>
            <pc:docMk/>
            <pc:sldMk cId="1213604578" sldId="262"/>
            <ac:spMk id="14" creationId="{5EF111B9-D7CD-6055-8C11-83652CED4098}"/>
          </ac:spMkLst>
        </pc:spChg>
        <pc:cxnChg chg="add mod">
          <ac:chgData name="Ethan Fong" userId="S::ethan.fong@mail.utoronto.ca::d68a9599-c511-49b9-a6a6-dc2b3d33ce61" providerId="AD" clId="Web-{D5CAA7DD-4EAA-33A5-58F1-0749D8086B3C}" dt="2022-03-25T14:24:07.815" v="316" actId="14100"/>
          <ac:cxnSpMkLst>
            <pc:docMk/>
            <pc:sldMk cId="1213604578" sldId="262"/>
            <ac:cxnSpMk id="8" creationId="{F6E996A2-6ACA-3D19-479B-BAA7F43FB161}"/>
          </ac:cxnSpMkLst>
        </pc:cxnChg>
        <pc:cxnChg chg="add mod">
          <ac:chgData name="Ethan Fong" userId="S::ethan.fong@mail.utoronto.ca::d68a9599-c511-49b9-a6a6-dc2b3d33ce61" providerId="AD" clId="Web-{D5CAA7DD-4EAA-33A5-58F1-0749D8086B3C}" dt="2022-03-25T14:21:30.438" v="291" actId="14100"/>
          <ac:cxnSpMkLst>
            <pc:docMk/>
            <pc:sldMk cId="1213604578" sldId="262"/>
            <ac:cxnSpMk id="9" creationId="{0B075E2E-2B7F-E615-2748-B6699A426E54}"/>
          </ac:cxnSpMkLst>
        </pc:cxnChg>
        <pc:cxnChg chg="add del mod">
          <ac:chgData name="Ethan Fong" userId="S::ethan.fong@mail.utoronto.ca::d68a9599-c511-49b9-a6a6-dc2b3d33ce61" providerId="AD" clId="Web-{D5CAA7DD-4EAA-33A5-58F1-0749D8086B3C}" dt="2022-03-25T14:21:43.360" v="298"/>
          <ac:cxnSpMkLst>
            <pc:docMk/>
            <pc:sldMk cId="1213604578" sldId="262"/>
            <ac:cxnSpMk id="10" creationId="{36D50D63-6BCB-AEA2-A273-04059E5EB230}"/>
          </ac:cxnSpMkLst>
        </pc:cxnChg>
        <pc:cxnChg chg="add mod">
          <ac:chgData name="Ethan Fong" userId="S::ethan.fong@mail.utoronto.ca::d68a9599-c511-49b9-a6a6-dc2b3d33ce61" providerId="AD" clId="Web-{D5CAA7DD-4EAA-33A5-58F1-0749D8086B3C}" dt="2022-03-25T14:21:59.798" v="304" actId="14100"/>
          <ac:cxnSpMkLst>
            <pc:docMk/>
            <pc:sldMk cId="1213604578" sldId="262"/>
            <ac:cxnSpMk id="12" creationId="{8C6EE539-69BA-E5DA-A6FD-2BA27276BA69}"/>
          </ac:cxnSpMkLst>
        </pc:cxnChg>
      </pc:sldChg>
    </pc:docChg>
  </pc:docChgLst>
  <pc:docChgLst>
    <pc:chgData name="Arielle Zhang" userId="S::arielle.zhang@mail.utoronto.ca::8ccb126e-b5b7-4aa9-b40e-79a9344630d6" providerId="AD" clId="Web-{6CF73A30-A8A9-4156-82C5-A1EDFC8F4DC6}"/>
    <pc:docChg chg="addSld modSld">
      <pc:chgData name="Arielle Zhang" userId="S::arielle.zhang@mail.utoronto.ca::8ccb126e-b5b7-4aa9-b40e-79a9344630d6" providerId="AD" clId="Web-{6CF73A30-A8A9-4156-82C5-A1EDFC8F4DC6}" dt="2022-03-18T22:05:39.679" v="4"/>
      <pc:docMkLst>
        <pc:docMk/>
      </pc:docMkLst>
      <pc:sldChg chg="addSp delSp new">
        <pc:chgData name="Arielle Zhang" userId="S::arielle.zhang@mail.utoronto.ca::8ccb126e-b5b7-4aa9-b40e-79a9344630d6" providerId="AD" clId="Web-{6CF73A30-A8A9-4156-82C5-A1EDFC8F4DC6}" dt="2022-03-18T22:05:39.679" v="4"/>
        <pc:sldMkLst>
          <pc:docMk/>
          <pc:sldMk cId="1643300714" sldId="257"/>
        </pc:sldMkLst>
        <pc:spChg chg="del">
          <ac:chgData name="Arielle Zhang" userId="S::arielle.zhang@mail.utoronto.ca::8ccb126e-b5b7-4aa9-b40e-79a9344630d6" providerId="AD" clId="Web-{6CF73A30-A8A9-4156-82C5-A1EDFC8F4DC6}" dt="2022-03-18T22:05:11.851" v="2"/>
          <ac:spMkLst>
            <pc:docMk/>
            <pc:sldMk cId="1643300714" sldId="257"/>
            <ac:spMk id="2" creationId="{962978C3-6BA6-4875-B6F6-760106FE2FF9}"/>
          </ac:spMkLst>
        </pc:spChg>
        <pc:spChg chg="del">
          <ac:chgData name="Arielle Zhang" userId="S::arielle.zhang@mail.utoronto.ca::8ccb126e-b5b7-4aa9-b40e-79a9344630d6" providerId="AD" clId="Web-{6CF73A30-A8A9-4156-82C5-A1EDFC8F4DC6}" dt="2022-03-18T22:05:10.819" v="1"/>
          <ac:spMkLst>
            <pc:docMk/>
            <pc:sldMk cId="1643300714" sldId="257"/>
            <ac:spMk id="3" creationId="{6357DE54-907F-4789-95F4-A39A77F28D73}"/>
          </ac:spMkLst>
        </pc:spChg>
        <pc:spChg chg="add del">
          <ac:chgData name="Arielle Zhang" userId="S::arielle.zhang@mail.utoronto.ca::8ccb126e-b5b7-4aa9-b40e-79a9344630d6" providerId="AD" clId="Web-{6CF73A30-A8A9-4156-82C5-A1EDFC8F4DC6}" dt="2022-03-18T22:05:39.679" v="4"/>
          <ac:spMkLst>
            <pc:docMk/>
            <pc:sldMk cId="1643300714" sldId="257"/>
            <ac:spMk id="4" creationId="{A3AF06C4-AF09-451E-A5AB-FB2AEB719F9A}"/>
          </ac:spMkLst>
        </pc:spChg>
      </pc:sldChg>
    </pc:docChg>
  </pc:docChgLst>
  <pc:docChgLst>
    <pc:chgData name="Ethan Fong" userId="S::ethan.fong@mail.utoronto.ca::d68a9599-c511-49b9-a6a6-dc2b3d33ce61" providerId="AD" clId="Web-{198D78B1-3279-36FC-EB79-B2D46A877781}"/>
    <pc:docChg chg="modSld">
      <pc:chgData name="Ethan Fong" userId="S::ethan.fong@mail.utoronto.ca::d68a9599-c511-49b9-a6a6-dc2b3d33ce61" providerId="AD" clId="Web-{198D78B1-3279-36FC-EB79-B2D46A877781}" dt="2022-03-30T20:47:01.381" v="6" actId="20577"/>
      <pc:docMkLst>
        <pc:docMk/>
      </pc:docMkLst>
      <pc:sldChg chg="modSp">
        <pc:chgData name="Ethan Fong" userId="S::ethan.fong@mail.utoronto.ca::d68a9599-c511-49b9-a6a6-dc2b3d33ce61" providerId="AD" clId="Web-{198D78B1-3279-36FC-EB79-B2D46A877781}" dt="2022-03-30T20:47:01.381" v="6" actId="20577"/>
        <pc:sldMkLst>
          <pc:docMk/>
          <pc:sldMk cId="1213604578" sldId="262"/>
        </pc:sldMkLst>
        <pc:spChg chg="mod">
          <ac:chgData name="Ethan Fong" userId="S::ethan.fong@mail.utoronto.ca::d68a9599-c511-49b9-a6a6-dc2b3d33ce61" providerId="AD" clId="Web-{198D78B1-3279-36FC-EB79-B2D46A877781}" dt="2022-03-30T20:47:00.631" v="5" actId="20577"/>
          <ac:spMkLst>
            <pc:docMk/>
            <pc:sldMk cId="1213604578" sldId="262"/>
            <ac:spMk id="5" creationId="{CD25D420-FF12-66B1-872B-21FEB53DA2A3}"/>
          </ac:spMkLst>
        </pc:spChg>
        <pc:spChg chg="mod">
          <ac:chgData name="Ethan Fong" userId="S::ethan.fong@mail.utoronto.ca::d68a9599-c511-49b9-a6a6-dc2b3d33ce61" providerId="AD" clId="Web-{198D78B1-3279-36FC-EB79-B2D46A877781}" dt="2022-03-30T20:47:01.381" v="6" actId="20577"/>
          <ac:spMkLst>
            <pc:docMk/>
            <pc:sldMk cId="1213604578" sldId="262"/>
            <ac:spMk id="6" creationId="{C85D116D-7E71-CB4F-9791-DFDD8A895478}"/>
          </ac:spMkLst>
        </pc:spChg>
      </pc:sldChg>
    </pc:docChg>
  </pc:docChgLst>
  <pc:docChgLst>
    <pc:chgData name="Ethan Fong" userId="S::ethan.fong@mail.utoronto.ca::d68a9599-c511-49b9-a6a6-dc2b3d33ce61" providerId="AD" clId="Web-{787BAD32-D71A-F24C-222D-5D4A92B62CDB}"/>
    <pc:docChg chg="modSld">
      <pc:chgData name="Ethan Fong" userId="S::ethan.fong@mail.utoronto.ca::d68a9599-c511-49b9-a6a6-dc2b3d33ce61" providerId="AD" clId="Web-{787BAD32-D71A-F24C-222D-5D4A92B62CDB}" dt="2022-04-01T15:25:38.307" v="11" actId="14100"/>
      <pc:docMkLst>
        <pc:docMk/>
      </pc:docMkLst>
      <pc:sldChg chg="addSp delSp modSp">
        <pc:chgData name="Ethan Fong" userId="S::ethan.fong@mail.utoronto.ca::d68a9599-c511-49b9-a6a6-dc2b3d33ce61" providerId="AD" clId="Web-{787BAD32-D71A-F24C-222D-5D4A92B62CDB}" dt="2022-04-01T15:25:38.307" v="11" actId="14100"/>
        <pc:sldMkLst>
          <pc:docMk/>
          <pc:sldMk cId="1213604578" sldId="262"/>
        </pc:sldMkLst>
        <pc:spChg chg="mod">
          <ac:chgData name="Ethan Fong" userId="S::ethan.fong@mail.utoronto.ca::d68a9599-c511-49b9-a6a6-dc2b3d33ce61" providerId="AD" clId="Web-{787BAD32-D71A-F24C-222D-5D4A92B62CDB}" dt="2022-04-01T15:25:35.713" v="10" actId="1076"/>
          <ac:spMkLst>
            <pc:docMk/>
            <pc:sldMk cId="1213604578" sldId="262"/>
            <ac:spMk id="4" creationId="{3BC9C66F-043D-7895-5873-799615AD6C8F}"/>
          </ac:spMkLst>
        </pc:spChg>
        <pc:spChg chg="add mod">
          <ac:chgData name="Ethan Fong" userId="S::ethan.fong@mail.utoronto.ca::d68a9599-c511-49b9-a6a6-dc2b3d33ce61" providerId="AD" clId="Web-{787BAD32-D71A-F24C-222D-5D4A92B62CDB}" dt="2022-04-01T15:25:31.823" v="9" actId="1076"/>
          <ac:spMkLst>
            <pc:docMk/>
            <pc:sldMk cId="1213604578" sldId="262"/>
            <ac:spMk id="10" creationId="{39194478-C072-4229-7F74-75ED6922564A}"/>
          </ac:spMkLst>
        </pc:spChg>
        <pc:spChg chg="del">
          <ac:chgData name="Ethan Fong" userId="S::ethan.fong@mail.utoronto.ca::d68a9599-c511-49b9-a6a6-dc2b3d33ce61" providerId="AD" clId="Web-{787BAD32-D71A-F24C-222D-5D4A92B62CDB}" dt="2022-04-01T15:24:43.900" v="0"/>
          <ac:spMkLst>
            <pc:docMk/>
            <pc:sldMk cId="1213604578" sldId="262"/>
            <ac:spMk id="14" creationId="{5EF111B9-D7CD-6055-8C11-83652CED4098}"/>
          </ac:spMkLst>
        </pc:spChg>
        <pc:cxnChg chg="mod">
          <ac:chgData name="Ethan Fong" userId="S::ethan.fong@mail.utoronto.ca::d68a9599-c511-49b9-a6a6-dc2b3d33ce61" providerId="AD" clId="Web-{787BAD32-D71A-F24C-222D-5D4A92B62CDB}" dt="2022-04-01T15:25:38.307" v="11" actId="14100"/>
          <ac:cxnSpMkLst>
            <pc:docMk/>
            <pc:sldMk cId="1213604578" sldId="262"/>
            <ac:cxnSpMk id="8" creationId="{F6E996A2-6ACA-3D19-479B-BAA7F43FB16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9Iph4xwfol5bO7mSApgiykuRJZWlmiYWaz3clUHB9hw/edit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Sheep-Link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 cluster-based GPS GSM sheep tracking system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CE4F-AAB7-452D-BAFE-DEFAB4C8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UI Sheep-Link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52C107-4BE5-423F-BCF9-9034D2D64B0C}"/>
              </a:ext>
            </a:extLst>
          </p:cNvPr>
          <p:cNvSpPr/>
          <p:nvPr/>
        </p:nvSpPr>
        <p:spPr>
          <a:xfrm>
            <a:off x="1636776" y="1842516"/>
            <a:ext cx="8266176" cy="4201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B97CD6-CC3D-49EF-9B86-D91DE8A84710}"/>
              </a:ext>
            </a:extLst>
          </p:cNvPr>
          <p:cNvSpPr txBox="1"/>
          <p:nvPr/>
        </p:nvSpPr>
        <p:spPr>
          <a:xfrm>
            <a:off x="4983480" y="1963174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Sheep_Link</a:t>
            </a:r>
            <a:endParaRPr lang="en-CA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7B591C7-2991-4671-9EA1-B67F294C5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278420"/>
              </p:ext>
            </p:extLst>
          </p:nvPr>
        </p:nvGraphicFramePr>
        <p:xfrm>
          <a:off x="1874521" y="2569857"/>
          <a:ext cx="4892040" cy="3190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408">
                  <a:extLst>
                    <a:ext uri="{9D8B030D-6E8A-4147-A177-3AD203B41FA5}">
                      <a16:colId xmlns:a16="http://schemas.microsoft.com/office/drawing/2014/main" val="1857740940"/>
                    </a:ext>
                  </a:extLst>
                </a:gridCol>
                <a:gridCol w="978408">
                  <a:extLst>
                    <a:ext uri="{9D8B030D-6E8A-4147-A177-3AD203B41FA5}">
                      <a16:colId xmlns:a16="http://schemas.microsoft.com/office/drawing/2014/main" val="2024562387"/>
                    </a:ext>
                  </a:extLst>
                </a:gridCol>
                <a:gridCol w="978408">
                  <a:extLst>
                    <a:ext uri="{9D8B030D-6E8A-4147-A177-3AD203B41FA5}">
                      <a16:colId xmlns:a16="http://schemas.microsoft.com/office/drawing/2014/main" val="3189083461"/>
                    </a:ext>
                  </a:extLst>
                </a:gridCol>
                <a:gridCol w="978408">
                  <a:extLst>
                    <a:ext uri="{9D8B030D-6E8A-4147-A177-3AD203B41FA5}">
                      <a16:colId xmlns:a16="http://schemas.microsoft.com/office/drawing/2014/main" val="1301942854"/>
                    </a:ext>
                  </a:extLst>
                </a:gridCol>
                <a:gridCol w="978408">
                  <a:extLst>
                    <a:ext uri="{9D8B030D-6E8A-4147-A177-3AD203B41FA5}">
                      <a16:colId xmlns:a16="http://schemas.microsoft.com/office/drawing/2014/main" val="2240079676"/>
                    </a:ext>
                  </a:extLst>
                </a:gridCol>
              </a:tblGrid>
              <a:tr h="154957">
                <a:tc>
                  <a:txBody>
                    <a:bodyPr/>
                    <a:lstStyle/>
                    <a:p>
                      <a:r>
                        <a:rPr lang="en-CA" dirty="0" err="1"/>
                        <a:t>Real_time</a:t>
                      </a:r>
                      <a:r>
                        <a:rPr lang="en-CA" dirty="0"/>
                        <a:t>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006070"/>
                  </a:ext>
                </a:extLst>
              </a:tr>
              <a:tr h="667414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73728"/>
                  </a:ext>
                </a:extLst>
              </a:tr>
              <a:tr h="667414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394752"/>
                  </a:ext>
                </a:extLst>
              </a:tr>
              <a:tr h="667414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010304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0BDE747-F29B-4050-B29C-3FCF3937E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050159"/>
              </p:ext>
            </p:extLst>
          </p:nvPr>
        </p:nvGraphicFramePr>
        <p:xfrm>
          <a:off x="7927849" y="3429000"/>
          <a:ext cx="1764791" cy="1942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791">
                  <a:extLst>
                    <a:ext uri="{9D8B030D-6E8A-4147-A177-3AD203B41FA5}">
                      <a16:colId xmlns:a16="http://schemas.microsoft.com/office/drawing/2014/main" val="3473355274"/>
                    </a:ext>
                  </a:extLst>
                </a:gridCol>
              </a:tblGrid>
              <a:tr h="435631">
                <a:tc>
                  <a:txBody>
                    <a:bodyPr/>
                    <a:lstStyle/>
                    <a:p>
                      <a:r>
                        <a:rPr lang="en-CA" dirty="0"/>
                        <a:t>Missing </a:t>
                      </a:r>
                      <a:r>
                        <a:rPr lang="en-CA" dirty="0" err="1"/>
                        <a:t>SheepAlert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603641"/>
                  </a:ext>
                </a:extLst>
              </a:tr>
              <a:tr h="434248">
                <a:tc>
                  <a:txBody>
                    <a:bodyPr/>
                    <a:lstStyle/>
                    <a:p>
                      <a:r>
                        <a:rPr lang="en-CA" dirty="0"/>
                        <a:t>Missing sheep 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153648"/>
                  </a:ext>
                </a:extLst>
              </a:tr>
              <a:tr h="434248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549199"/>
                  </a:ext>
                </a:extLst>
              </a:tr>
              <a:tr h="434248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67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600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267666-5AF5-4C09-BE45-B8880C49FC40}"/>
              </a:ext>
            </a:extLst>
          </p:cNvPr>
          <p:cNvSpPr/>
          <p:nvPr/>
        </p:nvSpPr>
        <p:spPr>
          <a:xfrm>
            <a:off x="768096" y="1234440"/>
            <a:ext cx="2660904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</a:t>
            </a:r>
            <a:r>
              <a:rPr lang="en-US" altLang="zh-CN" dirty="0" err="1"/>
              <a:t>ead</a:t>
            </a:r>
            <a:r>
              <a:rPr lang="en-US" altLang="zh-CN" dirty="0"/>
              <a:t> from the Monitor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9099EE-A05B-48B9-90DC-C090109E30B1}"/>
              </a:ext>
            </a:extLst>
          </p:cNvPr>
          <p:cNvSpPr/>
          <p:nvPr/>
        </p:nvSpPr>
        <p:spPr>
          <a:xfrm>
            <a:off x="3654552" y="1234440"/>
            <a:ext cx="2660904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Write to the SHEEPs </a:t>
            </a:r>
            <a:r>
              <a:rPr lang="en-CA" dirty="0" err="1"/>
              <a:t>db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3ECC71-DE19-47CC-916D-3FB9AD8E6164}"/>
              </a:ext>
            </a:extLst>
          </p:cNvPr>
          <p:cNvSpPr/>
          <p:nvPr/>
        </p:nvSpPr>
        <p:spPr>
          <a:xfrm>
            <a:off x="6541008" y="1234440"/>
            <a:ext cx="2660904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From the SHEEPs </a:t>
            </a:r>
            <a:r>
              <a:rPr lang="en-CA" dirty="0" err="1"/>
              <a:t>db</a:t>
            </a:r>
            <a:r>
              <a:rPr lang="en-CA" dirty="0"/>
              <a:t>, detect missing and write missing sheep IDs to the MISSING </a:t>
            </a:r>
            <a:r>
              <a:rPr lang="en-CA" dirty="0" err="1"/>
              <a:t>db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E97409-AC04-4606-A726-EB4EB5917048}"/>
              </a:ext>
            </a:extLst>
          </p:cNvPr>
          <p:cNvSpPr/>
          <p:nvPr/>
        </p:nvSpPr>
        <p:spPr>
          <a:xfrm>
            <a:off x="9345168" y="1234440"/>
            <a:ext cx="2660904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Load the MISSING sheep </a:t>
            </a:r>
            <a:r>
              <a:rPr lang="en-CA" dirty="0" err="1"/>
              <a:t>db</a:t>
            </a:r>
            <a:r>
              <a:rPr lang="en-CA" dirty="0"/>
              <a:t> to the UI (tut used a load button, idk how to real time update)</a:t>
            </a:r>
          </a:p>
        </p:txBody>
      </p:sp>
    </p:spTree>
    <p:extLst>
      <p:ext uri="{BB962C8B-B14F-4D97-AF65-F5344CB8AC3E}">
        <p14:creationId xmlns:p14="http://schemas.microsoft.com/office/powerpoint/2010/main" val="73369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963025-93D3-4747-A9F5-2ED6E9AD9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146660-8ADC-483F-A595-39E24960852F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>
                <a:effectLst/>
              </a:rPr>
              <a:t> 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330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ABCD-8BA4-21CD-A16E-543ED53D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Process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F4DF-5F57-C1BF-6CC3-D2189E6A3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6018" y="3777856"/>
            <a:ext cx="681265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Leader sheep sends GPS information to backend constantly</a:t>
            </a:r>
          </a:p>
          <a:p>
            <a:r>
              <a:rPr lang="en-US">
                <a:cs typeface="Calibri"/>
              </a:rPr>
              <a:t>Leader sheep pings follower sheep</a:t>
            </a:r>
          </a:p>
          <a:p>
            <a:r>
              <a:rPr lang="en-US">
                <a:cs typeface="Calibri"/>
              </a:rPr>
              <a:t>Follower sheep sends id to leader sheep</a:t>
            </a:r>
          </a:p>
          <a:p>
            <a:r>
              <a:rPr lang="en-US">
                <a:cs typeface="Calibri"/>
              </a:rPr>
              <a:t>Follower sheep passes on sheep id to backend (Haven't done)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C9C66F-043D-7895-5873-799615AD6C8F}"/>
              </a:ext>
            </a:extLst>
          </p:cNvPr>
          <p:cNvSpPr/>
          <p:nvPr/>
        </p:nvSpPr>
        <p:spPr>
          <a:xfrm>
            <a:off x="569296" y="3866048"/>
            <a:ext cx="3432148" cy="2172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Backend Database</a:t>
            </a:r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25D420-FF12-66B1-872B-21FEB53DA2A3}"/>
              </a:ext>
            </a:extLst>
          </p:cNvPr>
          <p:cNvSpPr/>
          <p:nvPr/>
        </p:nvSpPr>
        <p:spPr>
          <a:xfrm>
            <a:off x="4152583" y="1025866"/>
            <a:ext cx="1542892" cy="2172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Phone 1</a:t>
            </a:r>
          </a:p>
          <a:p>
            <a:pPr algn="ctr"/>
            <a:r>
              <a:rPr lang="en-US">
                <a:cs typeface="Calibri"/>
              </a:rPr>
              <a:t>Leader Sheep</a:t>
            </a:r>
            <a:endParaRPr lang="en-US" dirty="0"/>
          </a:p>
          <a:p>
            <a:pPr algn="ctr"/>
            <a:r>
              <a:rPr lang="en-US">
                <a:cs typeface="Calibri"/>
              </a:rPr>
              <a:t>GPS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5D116D-7E71-CB4F-9791-DFDD8A895478}"/>
              </a:ext>
            </a:extLst>
          </p:cNvPr>
          <p:cNvSpPr/>
          <p:nvPr/>
        </p:nvSpPr>
        <p:spPr>
          <a:xfrm>
            <a:off x="6016651" y="1025866"/>
            <a:ext cx="1542892" cy="2172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Phone 2</a:t>
            </a:r>
          </a:p>
          <a:p>
            <a:pPr algn="ctr"/>
            <a:r>
              <a:rPr lang="en-US">
                <a:cs typeface="Calibri"/>
              </a:rPr>
              <a:t>Leader Sheep UART communication</a:t>
            </a:r>
            <a:endParaRPr lang="en-US" dirty="0">
              <a:cs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0D0CBA-4608-7DFF-A430-DEB2FB074082}"/>
              </a:ext>
            </a:extLst>
          </p:cNvPr>
          <p:cNvSpPr/>
          <p:nvPr/>
        </p:nvSpPr>
        <p:spPr>
          <a:xfrm>
            <a:off x="8604932" y="1939006"/>
            <a:ext cx="1757008" cy="170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Follower Sheep 1</a:t>
            </a: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E996A2-6ACA-3D19-479B-BAA7F43FB161}"/>
              </a:ext>
            </a:extLst>
          </p:cNvPr>
          <p:cNvCxnSpPr/>
          <p:nvPr/>
        </p:nvCxnSpPr>
        <p:spPr>
          <a:xfrm flipV="1">
            <a:off x="2267659" y="2045357"/>
            <a:ext cx="1840134" cy="18250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075E2E-2B7F-E615-2748-B6699A426E54}"/>
              </a:ext>
            </a:extLst>
          </p:cNvPr>
          <p:cNvCxnSpPr>
            <a:cxnSpLocks/>
          </p:cNvCxnSpPr>
          <p:nvPr/>
        </p:nvCxnSpPr>
        <p:spPr>
          <a:xfrm>
            <a:off x="7582766" y="2214128"/>
            <a:ext cx="996267" cy="4735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7D206E-6143-A816-8499-62425E0729BF}"/>
              </a:ext>
            </a:extLst>
          </p:cNvPr>
          <p:cNvSpPr/>
          <p:nvPr/>
        </p:nvSpPr>
        <p:spPr>
          <a:xfrm>
            <a:off x="8604931" y="175699"/>
            <a:ext cx="1757008" cy="170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Follower Sheep 2</a:t>
            </a:r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6EE539-69BA-E5DA-A6FD-2BA27276BA69}"/>
              </a:ext>
            </a:extLst>
          </p:cNvPr>
          <p:cNvCxnSpPr>
            <a:cxnSpLocks/>
          </p:cNvCxnSpPr>
          <p:nvPr/>
        </p:nvCxnSpPr>
        <p:spPr>
          <a:xfrm flipV="1">
            <a:off x="7589063" y="1157403"/>
            <a:ext cx="983672" cy="716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194478-C072-4229-7F74-75ED6922564A}"/>
              </a:ext>
            </a:extLst>
          </p:cNvPr>
          <p:cNvSpPr/>
          <p:nvPr/>
        </p:nvSpPr>
        <p:spPr>
          <a:xfrm>
            <a:off x="3850304" y="818048"/>
            <a:ext cx="3948544" cy="2594578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0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ABCD-8BA4-21CD-A16E-543ED53D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Process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F4DF-5F57-C1BF-6CC3-D2189E6A3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6018" y="3777856"/>
            <a:ext cx="681265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Leader sheep pings follower sheep</a:t>
            </a:r>
          </a:p>
          <a:p>
            <a:r>
              <a:rPr lang="en-US" dirty="0">
                <a:cs typeface="Calibri"/>
              </a:rPr>
              <a:t>Follower sheep sends id to leader sheep</a:t>
            </a:r>
          </a:p>
          <a:p>
            <a:r>
              <a:rPr lang="en-US" dirty="0">
                <a:cs typeface="Calibri"/>
              </a:rPr>
              <a:t>Leader sheep </a:t>
            </a:r>
            <a:r>
              <a:rPr lang="en-US" altLang="zh-CN" dirty="0">
                <a:cs typeface="Calibri"/>
              </a:rPr>
              <a:t>gets</a:t>
            </a:r>
            <a:r>
              <a:rPr lang="en-US" dirty="0">
                <a:cs typeface="Calibri"/>
              </a:rPr>
              <a:t> GPS information constantly</a:t>
            </a:r>
          </a:p>
          <a:p>
            <a:r>
              <a:rPr lang="en-US" dirty="0">
                <a:cs typeface="Calibri"/>
              </a:rPr>
              <a:t>Follower sheep passes on sheep id and GPS to backend 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C9C66F-043D-7895-5873-799615AD6C8F}"/>
              </a:ext>
            </a:extLst>
          </p:cNvPr>
          <p:cNvSpPr/>
          <p:nvPr/>
        </p:nvSpPr>
        <p:spPr>
          <a:xfrm>
            <a:off x="1085693" y="3475602"/>
            <a:ext cx="3432148" cy="2172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Backend Database</a:t>
            </a:r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25D420-FF12-66B1-872B-21FEB53DA2A3}"/>
              </a:ext>
            </a:extLst>
          </p:cNvPr>
          <p:cNvSpPr/>
          <p:nvPr/>
        </p:nvSpPr>
        <p:spPr>
          <a:xfrm>
            <a:off x="4152583" y="1025866"/>
            <a:ext cx="1542892" cy="2172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Phone 1</a:t>
            </a:r>
          </a:p>
          <a:p>
            <a:pPr algn="ctr"/>
            <a:r>
              <a:rPr lang="en-US" dirty="0">
                <a:cs typeface="Calibri"/>
              </a:rPr>
              <a:t>Leader Sheep</a:t>
            </a:r>
            <a:endParaRPr lang="en-US" dirty="0"/>
          </a:p>
          <a:p>
            <a:pPr algn="ctr"/>
            <a:r>
              <a:rPr lang="en-US" dirty="0">
                <a:cs typeface="Calibri"/>
              </a:rPr>
              <a:t>GPS + sheep ids UART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5D116D-7E71-CB4F-9791-DFDD8A895478}"/>
              </a:ext>
            </a:extLst>
          </p:cNvPr>
          <p:cNvSpPr/>
          <p:nvPr/>
        </p:nvSpPr>
        <p:spPr>
          <a:xfrm>
            <a:off x="6016651" y="1025866"/>
            <a:ext cx="1542892" cy="2172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Phone 2</a:t>
            </a:r>
          </a:p>
          <a:p>
            <a:pPr algn="ctr"/>
            <a:r>
              <a:rPr lang="en-US">
                <a:cs typeface="Calibri"/>
              </a:rPr>
              <a:t>Leader Sheep UART communication</a:t>
            </a:r>
            <a:endParaRPr lang="en-US" dirty="0">
              <a:cs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0D0CBA-4608-7DFF-A430-DEB2FB074082}"/>
              </a:ext>
            </a:extLst>
          </p:cNvPr>
          <p:cNvSpPr/>
          <p:nvPr/>
        </p:nvSpPr>
        <p:spPr>
          <a:xfrm>
            <a:off x="8604932" y="1939006"/>
            <a:ext cx="1757008" cy="170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Follower Sheep 1</a:t>
            </a: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E996A2-6ACA-3D19-479B-BAA7F43FB161}"/>
              </a:ext>
            </a:extLst>
          </p:cNvPr>
          <p:cNvCxnSpPr/>
          <p:nvPr/>
        </p:nvCxnSpPr>
        <p:spPr>
          <a:xfrm flipV="1">
            <a:off x="2708485" y="2045357"/>
            <a:ext cx="1399308" cy="14597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075E2E-2B7F-E615-2748-B6699A426E54}"/>
              </a:ext>
            </a:extLst>
          </p:cNvPr>
          <p:cNvCxnSpPr>
            <a:cxnSpLocks/>
          </p:cNvCxnSpPr>
          <p:nvPr/>
        </p:nvCxnSpPr>
        <p:spPr>
          <a:xfrm>
            <a:off x="7582766" y="2214128"/>
            <a:ext cx="996267" cy="4735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7D206E-6143-A816-8499-62425E0729BF}"/>
              </a:ext>
            </a:extLst>
          </p:cNvPr>
          <p:cNvSpPr/>
          <p:nvPr/>
        </p:nvSpPr>
        <p:spPr>
          <a:xfrm>
            <a:off x="8604931" y="175699"/>
            <a:ext cx="1757008" cy="170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Follower Sheep 2</a:t>
            </a:r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6EE539-69BA-E5DA-A6FD-2BA27276BA69}"/>
              </a:ext>
            </a:extLst>
          </p:cNvPr>
          <p:cNvCxnSpPr>
            <a:cxnSpLocks/>
          </p:cNvCxnSpPr>
          <p:nvPr/>
        </p:nvCxnSpPr>
        <p:spPr>
          <a:xfrm flipV="1">
            <a:off x="7589063" y="1157403"/>
            <a:ext cx="983672" cy="716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5EF111B9-D7CD-6055-8C11-83652CED4098}"/>
              </a:ext>
            </a:extLst>
          </p:cNvPr>
          <p:cNvSpPr/>
          <p:nvPr/>
        </p:nvSpPr>
        <p:spPr>
          <a:xfrm>
            <a:off x="5582121" y="1876031"/>
            <a:ext cx="516397" cy="51639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6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6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A16D-663B-4D7B-911D-DD0180B6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321A5-FEBD-4DE6-99E1-3F11C8B57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I made the graph in google slides, here is the link </a:t>
            </a:r>
            <a:r>
              <a:rPr lang="en-CA">
                <a:hlinkClick r:id="rId2"/>
              </a:rPr>
              <a:t>https://docs.google.com/presentation/d/19Iph4xwfol5bO7mSApgiykuRJZWlmiYWaz3clUHB9hw/edit?usp=sharing</a:t>
            </a:r>
            <a:endParaRPr lang="en-CA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828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697C-B97A-492F-9078-F5E9FE3C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Front End Leader Sheep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E8FA-5A0A-40AA-ADB5-FD736F0AA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/>
              <a:t>GPS + multiple UART mode/(in the future use a different protocol)</a:t>
            </a:r>
          </a:p>
          <a:p>
            <a:r>
              <a:rPr lang="en-CA" sz="2000"/>
              <a:t>Broadcast leader sheep ID: L1000/L2000/L3000</a:t>
            </a:r>
          </a:p>
          <a:p>
            <a:r>
              <a:rPr lang="en-CA" sz="2000"/>
              <a:t>Receives/stores the response from close follower sheep (F1001, F1002, F1003)</a:t>
            </a:r>
          </a:p>
          <a:p>
            <a:r>
              <a:rPr lang="en-CA" sz="2000"/>
              <a:t>GPS module to locate the leader sheep</a:t>
            </a:r>
          </a:p>
          <a:p>
            <a:r>
              <a:rPr lang="en-CA" sz="2000"/>
              <a:t>Send the info to the back end: [“GPS: 14.2220, 20.1110”, “F1001F1002F1003”]</a:t>
            </a:r>
          </a:p>
        </p:txBody>
      </p:sp>
    </p:spTree>
    <p:extLst>
      <p:ext uri="{BB962C8B-B14F-4D97-AF65-F5344CB8AC3E}">
        <p14:creationId xmlns:p14="http://schemas.microsoft.com/office/powerpoint/2010/main" val="26260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3565-11E2-4AB8-A8C2-9CBBBBB4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Front End Follower Sheep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E5973-6BC3-4658-B937-FA29820F1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err="1"/>
              <a:t>Adabluefruit</a:t>
            </a:r>
            <a:r>
              <a:rPr lang="en-CA"/>
              <a:t> + Arduino + PC</a:t>
            </a:r>
          </a:p>
          <a:p>
            <a:r>
              <a:rPr lang="en-CA" sz="2000"/>
              <a:t>Once receive the broadcast from the closest leader sheep, send the follower sheep ID through the serial monitor to the leader sheep</a:t>
            </a:r>
          </a:p>
          <a:p>
            <a:pPr lvl="1"/>
            <a:r>
              <a:rPr lang="en-CA" sz="1600"/>
              <a:t>RSSI need some testing on distance/connectivity (someone do this)</a:t>
            </a:r>
          </a:p>
          <a:p>
            <a:r>
              <a:rPr lang="en-CA" sz="2000"/>
              <a:t>This is done on PC right now, but in the future, should be implemented independently.</a:t>
            </a:r>
          </a:p>
        </p:txBody>
      </p:sp>
    </p:spTree>
    <p:extLst>
      <p:ext uri="{BB962C8B-B14F-4D97-AF65-F5344CB8AC3E}">
        <p14:creationId xmlns:p14="http://schemas.microsoft.com/office/powerpoint/2010/main" val="147602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00441-38A1-40AA-946E-0C4D4272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Back End Database + Missing Sheep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754CC-B482-4BE2-A7BB-3505FE7CC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/>
              <a:t>SQLITE database + missing sheep finding algorithm</a:t>
            </a:r>
          </a:p>
          <a:p>
            <a:r>
              <a:rPr lang="en-CA" sz="2000"/>
              <a:t>From the leader sheep (cell phone UART monitor), we need to type the information to the database manually right now because we don’t have GSM module</a:t>
            </a:r>
          </a:p>
          <a:p>
            <a:r>
              <a:rPr lang="en-CA" sz="2000"/>
              <a:t>Missing algorithm description see next page</a:t>
            </a:r>
          </a:p>
        </p:txBody>
      </p:sp>
    </p:spTree>
    <p:extLst>
      <p:ext uri="{BB962C8B-B14F-4D97-AF65-F5344CB8AC3E}">
        <p14:creationId xmlns:p14="http://schemas.microsoft.com/office/powerpoint/2010/main" val="335342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2261462F1BF4B8F55C8F4835D8172" ma:contentTypeVersion="13" ma:contentTypeDescription="Create a new document." ma:contentTypeScope="" ma:versionID="7ee19fb2e1a43d1b0ac662caf6f8810b">
  <xsd:schema xmlns:xsd="http://www.w3.org/2001/XMLSchema" xmlns:xs="http://www.w3.org/2001/XMLSchema" xmlns:p="http://schemas.microsoft.com/office/2006/metadata/properties" xmlns:ns2="bd485dac-801c-4085-9b9c-71b9d1706e21" xmlns:ns3="b3b09bcf-0c0d-4ffe-9b3c-71de782847c8" targetNamespace="http://schemas.microsoft.com/office/2006/metadata/properties" ma:root="true" ma:fieldsID="178a48930cb1aac8e81e6636622f344a" ns2:_="" ns3:_="">
    <xsd:import namespace="bd485dac-801c-4085-9b9c-71b9d1706e21"/>
    <xsd:import namespace="b3b09bcf-0c0d-4ffe-9b3c-71de782847c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485dac-801c-4085-9b9c-71b9d1706e2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b09bcf-0c0d-4ffe-9b3c-71de782847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8BBC4C-8116-49F3-87B2-32A4545FEC2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0ADC269-1FAC-4A4A-B88A-9B38EB19C4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94B1D6-0049-49DD-8D33-EBEA846AC4DE}">
  <ds:schemaRefs>
    <ds:schemaRef ds:uri="b3b09bcf-0c0d-4ffe-9b3c-71de782847c8"/>
    <ds:schemaRef ds:uri="bd485dac-801c-4085-9b9c-71b9d1706e2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</TotalTime>
  <Words>386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Sheep-Link</vt:lpstr>
      <vt:lpstr>PowerPoint Presentation</vt:lpstr>
      <vt:lpstr>Process</vt:lpstr>
      <vt:lpstr>Process</vt:lpstr>
      <vt:lpstr>PowerPoint Presentation</vt:lpstr>
      <vt:lpstr>PowerPoint Presentation</vt:lpstr>
      <vt:lpstr>Front End Leader Sheep</vt:lpstr>
      <vt:lpstr>Front End Follower Sheep</vt:lpstr>
      <vt:lpstr>Back End Database + Missing Sheep Report</vt:lpstr>
      <vt:lpstr>UI Sheep-Link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Arielle Zhang</cp:lastModifiedBy>
  <cp:revision>9</cp:revision>
  <dcterms:created xsi:type="dcterms:W3CDTF">2022-03-18T22:04:54Z</dcterms:created>
  <dcterms:modified xsi:type="dcterms:W3CDTF">2022-04-01T15:25:45Z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0x0101007FA2261462F1BF4B8F55C8F4835D8172</vt:lpwstr>
  </property>
</Properties>
</file>