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992DC6-9589-4D71-A5B5-2E35936D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7A609ED-8C1E-873F-FBB2-D4EE44BD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26F968-704D-61D8-3A60-F3E4044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1C4261-352A-240F-5AAA-74CC41D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EE9F1A-EF5E-5F35-7514-AEFC4E3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9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957A1B-873E-9A81-EEF1-9D14F7D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461C02-A411-AFA0-74AB-0F6EBA4F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8086C1-5FE6-102D-9075-8FA038D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91BA99-FFB0-0AE7-6376-C204AF3F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977525-1644-C80F-DAE9-64BEBDFB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51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252A110-6E25-43C9-ED5F-50B8C81F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B328F67-A770-1308-7C5B-84755C1C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5B3F03-9713-7C16-9B3F-FC5986FA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EABC17-F48A-ACDD-A6BF-74E5A10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1B89D5-D728-E3EF-4A69-E0731EA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5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F54FCE-910A-34E8-4125-935704E8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606118-8181-9A76-600A-5EB71CBA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8EFEE0-5DF2-79EC-1660-5EC457B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0785AE-A979-9A71-5730-E12A4369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0860D6-9DB6-D146-93DF-56A66ED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5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27BE8-FA65-B5F2-0326-EE6871B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429F6A-C2AE-000A-9F5F-A47DBCE2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7E1BE0-7108-7C95-995A-39855B80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718954-C183-537E-1576-FF3B24D6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4942B3-0D22-4721-63D0-CF0929FA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58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878219-AFB2-B173-C8AA-6A59980D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1370DF-09D0-455C-F762-7B58CFC30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33A394F-0765-FCB0-0B93-7C0FC353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EBFA465-C8E7-29CF-2FAB-84665C20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20864D-E3FB-90DB-DAE0-4F1028D5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B07A33-32B2-28F7-5394-263CDA3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0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1AD927-6C68-5D75-D097-0E1E1372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E09964D-5073-94CC-7A8B-35B667B1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F5C6C3B-FEED-B93F-DEDF-AED403DC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141F95-EF9B-0C98-ABAD-41FB76F49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86B267F-FCDA-1737-0E1D-76F36D8B2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4C5795C-19EC-8775-4232-D3996E4E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66FF8A8-B2BD-0328-0C1F-FBB0B0BE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4835DB3-347E-8E08-6C9D-D5FC8336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8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504E64-72C4-0D3C-0222-FFEE1E1B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7FFBEA2-F4A4-E340-39E1-3F0EBED8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98441-9F0F-CDA9-BEBF-84C86259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0A0C60-3F0F-EE97-7CF6-87063373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5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1853F66-EF7B-8E22-B47A-AF10C3F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0D0E38A-2CD1-69EC-4CA2-03C9BA77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D1A963C-B1E1-54A0-809A-756160CD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4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9C4C87-23F3-1240-27C6-021E0C97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955B72-1B2E-4EFC-E1AD-D2481BD6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2D7D3C2-0217-B820-3243-26B4DF52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7A46C3-0554-2FD8-4BA3-0E6FAFB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AE5F79D-AF78-661C-9AA0-81E4ED1E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32A9E70-49A4-CE9A-280F-61A6143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95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726BE1-1267-54ED-2A06-263EFAF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0360DC1-0243-9074-CEE9-F38E949F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57726C-2A52-975D-6257-7B1EF182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71A468-4A65-4D8D-A52A-593DAE12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D5554B4-266F-9892-5DC3-18928F9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7E8FF4-1D9B-EC41-1507-D35770EE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1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CAAC3FB-6C7F-A99E-BDD2-55BF2320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8C64A8-4F3C-2B37-8D0F-23FE9FAB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FC3E75-769B-ED6A-7CC4-A05109C05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73D-5EF7-47B7-BE6D-8496EA2CE4FE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24CFC9-0B46-FE51-5481-4CC6E325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AD62E0-3769-48E7-0E99-619A2A1A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8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6BBFE12-2FF6-6AD7-4ED7-010DA3C3A631}"/>
              </a:ext>
            </a:extLst>
          </p:cNvPr>
          <p:cNvSpPr/>
          <p:nvPr/>
        </p:nvSpPr>
        <p:spPr>
          <a:xfrm>
            <a:off x="940279" y="2025770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Kunde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F5981A0-CA54-CE35-6ACD-D0C85BF76C26}"/>
              </a:ext>
            </a:extLst>
          </p:cNvPr>
          <p:cNvSpPr/>
          <p:nvPr/>
        </p:nvSpPr>
        <p:spPr>
          <a:xfrm>
            <a:off x="8425132" y="1936630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Ansatte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3358D09-DEDC-DB68-72E2-2A1177923D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24687" y="2682815"/>
            <a:ext cx="5000445" cy="891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8E565084-07B8-43D9-882C-4B932FFA76A7}"/>
              </a:ext>
            </a:extLst>
          </p:cNvPr>
          <p:cNvCxnSpPr/>
          <p:nvPr/>
        </p:nvCxnSpPr>
        <p:spPr>
          <a:xfrm flipV="1">
            <a:off x="8022566" y="2431211"/>
            <a:ext cx="402566" cy="251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3A97B1C1-573F-C926-3907-D6B44232AFC7}"/>
              </a:ext>
            </a:extLst>
          </p:cNvPr>
          <p:cNvCxnSpPr>
            <a:cxnSpLocks/>
          </p:cNvCxnSpPr>
          <p:nvPr/>
        </p:nvCxnSpPr>
        <p:spPr>
          <a:xfrm>
            <a:off x="8022566" y="2700786"/>
            <a:ext cx="402566" cy="207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96831183-23E0-BDF6-3747-C4E75A27BF5C}"/>
              </a:ext>
            </a:extLst>
          </p:cNvPr>
          <p:cNvCxnSpPr/>
          <p:nvPr/>
        </p:nvCxnSpPr>
        <p:spPr>
          <a:xfrm>
            <a:off x="3597215" y="2563123"/>
            <a:ext cx="0" cy="4176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CDA29CA-C9AD-24EB-1C33-7BF87C771AC8}"/>
              </a:ext>
            </a:extLst>
          </p:cNvPr>
          <p:cNvSpPr/>
          <p:nvPr/>
        </p:nvSpPr>
        <p:spPr>
          <a:xfrm>
            <a:off x="7391774" y="2441096"/>
            <a:ext cx="458263" cy="478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43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A0A17DC548864085803CF8748F84C7" ma:contentTypeVersion="13" ma:contentTypeDescription="Opprett et nytt dokument." ma:contentTypeScope="" ma:versionID="111ca1462826030bbefd7b898ebd83d8">
  <xsd:schema xmlns:xsd="http://www.w3.org/2001/XMLSchema" xmlns:xs="http://www.w3.org/2001/XMLSchema" xmlns:p="http://schemas.microsoft.com/office/2006/metadata/properties" xmlns:ns2="71c4f18c-08fe-4463-acce-668bc9bfb716" xmlns:ns3="69e8ba4c-3a53-4aa8-a233-b1da576c8d8d" targetNamespace="http://schemas.microsoft.com/office/2006/metadata/properties" ma:root="true" ma:fieldsID="700294fa5a96eecbf44c3f35ef239934" ns2:_="" ns3:_="">
    <xsd:import namespace="71c4f18c-08fe-4463-acce-668bc9bfb716"/>
    <xsd:import namespace="69e8ba4c-3a53-4aa8-a233-b1da576c8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4f18c-08fe-4463-acce-668bc9bfb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14de5c-6e0a-47b5-b48b-7605a40e3190}" ma:internalName="TaxCatchAll" ma:showField="CatchAllData" ma:web="71c4f18c-08fe-4463-acce-668bc9bfb7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8ba4c-3a53-4aa8-a233-b1da576c8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emerkelapper" ma:readOnly="false" ma:fieldId="{5cf76f15-5ced-4ddc-b409-7134ff3c332f}" ma:taxonomyMulti="true" ma:sspId="68c1ad3d-08c0-4d35-9812-9f19ea7502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c4f18c-08fe-4463-acce-668bc9bfb716" xsi:nil="true"/>
    <lcf76f155ced4ddcb4097134ff3c332f xmlns="69e8ba4c-3a53-4aa8-a233-b1da576c8d8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5117BF-7A58-46AE-94F0-5C1C53125F0A}"/>
</file>

<file path=customXml/itemProps2.xml><?xml version="1.0" encoding="utf-8"?>
<ds:datastoreItem xmlns:ds="http://schemas.openxmlformats.org/officeDocument/2006/customXml" ds:itemID="{70E2F383-B694-4343-BD3C-DB82E3E2E748}"/>
</file>

<file path=customXml/itemProps3.xml><?xml version="1.0" encoding="utf-8"?>
<ds:datastoreItem xmlns:ds="http://schemas.openxmlformats.org/officeDocument/2006/customXml" ds:itemID="{F3DD1FF9-AB82-4A03-B9CF-CB1EEA4B51A8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Edgar Ariel Molinari Fernandez</dc:creator>
  <cp:lastModifiedBy>Edgar Ariel Molinari Fernandez</cp:lastModifiedBy>
  <cp:revision>1</cp:revision>
  <dcterms:created xsi:type="dcterms:W3CDTF">2023-10-24T08:14:20Z</dcterms:created>
  <dcterms:modified xsi:type="dcterms:W3CDTF">2023-10-24T08:30:56Z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0x0101009CA0A17DC548864085803CF8748F84C7</vt:lpwstr>
  </property>
</Properties>
</file>