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AC96B-B87C-4542-8AD6-D60F64195E55}" v="7" dt="2023-11-13T09:53:24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Ariel Molinari Fernandez" userId="0d97611b-d685-4e36-8bdc-48047e6c1b99" providerId="ADAL" clId="{5966FBD1-377C-4D31-9FD5-F822972E6F68}"/>
    <pc:docChg chg="modSld">
      <pc:chgData name="Edgar Ariel Molinari Fernandez" userId="0d97611b-d685-4e36-8bdc-48047e6c1b99" providerId="ADAL" clId="{5966FBD1-377C-4D31-9FD5-F822972E6F68}" dt="2023-10-31T09:07:30.758" v="62" actId="14100"/>
      <pc:docMkLst>
        <pc:docMk/>
      </pc:docMkLst>
      <pc:sldChg chg="addSp modSp mod">
        <pc:chgData name="Edgar Ariel Molinari Fernandez" userId="0d97611b-d685-4e36-8bdc-48047e6c1b99" providerId="ADAL" clId="{5966FBD1-377C-4D31-9FD5-F822972E6F68}" dt="2023-10-31T09:07:30.758" v="62" actId="14100"/>
        <pc:sldMkLst>
          <pc:docMk/>
          <pc:sldMk cId="2904393362" sldId="256"/>
        </pc:sldMkLst>
        <pc:spChg chg="add mod">
          <ac:chgData name="Edgar Ariel Molinari Fernandez" userId="0d97611b-d685-4e36-8bdc-48047e6c1b99" providerId="ADAL" clId="{5966FBD1-377C-4D31-9FD5-F822972E6F68}" dt="2023-10-31T09:03:34.908" v="27" actId="1076"/>
          <ac:spMkLst>
            <pc:docMk/>
            <pc:sldMk cId="2904393362" sldId="256"/>
            <ac:spMk id="2" creationId="{2E52A5BE-F472-C158-B46D-C49EF77DE009}"/>
          </ac:spMkLst>
        </pc:spChg>
        <pc:spChg chg="mod">
          <ac:chgData name="Edgar Ariel Molinari Fernandez" userId="0d97611b-d685-4e36-8bdc-48047e6c1b99" providerId="ADAL" clId="{5966FBD1-377C-4D31-9FD5-F822972E6F68}" dt="2023-10-31T09:00:48.275" v="5" actId="20577"/>
          <ac:spMkLst>
            <pc:docMk/>
            <pc:sldMk cId="2904393362" sldId="256"/>
            <ac:spMk id="4" creationId="{16BBFE12-2FF6-6AD7-4ED7-010DA3C3A631}"/>
          </ac:spMkLst>
        </pc:spChg>
        <pc:spChg chg="mod">
          <ac:chgData name="Edgar Ariel Molinari Fernandez" userId="0d97611b-d685-4e36-8bdc-48047e6c1b99" providerId="ADAL" clId="{5966FBD1-377C-4D31-9FD5-F822972E6F68}" dt="2023-10-31T09:03:27.859" v="25" actId="1076"/>
          <ac:spMkLst>
            <pc:docMk/>
            <pc:sldMk cId="2904393362" sldId="256"/>
            <ac:spMk id="6" creationId="{9F5981A0-CA54-CE35-6ACD-D0C85BF76C26}"/>
          </ac:spMkLst>
        </pc:spChg>
        <pc:spChg chg="mod">
          <ac:chgData name="Edgar Ariel Molinari Fernandez" userId="0d97611b-d685-4e36-8bdc-48047e6c1b99" providerId="ADAL" clId="{5966FBD1-377C-4D31-9FD5-F822972E6F68}" dt="2023-10-31T09:03:56.728" v="31" actId="1076"/>
          <ac:spMkLst>
            <pc:docMk/>
            <pc:sldMk cId="2904393362" sldId="256"/>
            <ac:spMk id="19" creationId="{0CDA29CA-C9AD-24EB-1C33-7BF87C771AC8}"/>
          </ac:spMkLst>
        </pc:spChg>
        <pc:cxnChg chg="mod">
          <ac:chgData name="Edgar Ariel Molinari Fernandez" userId="0d97611b-d685-4e36-8bdc-48047e6c1b99" providerId="ADAL" clId="{5966FBD1-377C-4D31-9FD5-F822972E6F68}" dt="2023-10-31T09:03:27.859" v="25" actId="1076"/>
          <ac:cxnSpMkLst>
            <pc:docMk/>
            <pc:sldMk cId="2904393362" sldId="256"/>
            <ac:cxnSpMk id="8" creationId="{F3358D09-DEDC-DB68-72E2-2A1177923DFC}"/>
          </ac:cxnSpMkLst>
        </pc:cxnChg>
        <pc:cxnChg chg="mod">
          <ac:chgData name="Edgar Ariel Molinari Fernandez" userId="0d97611b-d685-4e36-8bdc-48047e6c1b99" providerId="ADAL" clId="{5966FBD1-377C-4D31-9FD5-F822972E6F68}" dt="2023-10-31T09:04:11.583" v="37" actId="14100"/>
          <ac:cxnSpMkLst>
            <pc:docMk/>
            <pc:sldMk cId="2904393362" sldId="256"/>
            <ac:cxnSpMk id="10" creationId="{8E565084-07B8-43D9-882C-4B932FFA76A7}"/>
          </ac:cxnSpMkLst>
        </pc:cxnChg>
        <pc:cxnChg chg="mod">
          <ac:chgData name="Edgar Ariel Molinari Fernandez" userId="0d97611b-d685-4e36-8bdc-48047e6c1b99" providerId="ADAL" clId="{5966FBD1-377C-4D31-9FD5-F822972E6F68}" dt="2023-10-31T09:04:17.045" v="39" actId="1076"/>
          <ac:cxnSpMkLst>
            <pc:docMk/>
            <pc:sldMk cId="2904393362" sldId="256"/>
            <ac:cxnSpMk id="11" creationId="{3A97B1C1-573F-C926-3907-D6B44232AFC7}"/>
          </ac:cxnSpMkLst>
        </pc:cxnChg>
        <pc:cxnChg chg="add mod">
          <ac:chgData name="Edgar Ariel Molinari Fernandez" userId="0d97611b-d685-4e36-8bdc-48047e6c1b99" providerId="ADAL" clId="{5966FBD1-377C-4D31-9FD5-F822972E6F68}" dt="2023-10-31T09:03:40.875" v="28" actId="1582"/>
          <ac:cxnSpMkLst>
            <pc:docMk/>
            <pc:sldMk cId="2904393362" sldId="256"/>
            <ac:cxnSpMk id="16" creationId="{1E3B4639-149C-F1C3-6D95-516EA919C3D7}"/>
          </ac:cxnSpMkLst>
        </pc:cxnChg>
        <pc:cxnChg chg="mod">
          <ac:chgData name="Edgar Ariel Molinari Fernandez" userId="0d97611b-d685-4e36-8bdc-48047e6c1b99" providerId="ADAL" clId="{5966FBD1-377C-4D31-9FD5-F822972E6F68}" dt="2023-10-31T09:07:30.758" v="62" actId="14100"/>
          <ac:cxnSpMkLst>
            <pc:docMk/>
            <pc:sldMk cId="2904393362" sldId="256"/>
            <ac:cxnSpMk id="18" creationId="{96831183-23E0-BDF6-3747-C4E75A27BF5C}"/>
          </ac:cxnSpMkLst>
        </pc:cxnChg>
        <pc:cxnChg chg="add mod">
          <ac:chgData name="Edgar Ariel Molinari Fernandez" userId="0d97611b-d685-4e36-8bdc-48047e6c1b99" providerId="ADAL" clId="{5966FBD1-377C-4D31-9FD5-F822972E6F68}" dt="2023-10-31T09:05:23.913" v="54" actId="14100"/>
          <ac:cxnSpMkLst>
            <pc:docMk/>
            <pc:sldMk cId="2904393362" sldId="256"/>
            <ac:cxnSpMk id="24" creationId="{72CB291B-8074-8E1A-A694-A34F31A8C751}"/>
          </ac:cxnSpMkLst>
        </pc:cxnChg>
        <pc:cxnChg chg="add mod">
          <ac:chgData name="Edgar Ariel Molinari Fernandez" userId="0d97611b-d685-4e36-8bdc-48047e6c1b99" providerId="ADAL" clId="{5966FBD1-377C-4D31-9FD5-F822972E6F68}" dt="2023-10-31T09:05:18.850" v="53" actId="14100"/>
          <ac:cxnSpMkLst>
            <pc:docMk/>
            <pc:sldMk cId="2904393362" sldId="256"/>
            <ac:cxnSpMk id="27" creationId="{95B2F3A6-4B36-4E44-0563-E40CAFEAC4C3}"/>
          </ac:cxnSpMkLst>
        </pc:cxnChg>
        <pc:cxnChg chg="add mod">
          <ac:chgData name="Edgar Ariel Molinari Fernandez" userId="0d97611b-d685-4e36-8bdc-48047e6c1b99" providerId="ADAL" clId="{5966FBD1-377C-4D31-9FD5-F822972E6F68}" dt="2023-10-31T09:07:26.338" v="61" actId="1076"/>
          <ac:cxnSpMkLst>
            <pc:docMk/>
            <pc:sldMk cId="2904393362" sldId="256"/>
            <ac:cxnSpMk id="34" creationId="{F3D6428F-E3F8-F98D-3860-DB01F097478F}"/>
          </ac:cxnSpMkLst>
        </pc:cxnChg>
      </pc:sldChg>
    </pc:docChg>
  </pc:docChgLst>
  <pc:docChgLst>
    <pc:chgData name="Edgar Ariel Molinari Fernandez" userId="0d97611b-d685-4e36-8bdc-48047e6c1b99" providerId="ADAL" clId="{58EAC96B-B87C-4542-8AD6-D60F64195E55}"/>
    <pc:docChg chg="undo custSel modSld">
      <pc:chgData name="Edgar Ariel Molinari Fernandez" userId="0d97611b-d685-4e36-8bdc-48047e6c1b99" providerId="ADAL" clId="{58EAC96B-B87C-4542-8AD6-D60F64195E55}" dt="2023-11-13T09:54:19.225" v="104" actId="1076"/>
      <pc:docMkLst>
        <pc:docMk/>
      </pc:docMkLst>
      <pc:sldChg chg="addSp delSp modSp mod">
        <pc:chgData name="Edgar Ariel Molinari Fernandez" userId="0d97611b-d685-4e36-8bdc-48047e6c1b99" providerId="ADAL" clId="{58EAC96B-B87C-4542-8AD6-D60F64195E55}" dt="2023-11-13T09:54:19.225" v="104" actId="1076"/>
        <pc:sldMkLst>
          <pc:docMk/>
          <pc:sldMk cId="2904393362" sldId="256"/>
        </pc:sldMkLst>
        <pc:spChg chg="mod">
          <ac:chgData name="Edgar Ariel Molinari Fernandez" userId="0d97611b-d685-4e36-8bdc-48047e6c1b99" providerId="ADAL" clId="{58EAC96B-B87C-4542-8AD6-D60F64195E55}" dt="2023-11-13T09:47:16.794" v="0" actId="1076"/>
          <ac:spMkLst>
            <pc:docMk/>
            <pc:sldMk cId="2904393362" sldId="256"/>
            <ac:spMk id="4" creationId="{16BBFE12-2FF6-6AD7-4ED7-010DA3C3A631}"/>
          </ac:spMkLst>
        </pc:spChg>
        <pc:spChg chg="add mod">
          <ac:chgData name="Edgar Ariel Molinari Fernandez" userId="0d97611b-d685-4e36-8bdc-48047e6c1b99" providerId="ADAL" clId="{58EAC96B-B87C-4542-8AD6-D60F64195E55}" dt="2023-11-13T09:50:27.105" v="36" actId="1076"/>
          <ac:spMkLst>
            <pc:docMk/>
            <pc:sldMk cId="2904393362" sldId="256"/>
            <ac:spMk id="12" creationId="{DAE9AE52-33FF-4A71-9C7F-6F6AC2C975FC}"/>
          </ac:spMkLst>
        </pc:spChg>
        <pc:spChg chg="add mod">
          <ac:chgData name="Edgar Ariel Molinari Fernandez" userId="0d97611b-d685-4e36-8bdc-48047e6c1b99" providerId="ADAL" clId="{58EAC96B-B87C-4542-8AD6-D60F64195E55}" dt="2023-11-13T09:53:03.793" v="77" actId="1076"/>
          <ac:spMkLst>
            <pc:docMk/>
            <pc:sldMk cId="2904393362" sldId="256"/>
            <ac:spMk id="13" creationId="{664A231C-3D97-BDBF-6B56-65257441630E}"/>
          </ac:spMkLst>
        </pc:spChg>
        <pc:spChg chg="mod">
          <ac:chgData name="Edgar Ariel Molinari Fernandez" userId="0d97611b-d685-4e36-8bdc-48047e6c1b99" providerId="ADAL" clId="{58EAC96B-B87C-4542-8AD6-D60F64195E55}" dt="2023-11-13T09:47:34.029" v="5" actId="1076"/>
          <ac:spMkLst>
            <pc:docMk/>
            <pc:sldMk cId="2904393362" sldId="256"/>
            <ac:spMk id="19" creationId="{0CDA29CA-C9AD-24EB-1C33-7BF87C771AC8}"/>
          </ac:spMkLst>
        </pc:spChg>
        <pc:spChg chg="add mod">
          <ac:chgData name="Edgar Ariel Molinari Fernandez" userId="0d97611b-d685-4e36-8bdc-48047e6c1b99" providerId="ADAL" clId="{58EAC96B-B87C-4542-8AD6-D60F64195E55}" dt="2023-11-13T09:53:36.897" v="90" actId="1076"/>
          <ac:spMkLst>
            <pc:docMk/>
            <pc:sldMk cId="2904393362" sldId="256"/>
            <ac:spMk id="32" creationId="{B9F3D5A5-A4D2-F73D-C371-D9193C44D651}"/>
          </ac:spMkLst>
        </pc:spChg>
        <pc:spChg chg="add mod">
          <ac:chgData name="Edgar Ariel Molinari Fernandez" userId="0d97611b-d685-4e36-8bdc-48047e6c1b99" providerId="ADAL" clId="{58EAC96B-B87C-4542-8AD6-D60F64195E55}" dt="2023-11-13T09:54:11.272" v="101" actId="1076"/>
          <ac:spMkLst>
            <pc:docMk/>
            <pc:sldMk cId="2904393362" sldId="256"/>
            <ac:spMk id="33" creationId="{57AAD616-EB6E-0AD3-A5BC-31C681928DCB}"/>
          </ac:spMkLst>
        </pc:spChg>
        <pc:cxnChg chg="mod">
          <ac:chgData name="Edgar Ariel Molinari Fernandez" userId="0d97611b-d685-4e36-8bdc-48047e6c1b99" providerId="ADAL" clId="{58EAC96B-B87C-4542-8AD6-D60F64195E55}" dt="2023-11-13T09:47:16.794" v="0" actId="1076"/>
          <ac:cxnSpMkLst>
            <pc:docMk/>
            <pc:sldMk cId="2904393362" sldId="256"/>
            <ac:cxnSpMk id="8" creationId="{F3358D09-DEDC-DB68-72E2-2A1177923DFC}"/>
          </ac:cxnSpMkLst>
        </pc:cxnChg>
        <pc:cxnChg chg="mod">
          <ac:chgData name="Edgar Ariel Molinari Fernandez" userId="0d97611b-d685-4e36-8bdc-48047e6c1b99" providerId="ADAL" clId="{58EAC96B-B87C-4542-8AD6-D60F64195E55}" dt="2023-11-13T09:47:25.614" v="2" actId="14100"/>
          <ac:cxnSpMkLst>
            <pc:docMk/>
            <pc:sldMk cId="2904393362" sldId="256"/>
            <ac:cxnSpMk id="10" creationId="{8E565084-07B8-43D9-882C-4B932FFA76A7}"/>
          </ac:cxnSpMkLst>
        </pc:cxnChg>
        <pc:cxnChg chg="mod">
          <ac:chgData name="Edgar Ariel Molinari Fernandez" userId="0d97611b-d685-4e36-8bdc-48047e6c1b99" providerId="ADAL" clId="{58EAC96B-B87C-4542-8AD6-D60F64195E55}" dt="2023-11-13T09:49:32.417" v="29" actId="14100"/>
          <ac:cxnSpMkLst>
            <pc:docMk/>
            <pc:sldMk cId="2904393362" sldId="256"/>
            <ac:cxnSpMk id="11" creationId="{3A97B1C1-573F-C926-3907-D6B44232AFC7}"/>
          </ac:cxnSpMkLst>
        </pc:cxnChg>
        <pc:cxnChg chg="add mod">
          <ac:chgData name="Edgar Ariel Molinari Fernandez" userId="0d97611b-d685-4e36-8bdc-48047e6c1b99" providerId="ADAL" clId="{58EAC96B-B87C-4542-8AD6-D60F64195E55}" dt="2023-11-13T09:53:11.697" v="80" actId="14100"/>
          <ac:cxnSpMkLst>
            <pc:docMk/>
            <pc:sldMk cId="2904393362" sldId="256"/>
            <ac:cxnSpMk id="17" creationId="{E3AC0F45-ACC5-D1BF-9063-0EC45D5CD7D9}"/>
          </ac:cxnSpMkLst>
        </pc:cxnChg>
        <pc:cxnChg chg="mod">
          <ac:chgData name="Edgar Ariel Molinari Fernandez" userId="0d97611b-d685-4e36-8bdc-48047e6c1b99" providerId="ADAL" clId="{58EAC96B-B87C-4542-8AD6-D60F64195E55}" dt="2023-11-13T09:47:20.734" v="1" actId="1076"/>
          <ac:cxnSpMkLst>
            <pc:docMk/>
            <pc:sldMk cId="2904393362" sldId="256"/>
            <ac:cxnSpMk id="18" creationId="{96831183-23E0-BDF6-3747-C4E75A27BF5C}"/>
          </ac:cxnSpMkLst>
        </pc:cxnChg>
        <pc:cxnChg chg="add mod">
          <ac:chgData name="Edgar Ariel Molinari Fernandez" userId="0d97611b-d685-4e36-8bdc-48047e6c1b99" providerId="ADAL" clId="{58EAC96B-B87C-4542-8AD6-D60F64195E55}" dt="2023-11-13T09:54:04.753" v="99" actId="14100"/>
          <ac:cxnSpMkLst>
            <pc:docMk/>
            <pc:sldMk cId="2904393362" sldId="256"/>
            <ac:cxnSpMk id="25" creationId="{D6F00D27-D2D8-B00A-1039-D0FD05DCECDD}"/>
          </ac:cxnSpMkLst>
        </pc:cxnChg>
        <pc:cxnChg chg="add mod">
          <ac:chgData name="Edgar Ariel Molinari Fernandez" userId="0d97611b-d685-4e36-8bdc-48047e6c1b99" providerId="ADAL" clId="{58EAC96B-B87C-4542-8AD6-D60F64195E55}" dt="2023-11-13T09:54:08.281" v="100" actId="14100"/>
          <ac:cxnSpMkLst>
            <pc:docMk/>
            <pc:sldMk cId="2904393362" sldId="256"/>
            <ac:cxnSpMk id="28" creationId="{3380D6C4-32B7-E579-41CC-BF5EEFD15067}"/>
          </ac:cxnSpMkLst>
        </pc:cxnChg>
        <pc:cxnChg chg="mod">
          <ac:chgData name="Edgar Ariel Molinari Fernandez" userId="0d97611b-d685-4e36-8bdc-48047e6c1b99" providerId="ADAL" clId="{58EAC96B-B87C-4542-8AD6-D60F64195E55}" dt="2023-11-13T09:47:48.393" v="7" actId="1076"/>
          <ac:cxnSpMkLst>
            <pc:docMk/>
            <pc:sldMk cId="2904393362" sldId="256"/>
            <ac:cxnSpMk id="34" creationId="{F3D6428F-E3F8-F98D-3860-DB01F097478F}"/>
          </ac:cxnSpMkLst>
        </pc:cxnChg>
        <pc:cxnChg chg="add mod">
          <ac:chgData name="Edgar Ariel Molinari Fernandez" userId="0d97611b-d685-4e36-8bdc-48047e6c1b99" providerId="ADAL" clId="{58EAC96B-B87C-4542-8AD6-D60F64195E55}" dt="2023-11-13T09:54:14.385" v="102" actId="1076"/>
          <ac:cxnSpMkLst>
            <pc:docMk/>
            <pc:sldMk cId="2904393362" sldId="256"/>
            <ac:cxnSpMk id="36" creationId="{621A9DC2-7158-72CD-C00C-1EF2BDC1300C}"/>
          </ac:cxnSpMkLst>
        </pc:cxnChg>
        <pc:cxnChg chg="add mod">
          <ac:chgData name="Edgar Ariel Molinari Fernandez" userId="0d97611b-d685-4e36-8bdc-48047e6c1b99" providerId="ADAL" clId="{58EAC96B-B87C-4542-8AD6-D60F64195E55}" dt="2023-11-13T09:54:19.225" v="104" actId="1076"/>
          <ac:cxnSpMkLst>
            <pc:docMk/>
            <pc:sldMk cId="2904393362" sldId="256"/>
            <ac:cxnSpMk id="37" creationId="{29EAE3B2-5BDD-77E2-8AD9-8A43C696D7F2}"/>
          </ac:cxnSpMkLst>
        </pc:cxnChg>
        <pc:cxnChg chg="add mod">
          <ac:chgData name="Edgar Ariel Molinari Fernandez" userId="0d97611b-d685-4e36-8bdc-48047e6c1b99" providerId="ADAL" clId="{58EAC96B-B87C-4542-8AD6-D60F64195E55}" dt="2023-11-13T09:52:15.633" v="61" actId="14100"/>
          <ac:cxnSpMkLst>
            <pc:docMk/>
            <pc:sldMk cId="2904393362" sldId="256"/>
            <ac:cxnSpMk id="44" creationId="{CAB25989-3E58-6582-7D62-08D2DE7006C2}"/>
          </ac:cxnSpMkLst>
        </pc:cxnChg>
        <pc:cxnChg chg="add mod">
          <ac:chgData name="Edgar Ariel Molinari Fernandez" userId="0d97611b-d685-4e36-8bdc-48047e6c1b99" providerId="ADAL" clId="{58EAC96B-B87C-4542-8AD6-D60F64195E55}" dt="2023-11-13T09:53:42.008" v="91" actId="1076"/>
          <ac:cxnSpMkLst>
            <pc:docMk/>
            <pc:sldMk cId="2904393362" sldId="256"/>
            <ac:cxnSpMk id="47" creationId="{BFDF986E-6181-FCF3-581A-3968C83F52B8}"/>
          </ac:cxnSpMkLst>
        </pc:cxnChg>
        <pc:cxnChg chg="add mod">
          <ac:chgData name="Edgar Ariel Molinari Fernandez" userId="0d97611b-d685-4e36-8bdc-48047e6c1b99" providerId="ADAL" clId="{58EAC96B-B87C-4542-8AD6-D60F64195E55}" dt="2023-11-13T09:53:22.448" v="85" actId="14100"/>
          <ac:cxnSpMkLst>
            <pc:docMk/>
            <pc:sldMk cId="2904393362" sldId="256"/>
            <ac:cxnSpMk id="50" creationId="{E9B14F7B-649C-264C-5B09-C8F31D4DA29A}"/>
          </ac:cxnSpMkLst>
        </pc:cxnChg>
        <pc:cxnChg chg="add del mod">
          <ac:chgData name="Edgar Ariel Molinari Fernandez" userId="0d97611b-d685-4e36-8bdc-48047e6c1b99" providerId="ADAL" clId="{58EAC96B-B87C-4542-8AD6-D60F64195E55}" dt="2023-11-13T09:53:06.942" v="79" actId="478"/>
          <ac:cxnSpMkLst>
            <pc:docMk/>
            <pc:sldMk cId="2904393362" sldId="256"/>
            <ac:cxnSpMk id="51" creationId="{48425D79-88AF-B767-B55B-7AA056AD3F7C}"/>
          </ac:cxnSpMkLst>
        </pc:cxnChg>
        <pc:cxnChg chg="add mod">
          <ac:chgData name="Edgar Ariel Molinari Fernandez" userId="0d97611b-d685-4e36-8bdc-48047e6c1b99" providerId="ADAL" clId="{58EAC96B-B87C-4542-8AD6-D60F64195E55}" dt="2023-11-13T09:53:31.304" v="89" actId="14100"/>
          <ac:cxnSpMkLst>
            <pc:docMk/>
            <pc:sldMk cId="2904393362" sldId="256"/>
            <ac:cxnSpMk id="59" creationId="{0866C8D2-745F-EEEB-0CD4-AB7C9A5BE8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992DC6-9589-4D71-A5B5-2E35936D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7A609ED-8C1E-873F-FBB2-D4EE44BD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26F968-704D-61D8-3A60-F3E4044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C4261-352A-240F-5AAA-74CC41D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EE9F1A-EF5E-5F35-7514-AEFC4E3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9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957A1B-873E-9A81-EEF1-9D14F7D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461C02-A411-AFA0-74AB-0F6EBA4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8086C1-5FE6-102D-9075-8FA038D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91BA99-FFB0-0AE7-6376-C204AF3F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977525-1644-C80F-DAE9-64BEBDF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51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252A110-6E25-43C9-ED5F-50B8C81F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B328F67-A770-1308-7C5B-84755C1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5B3F03-9713-7C16-9B3F-FC5986F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EABC17-F48A-ACDD-A6BF-74E5A10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1B89D5-D728-E3EF-4A69-E0731EA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5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F54FCE-910A-34E8-4125-935704E8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606118-8181-9A76-600A-5EB71CB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8EFEE0-5DF2-79EC-1660-5EC457B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0785AE-A979-9A71-5730-E12A4369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0860D6-9DB6-D146-93DF-56A66ED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5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27BE8-FA65-B5F2-0326-EE6871B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429F6A-C2AE-000A-9F5F-A47DBCE2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7E1BE0-7108-7C95-995A-39855B80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718954-C183-537E-1576-FF3B24D6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4942B3-0D22-4721-63D0-CF0929FA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58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878219-AFB2-B173-C8AA-6A59980D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1370DF-09D0-455C-F762-7B58CFC3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33A394F-0765-FCB0-0B93-7C0FC353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EBFA465-C8E7-29CF-2FAB-84665C2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20864D-E3FB-90DB-DAE0-4F1028D5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B07A33-32B2-28F7-5394-263CDA3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0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1AD927-6C68-5D75-D097-0E1E1372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09964D-5073-94CC-7A8B-35B667B1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F5C6C3B-FEED-B93F-DEDF-AED403DC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141F95-EF9B-0C98-ABAD-41FB76F4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86B267F-FCDA-1737-0E1D-76F36D8B2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4C5795C-19EC-8775-4232-D3996E4E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66FF8A8-B2BD-0328-0C1F-FBB0B0BE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4835DB3-347E-8E08-6C9D-D5FC8336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8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04E64-72C4-0D3C-0222-FFEE1E1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7FFBEA2-F4A4-E340-39E1-3F0EBED8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98441-9F0F-CDA9-BEBF-84C86259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0A0C60-3F0F-EE97-7CF6-87063373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5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1853F66-EF7B-8E22-B47A-AF10C3F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0D0E38A-2CD1-69EC-4CA2-03C9BA77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D1A963C-B1E1-54A0-809A-756160C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4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9C4C87-23F3-1240-27C6-021E0C97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955B72-1B2E-4EFC-E1AD-D2481BD6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2D7D3C2-0217-B820-3243-26B4DF52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7A46C3-0554-2FD8-4BA3-0E6FAFB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E5F79D-AF78-661C-9AA0-81E4ED1E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32A9E70-49A4-CE9A-280F-61A6143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95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726BE1-1267-54ED-2A06-263EFAF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0360DC1-0243-9074-CEE9-F38E949F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57726C-2A52-975D-6257-7B1EF182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71A468-4A65-4D8D-A52A-593DAE1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D5554B4-266F-9892-5DC3-18928F9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7E8FF4-1D9B-EC41-1507-D35770EE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1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CAAC3FB-6C7F-A99E-BDD2-55BF2320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8C64A8-4F3C-2B37-8D0F-23FE9FAB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FC3E75-769B-ED6A-7CC4-A05109C05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73D-5EF7-47B7-BE6D-8496EA2CE4FE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24CFC9-0B46-FE51-5481-4CC6E325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AD62E0-3769-48E7-0E99-619A2A1A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8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6BBFE12-2FF6-6AD7-4ED7-010DA3C3A631}"/>
              </a:ext>
            </a:extLst>
          </p:cNvPr>
          <p:cNvSpPr/>
          <p:nvPr/>
        </p:nvSpPr>
        <p:spPr>
          <a:xfrm>
            <a:off x="550980" y="263106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Klasse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F5981A0-CA54-CE35-6ACD-D0C85BF76C26}"/>
              </a:ext>
            </a:extLst>
          </p:cNvPr>
          <p:cNvSpPr/>
          <p:nvPr/>
        </p:nvSpPr>
        <p:spPr>
          <a:xfrm>
            <a:off x="7182928" y="263106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Elev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3358D09-DEDC-DB68-72E2-2A1177923DF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35388" y="1009291"/>
            <a:ext cx="41475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8E565084-07B8-43D9-882C-4B932FFA76A7}"/>
              </a:ext>
            </a:extLst>
          </p:cNvPr>
          <p:cNvCxnSpPr>
            <a:cxnSpLocks/>
          </p:cNvCxnSpPr>
          <p:nvPr/>
        </p:nvCxnSpPr>
        <p:spPr>
          <a:xfrm flipV="1">
            <a:off x="6921573" y="770264"/>
            <a:ext cx="283985" cy="2390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3A97B1C1-573F-C926-3907-D6B44232AFC7}"/>
              </a:ext>
            </a:extLst>
          </p:cNvPr>
          <p:cNvCxnSpPr>
            <a:cxnSpLocks/>
          </p:cNvCxnSpPr>
          <p:nvPr/>
        </p:nvCxnSpPr>
        <p:spPr>
          <a:xfrm>
            <a:off x="6921573" y="1009290"/>
            <a:ext cx="336705" cy="2873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96831183-23E0-BDF6-3747-C4E75A27BF5C}"/>
              </a:ext>
            </a:extLst>
          </p:cNvPr>
          <p:cNvCxnSpPr>
            <a:cxnSpLocks/>
          </p:cNvCxnSpPr>
          <p:nvPr/>
        </p:nvCxnSpPr>
        <p:spPr>
          <a:xfrm>
            <a:off x="3296742" y="758226"/>
            <a:ext cx="0" cy="5021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CDA29CA-C9AD-24EB-1C33-7BF87C771AC8}"/>
              </a:ext>
            </a:extLst>
          </p:cNvPr>
          <p:cNvSpPr/>
          <p:nvPr/>
        </p:nvSpPr>
        <p:spPr>
          <a:xfrm>
            <a:off x="6342322" y="796864"/>
            <a:ext cx="448574" cy="42485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2E52A5BE-F472-C158-B46D-C49EF77DE009}"/>
              </a:ext>
            </a:extLst>
          </p:cNvPr>
          <p:cNvSpPr/>
          <p:nvPr/>
        </p:nvSpPr>
        <p:spPr>
          <a:xfrm>
            <a:off x="7216261" y="4763218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Post</a:t>
            </a:r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1E3B4639-149C-F1C3-6D95-516EA919C3D7}"/>
              </a:ext>
            </a:extLst>
          </p:cNvPr>
          <p:cNvCxnSpPr>
            <a:stCxn id="6" idx="2"/>
            <a:endCxn id="2" idx="0"/>
          </p:cNvCxnSpPr>
          <p:nvPr/>
        </p:nvCxnSpPr>
        <p:spPr>
          <a:xfrm>
            <a:off x="8425132" y="1755476"/>
            <a:ext cx="33333" cy="30077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2CB291B-8074-8E1A-A694-A34F31A8C751}"/>
              </a:ext>
            </a:extLst>
          </p:cNvPr>
          <p:cNvCxnSpPr>
            <a:cxnSpLocks/>
          </p:cNvCxnSpPr>
          <p:nvPr/>
        </p:nvCxnSpPr>
        <p:spPr>
          <a:xfrm>
            <a:off x="8048389" y="1682151"/>
            <a:ext cx="376743" cy="343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95B2F3A6-4B36-4E44-0563-E40CAFEAC4C3}"/>
              </a:ext>
            </a:extLst>
          </p:cNvPr>
          <p:cNvCxnSpPr>
            <a:cxnSpLocks/>
          </p:cNvCxnSpPr>
          <p:nvPr/>
        </p:nvCxnSpPr>
        <p:spPr>
          <a:xfrm flipH="1">
            <a:off x="8447227" y="1682151"/>
            <a:ext cx="364976" cy="3436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F3D6428F-E3F8-F98D-3860-DB01F097478F}"/>
              </a:ext>
            </a:extLst>
          </p:cNvPr>
          <p:cNvCxnSpPr>
            <a:cxnSpLocks/>
          </p:cNvCxnSpPr>
          <p:nvPr/>
        </p:nvCxnSpPr>
        <p:spPr>
          <a:xfrm>
            <a:off x="8152227" y="4459205"/>
            <a:ext cx="6124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DAE9AE52-33FF-4A71-9C7F-6F6AC2C975FC}"/>
              </a:ext>
            </a:extLst>
          </p:cNvPr>
          <p:cNvSpPr/>
          <p:nvPr/>
        </p:nvSpPr>
        <p:spPr>
          <a:xfrm>
            <a:off x="351148" y="4873925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Fag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664A231C-3D97-BDBF-6B56-65257441630E}"/>
              </a:ext>
            </a:extLst>
          </p:cNvPr>
          <p:cNvSpPr/>
          <p:nvPr/>
        </p:nvSpPr>
        <p:spPr>
          <a:xfrm>
            <a:off x="2844024" y="2195423"/>
            <a:ext cx="2484408" cy="149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Elev_Fag</a:t>
            </a:r>
            <a:endParaRPr lang="nb-NO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E3AC0F45-ACC5-D1BF-9063-0EC45D5CD7D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28432" y="1682151"/>
            <a:ext cx="1940712" cy="12594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D6F00D27-D2D8-B00A-1039-D0FD05DCECD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35556" y="5620110"/>
            <a:ext cx="1250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3380D6C4-32B7-E579-41CC-BF5EEFD15067}"/>
              </a:ext>
            </a:extLst>
          </p:cNvPr>
          <p:cNvCxnSpPr>
            <a:cxnSpLocks/>
          </p:cNvCxnSpPr>
          <p:nvPr/>
        </p:nvCxnSpPr>
        <p:spPr>
          <a:xfrm flipV="1">
            <a:off x="4086228" y="3687793"/>
            <a:ext cx="0" cy="19323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B9F3D5A5-A4D2-F73D-C371-D9193C44D651}"/>
              </a:ext>
            </a:extLst>
          </p:cNvPr>
          <p:cNvSpPr/>
          <p:nvPr/>
        </p:nvSpPr>
        <p:spPr>
          <a:xfrm>
            <a:off x="5647426" y="2371920"/>
            <a:ext cx="448574" cy="42485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7AAD616-EB6E-0AD3-A5BC-31C681928DCB}"/>
              </a:ext>
            </a:extLst>
          </p:cNvPr>
          <p:cNvSpPr/>
          <p:nvPr/>
        </p:nvSpPr>
        <p:spPr>
          <a:xfrm>
            <a:off x="3868974" y="4076832"/>
            <a:ext cx="448574" cy="42485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621A9DC2-7158-72CD-C00C-1EF2BDC1300C}"/>
              </a:ext>
            </a:extLst>
          </p:cNvPr>
          <p:cNvCxnSpPr>
            <a:cxnSpLocks/>
          </p:cNvCxnSpPr>
          <p:nvPr/>
        </p:nvCxnSpPr>
        <p:spPr>
          <a:xfrm flipV="1">
            <a:off x="4086228" y="3684331"/>
            <a:ext cx="146649" cy="1869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29EAE3B2-5BDD-77E2-8AD9-8A43C696D7F2}"/>
              </a:ext>
            </a:extLst>
          </p:cNvPr>
          <p:cNvCxnSpPr>
            <a:cxnSpLocks/>
          </p:cNvCxnSpPr>
          <p:nvPr/>
        </p:nvCxnSpPr>
        <p:spPr>
          <a:xfrm>
            <a:off x="3931779" y="3679298"/>
            <a:ext cx="146647" cy="1869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CAB25989-3E58-6582-7D62-08D2DE7006C2}"/>
              </a:ext>
            </a:extLst>
          </p:cNvPr>
          <p:cNvCxnSpPr>
            <a:cxnSpLocks/>
          </p:cNvCxnSpPr>
          <p:nvPr/>
        </p:nvCxnSpPr>
        <p:spPr>
          <a:xfrm>
            <a:off x="3035388" y="5426015"/>
            <a:ext cx="0" cy="3709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BFDF986E-6181-FCF3-581A-3968C83F52B8}"/>
              </a:ext>
            </a:extLst>
          </p:cNvPr>
          <p:cNvCxnSpPr>
            <a:cxnSpLocks/>
          </p:cNvCxnSpPr>
          <p:nvPr/>
        </p:nvCxnSpPr>
        <p:spPr>
          <a:xfrm>
            <a:off x="6843918" y="1724827"/>
            <a:ext cx="223289" cy="332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E9B14F7B-649C-264C-5B09-C8F31D4DA29A}"/>
              </a:ext>
            </a:extLst>
          </p:cNvPr>
          <p:cNvCxnSpPr>
            <a:cxnSpLocks/>
          </p:cNvCxnSpPr>
          <p:nvPr/>
        </p:nvCxnSpPr>
        <p:spPr>
          <a:xfrm flipH="1">
            <a:off x="5328432" y="2838091"/>
            <a:ext cx="194003" cy="256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0866C8D2-745F-EEEB-0CD4-AB7C9A5BE836}"/>
              </a:ext>
            </a:extLst>
          </p:cNvPr>
          <p:cNvCxnSpPr>
            <a:cxnSpLocks/>
          </p:cNvCxnSpPr>
          <p:nvPr/>
        </p:nvCxnSpPr>
        <p:spPr>
          <a:xfrm flipH="1" flipV="1">
            <a:off x="5253487" y="2769079"/>
            <a:ext cx="249584" cy="69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A0A17DC548864085803CF8748F84C7" ma:contentTypeVersion="13" ma:contentTypeDescription="Opprett et nytt dokument." ma:contentTypeScope="" ma:versionID="111ca1462826030bbefd7b898ebd83d8">
  <xsd:schema xmlns:xsd="http://www.w3.org/2001/XMLSchema" xmlns:xs="http://www.w3.org/2001/XMLSchema" xmlns:p="http://schemas.microsoft.com/office/2006/metadata/properties" xmlns:ns2="71c4f18c-08fe-4463-acce-668bc9bfb716" xmlns:ns3="69e8ba4c-3a53-4aa8-a233-b1da576c8d8d" targetNamespace="http://schemas.microsoft.com/office/2006/metadata/properties" ma:root="true" ma:fieldsID="700294fa5a96eecbf44c3f35ef239934" ns2:_="" ns3:_="">
    <xsd:import namespace="71c4f18c-08fe-4463-acce-668bc9bfb716"/>
    <xsd:import namespace="69e8ba4c-3a53-4aa8-a233-b1da576c8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4f18c-08fe-4463-acce-668bc9bfb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14de5c-6e0a-47b5-b48b-7605a40e3190}" ma:internalName="TaxCatchAll" ma:showField="CatchAllData" ma:web="71c4f18c-08fe-4463-acce-668bc9bfb7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8ba4c-3a53-4aa8-a233-b1da576c8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68c1ad3d-08c0-4d35-9812-9f19ea7502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c4f18c-08fe-4463-acce-668bc9bfb716" xsi:nil="true"/>
    <lcf76f155ced4ddcb4097134ff3c332f xmlns="69e8ba4c-3a53-4aa8-a233-b1da576c8d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1F59FA1-C2F3-4CDC-A85D-C2B85AB33D3B}"/>
</file>

<file path=customXml/itemProps2.xml><?xml version="1.0" encoding="utf-8"?>
<ds:datastoreItem xmlns:ds="http://schemas.openxmlformats.org/officeDocument/2006/customXml" ds:itemID="{70E2F383-B694-4343-BD3C-DB82E3E2E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61FC32-AB59-4BE2-8D4D-7E87F02E1F64}">
  <ds:schemaRefs>
    <ds:schemaRef ds:uri="http://www.w3.org/XML/1998/namespace"/>
    <ds:schemaRef ds:uri="http://schemas.microsoft.com/office/2006/documentManagement/types"/>
    <ds:schemaRef ds:uri="http://purl.org/dc/elements/1.1/"/>
    <ds:schemaRef ds:uri="850447a7-4bb8-4c40-b10d-964a1d00c0b2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08f3813c-9f29-482f-9aec-16ef7cbf477a}" enabled="0" method="" siteId="{08f3813c-9f29-482f-9aec-16ef7cbf47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Edgar Ariel Molinari Fernandez</dc:creator>
  <cp:lastModifiedBy>Edgar Ariel Molinari Fernandez</cp:lastModifiedBy>
  <cp:revision>1</cp:revision>
  <dcterms:created xsi:type="dcterms:W3CDTF">2023-10-24T08:14:20Z</dcterms:created>
  <dcterms:modified xsi:type="dcterms:W3CDTF">2023-11-13T09:54:29Z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0x0101009CA0A17DC548864085803CF8748F84C7</vt:lpwstr>
  </property>
</Properties>
</file>