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2DF1CF-3E26-43D3-B977-0D15D2467996}" v="17" dt="2023-11-21T09:43:16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gar Ariel Molinari Fernandez" userId="0d97611b-d685-4e36-8bdc-48047e6c1b99" providerId="ADAL" clId="{372DF1CF-3E26-43D3-B977-0D15D2467996}"/>
    <pc:docChg chg="custSel addSld delSld modSld sldOrd">
      <pc:chgData name="Edgar Ariel Molinari Fernandez" userId="0d97611b-d685-4e36-8bdc-48047e6c1b99" providerId="ADAL" clId="{372DF1CF-3E26-43D3-B977-0D15D2467996}" dt="2023-11-21T09:44:50.837" v="191" actId="2696"/>
      <pc:docMkLst>
        <pc:docMk/>
      </pc:docMkLst>
      <pc:sldChg chg="del">
        <pc:chgData name="Edgar Ariel Molinari Fernandez" userId="0d97611b-d685-4e36-8bdc-48047e6c1b99" providerId="ADAL" clId="{372DF1CF-3E26-43D3-B977-0D15D2467996}" dt="2023-11-21T09:44:50.837" v="191" actId="2696"/>
        <pc:sldMkLst>
          <pc:docMk/>
          <pc:sldMk cId="2904393362" sldId="256"/>
        </pc:sldMkLst>
      </pc:sldChg>
      <pc:sldChg chg="addSp delSp modSp new mod ord">
        <pc:chgData name="Edgar Ariel Molinari Fernandez" userId="0d97611b-d685-4e36-8bdc-48047e6c1b99" providerId="ADAL" clId="{372DF1CF-3E26-43D3-B977-0D15D2467996}" dt="2023-11-21T09:44:19.140" v="190" actId="1076"/>
        <pc:sldMkLst>
          <pc:docMk/>
          <pc:sldMk cId="3288006829" sldId="257"/>
        </pc:sldMkLst>
        <pc:spChg chg="del">
          <ac:chgData name="Edgar Ariel Molinari Fernandez" userId="0d97611b-d685-4e36-8bdc-48047e6c1b99" providerId="ADAL" clId="{372DF1CF-3E26-43D3-B977-0D15D2467996}" dt="2023-11-21T07:20:15.717" v="3" actId="478"/>
          <ac:spMkLst>
            <pc:docMk/>
            <pc:sldMk cId="3288006829" sldId="257"/>
            <ac:spMk id="2" creationId="{533A6BAD-D016-C389-84A9-42A6B708F45C}"/>
          </ac:spMkLst>
        </pc:spChg>
        <pc:spChg chg="del">
          <ac:chgData name="Edgar Ariel Molinari Fernandez" userId="0d97611b-d685-4e36-8bdc-48047e6c1b99" providerId="ADAL" clId="{372DF1CF-3E26-43D3-B977-0D15D2467996}" dt="2023-11-21T07:20:17.477" v="4" actId="478"/>
          <ac:spMkLst>
            <pc:docMk/>
            <pc:sldMk cId="3288006829" sldId="257"/>
            <ac:spMk id="3" creationId="{7E7D816D-218E-AE2F-6B93-0F9B47C6F16B}"/>
          </ac:spMkLst>
        </pc:spChg>
        <pc:spChg chg="add mod">
          <ac:chgData name="Edgar Ariel Molinari Fernandez" userId="0d97611b-d685-4e36-8bdc-48047e6c1b99" providerId="ADAL" clId="{372DF1CF-3E26-43D3-B977-0D15D2467996}" dt="2023-11-21T09:44:19.140" v="190" actId="1076"/>
          <ac:spMkLst>
            <pc:docMk/>
            <pc:sldMk cId="3288006829" sldId="257"/>
            <ac:spMk id="4" creationId="{4371F4E8-4E55-B2F5-7732-2D1B6D743EC7}"/>
          </ac:spMkLst>
        </pc:spChg>
        <pc:spChg chg="add mod">
          <ac:chgData name="Edgar Ariel Molinari Fernandez" userId="0d97611b-d685-4e36-8bdc-48047e6c1b99" providerId="ADAL" clId="{372DF1CF-3E26-43D3-B977-0D15D2467996}" dt="2023-11-21T09:36:45.557" v="111" actId="1076"/>
          <ac:spMkLst>
            <pc:docMk/>
            <pc:sldMk cId="3288006829" sldId="257"/>
            <ac:spMk id="5" creationId="{E5C2B557-099F-4D4C-D472-E90B98A92A7E}"/>
          </ac:spMkLst>
        </pc:spChg>
        <pc:spChg chg="add del">
          <ac:chgData name="Edgar Ariel Molinari Fernandez" userId="0d97611b-d685-4e36-8bdc-48047e6c1b99" providerId="ADAL" clId="{372DF1CF-3E26-43D3-B977-0D15D2467996}" dt="2023-11-21T07:21:22.395" v="23" actId="478"/>
          <ac:spMkLst>
            <pc:docMk/>
            <pc:sldMk cId="3288006829" sldId="257"/>
            <ac:spMk id="6" creationId="{CDD70ABE-74D2-CF9B-55C9-F7321B336355}"/>
          </ac:spMkLst>
        </pc:spChg>
        <pc:spChg chg="add mod">
          <ac:chgData name="Edgar Ariel Molinari Fernandez" userId="0d97611b-d685-4e36-8bdc-48047e6c1b99" providerId="ADAL" clId="{372DF1CF-3E26-43D3-B977-0D15D2467996}" dt="2023-11-21T09:36:47.316" v="112" actId="1076"/>
          <ac:spMkLst>
            <pc:docMk/>
            <pc:sldMk cId="3288006829" sldId="257"/>
            <ac:spMk id="7" creationId="{910ECAFE-7AC2-EB46-8242-BE22E6DFE13D}"/>
          </ac:spMkLst>
        </pc:spChg>
        <pc:spChg chg="add mod">
          <ac:chgData name="Edgar Ariel Molinari Fernandez" userId="0d97611b-d685-4e36-8bdc-48047e6c1b99" providerId="ADAL" clId="{372DF1CF-3E26-43D3-B977-0D15D2467996}" dt="2023-11-21T09:37:22.230" v="114" actId="1076"/>
          <ac:spMkLst>
            <pc:docMk/>
            <pc:sldMk cId="3288006829" sldId="257"/>
            <ac:spMk id="8" creationId="{2FC189A5-CD72-A0BB-D7EC-69622F218E11}"/>
          </ac:spMkLst>
        </pc:spChg>
        <pc:spChg chg="add del mod">
          <ac:chgData name="Edgar Ariel Molinari Fernandez" userId="0d97611b-d685-4e36-8bdc-48047e6c1b99" providerId="ADAL" clId="{372DF1CF-3E26-43D3-B977-0D15D2467996}" dt="2023-11-21T09:36:15.952" v="98" actId="478"/>
          <ac:spMkLst>
            <pc:docMk/>
            <pc:sldMk cId="3288006829" sldId="257"/>
            <ac:spMk id="9" creationId="{1DF8BB13-43B8-EE9C-0191-136E409FAFAD}"/>
          </ac:spMkLst>
        </pc:spChg>
        <pc:spChg chg="add mod">
          <ac:chgData name="Edgar Ariel Molinari Fernandez" userId="0d97611b-d685-4e36-8bdc-48047e6c1b99" providerId="ADAL" clId="{372DF1CF-3E26-43D3-B977-0D15D2467996}" dt="2023-11-21T09:41:12.076" v="159" actId="1076"/>
          <ac:spMkLst>
            <pc:docMk/>
            <pc:sldMk cId="3288006829" sldId="257"/>
            <ac:spMk id="10" creationId="{7E95C88D-04EF-C927-2DD3-38893709C564}"/>
          </ac:spMkLst>
        </pc:spChg>
        <pc:spChg chg="add mod">
          <ac:chgData name="Edgar Ariel Molinari Fernandez" userId="0d97611b-d685-4e36-8bdc-48047e6c1b99" providerId="ADAL" clId="{372DF1CF-3E26-43D3-B977-0D15D2467996}" dt="2023-11-21T09:38:58.448" v="139" actId="14100"/>
          <ac:spMkLst>
            <pc:docMk/>
            <pc:sldMk cId="3288006829" sldId="257"/>
            <ac:spMk id="21" creationId="{E8EB0A16-7B1A-4445-6D6A-85F91ADDB7F6}"/>
          </ac:spMkLst>
        </pc:spChg>
        <pc:spChg chg="add mod">
          <ac:chgData name="Edgar Ariel Molinari Fernandez" userId="0d97611b-d685-4e36-8bdc-48047e6c1b99" providerId="ADAL" clId="{372DF1CF-3E26-43D3-B977-0D15D2467996}" dt="2023-11-21T09:40:25.981" v="155" actId="1076"/>
          <ac:spMkLst>
            <pc:docMk/>
            <pc:sldMk cId="3288006829" sldId="257"/>
            <ac:spMk id="34" creationId="{B011E3A5-F487-8E34-C292-4D189F356311}"/>
          </ac:spMkLst>
        </pc:spChg>
        <pc:spChg chg="add mod">
          <ac:chgData name="Edgar Ariel Molinari Fernandez" userId="0d97611b-d685-4e36-8bdc-48047e6c1b99" providerId="ADAL" clId="{372DF1CF-3E26-43D3-B977-0D15D2467996}" dt="2023-11-21T09:43:53.963" v="189" actId="1076"/>
          <ac:spMkLst>
            <pc:docMk/>
            <pc:sldMk cId="3288006829" sldId="257"/>
            <ac:spMk id="58" creationId="{4D286A98-7314-0422-B975-701DDDDD336B}"/>
          </ac:spMkLst>
        </pc:spChg>
        <pc:cxnChg chg="add mod">
          <ac:chgData name="Edgar Ariel Molinari Fernandez" userId="0d97611b-d685-4e36-8bdc-48047e6c1b99" providerId="ADAL" clId="{372DF1CF-3E26-43D3-B977-0D15D2467996}" dt="2023-11-21T09:37:53.466" v="119" actId="1582"/>
          <ac:cxnSpMkLst>
            <pc:docMk/>
            <pc:sldMk cId="3288006829" sldId="257"/>
            <ac:cxnSpMk id="12" creationId="{F1628201-CE26-581D-E17B-E04A92215639}"/>
          </ac:cxnSpMkLst>
        </pc:cxnChg>
        <pc:cxnChg chg="add mod">
          <ac:chgData name="Edgar Ariel Molinari Fernandez" userId="0d97611b-d685-4e36-8bdc-48047e6c1b99" providerId="ADAL" clId="{372DF1CF-3E26-43D3-B977-0D15D2467996}" dt="2023-11-21T09:38:08.680" v="122" actId="1582"/>
          <ac:cxnSpMkLst>
            <pc:docMk/>
            <pc:sldMk cId="3288006829" sldId="257"/>
            <ac:cxnSpMk id="14" creationId="{985A6B6D-38E1-4DBB-A9D1-C90FEB773814}"/>
          </ac:cxnSpMkLst>
        </pc:cxnChg>
        <pc:cxnChg chg="add mod">
          <ac:chgData name="Edgar Ariel Molinari Fernandez" userId="0d97611b-d685-4e36-8bdc-48047e6c1b99" providerId="ADAL" clId="{372DF1CF-3E26-43D3-B977-0D15D2467996}" dt="2023-11-21T09:38:39.332" v="135" actId="1076"/>
          <ac:cxnSpMkLst>
            <pc:docMk/>
            <pc:sldMk cId="3288006829" sldId="257"/>
            <ac:cxnSpMk id="15" creationId="{61666CC2-D8C3-E057-2C25-B500E43594C3}"/>
          </ac:cxnSpMkLst>
        </pc:cxnChg>
        <pc:cxnChg chg="add mod">
          <ac:chgData name="Edgar Ariel Molinari Fernandez" userId="0d97611b-d685-4e36-8bdc-48047e6c1b99" providerId="ADAL" clId="{372DF1CF-3E26-43D3-B977-0D15D2467996}" dt="2023-11-21T09:38:19.564" v="128" actId="14100"/>
          <ac:cxnSpMkLst>
            <pc:docMk/>
            <pc:sldMk cId="3288006829" sldId="257"/>
            <ac:cxnSpMk id="16" creationId="{38C30D20-589E-6E93-B144-351AC4063741}"/>
          </ac:cxnSpMkLst>
        </pc:cxnChg>
        <pc:cxnChg chg="add mod">
          <ac:chgData name="Edgar Ariel Molinari Fernandez" userId="0d97611b-d685-4e36-8bdc-48047e6c1b99" providerId="ADAL" clId="{372DF1CF-3E26-43D3-B977-0D15D2467996}" dt="2023-11-21T09:38:29.360" v="132" actId="1076"/>
          <ac:cxnSpMkLst>
            <pc:docMk/>
            <pc:sldMk cId="3288006829" sldId="257"/>
            <ac:cxnSpMk id="18" creationId="{1FA65E09-DADE-2534-D258-086A1F84883F}"/>
          </ac:cxnSpMkLst>
        </pc:cxnChg>
        <pc:cxnChg chg="add mod">
          <ac:chgData name="Edgar Ariel Molinari Fernandez" userId="0d97611b-d685-4e36-8bdc-48047e6c1b99" providerId="ADAL" clId="{372DF1CF-3E26-43D3-B977-0D15D2467996}" dt="2023-11-21T09:39:14.080" v="141" actId="1582"/>
          <ac:cxnSpMkLst>
            <pc:docMk/>
            <pc:sldMk cId="3288006829" sldId="257"/>
            <ac:cxnSpMk id="23" creationId="{F4EC6575-CD9E-D210-D1BD-7CFB9832526F}"/>
          </ac:cxnSpMkLst>
        </pc:cxnChg>
        <pc:cxnChg chg="add mod">
          <ac:chgData name="Edgar Ariel Molinari Fernandez" userId="0d97611b-d685-4e36-8bdc-48047e6c1b99" providerId="ADAL" clId="{372DF1CF-3E26-43D3-B977-0D15D2467996}" dt="2023-11-21T09:39:42.901" v="144" actId="1582"/>
          <ac:cxnSpMkLst>
            <pc:docMk/>
            <pc:sldMk cId="3288006829" sldId="257"/>
            <ac:cxnSpMk id="25" creationId="{0468EF8C-41AF-D9FA-E851-EFBF37818E1B}"/>
          </ac:cxnSpMkLst>
        </pc:cxnChg>
        <pc:cxnChg chg="add mod">
          <ac:chgData name="Edgar Ariel Molinari Fernandez" userId="0d97611b-d685-4e36-8bdc-48047e6c1b99" providerId="ADAL" clId="{372DF1CF-3E26-43D3-B977-0D15D2467996}" dt="2023-11-21T09:40:03.862" v="147" actId="14100"/>
          <ac:cxnSpMkLst>
            <pc:docMk/>
            <pc:sldMk cId="3288006829" sldId="257"/>
            <ac:cxnSpMk id="27" creationId="{6A6C0BB0-86D9-296A-4988-DE6D03034F86}"/>
          </ac:cxnSpMkLst>
        </pc:cxnChg>
        <pc:cxnChg chg="add mod">
          <ac:chgData name="Edgar Ariel Molinari Fernandez" userId="0d97611b-d685-4e36-8bdc-48047e6c1b99" providerId="ADAL" clId="{372DF1CF-3E26-43D3-B977-0D15D2467996}" dt="2023-11-21T09:40:14.818" v="153" actId="14100"/>
          <ac:cxnSpMkLst>
            <pc:docMk/>
            <pc:sldMk cId="3288006829" sldId="257"/>
            <ac:cxnSpMk id="29" creationId="{653A9D2D-CEB8-05AD-D106-F5B501274845}"/>
          </ac:cxnSpMkLst>
        </pc:cxnChg>
        <pc:cxnChg chg="add mod">
          <ac:chgData name="Edgar Ariel Molinari Fernandez" userId="0d97611b-d685-4e36-8bdc-48047e6c1b99" providerId="ADAL" clId="{372DF1CF-3E26-43D3-B977-0D15D2467996}" dt="2023-11-21T09:41:12.076" v="159" actId="1076"/>
          <ac:cxnSpMkLst>
            <pc:docMk/>
            <pc:sldMk cId="3288006829" sldId="257"/>
            <ac:cxnSpMk id="36" creationId="{0469BE05-A825-98DD-830D-DC62548EE57A}"/>
          </ac:cxnSpMkLst>
        </pc:cxnChg>
        <pc:cxnChg chg="add mod">
          <ac:chgData name="Edgar Ariel Molinari Fernandez" userId="0d97611b-d685-4e36-8bdc-48047e6c1b99" providerId="ADAL" clId="{372DF1CF-3E26-43D3-B977-0D15D2467996}" dt="2023-11-21T09:41:19.799" v="161" actId="1076"/>
          <ac:cxnSpMkLst>
            <pc:docMk/>
            <pc:sldMk cId="3288006829" sldId="257"/>
            <ac:cxnSpMk id="40" creationId="{22A243AE-C301-1BB7-B47D-ED4A402EF0B1}"/>
          </ac:cxnSpMkLst>
        </pc:cxnChg>
        <pc:cxnChg chg="add mod">
          <ac:chgData name="Edgar Ariel Molinari Fernandez" userId="0d97611b-d685-4e36-8bdc-48047e6c1b99" providerId="ADAL" clId="{372DF1CF-3E26-43D3-B977-0D15D2467996}" dt="2023-11-21T09:41:43.558" v="167" actId="14100"/>
          <ac:cxnSpMkLst>
            <pc:docMk/>
            <pc:sldMk cId="3288006829" sldId="257"/>
            <ac:cxnSpMk id="41" creationId="{EDC44F94-EAFF-EA5B-A785-1B31CEDA7233}"/>
          </ac:cxnSpMkLst>
        </pc:cxnChg>
        <pc:cxnChg chg="add mod">
          <ac:chgData name="Edgar Ariel Molinari Fernandez" userId="0d97611b-d685-4e36-8bdc-48047e6c1b99" providerId="ADAL" clId="{372DF1CF-3E26-43D3-B977-0D15D2467996}" dt="2023-11-21T09:41:51.537" v="171" actId="14100"/>
          <ac:cxnSpMkLst>
            <pc:docMk/>
            <pc:sldMk cId="3288006829" sldId="257"/>
            <ac:cxnSpMk id="46" creationId="{1EB49723-B522-D259-59FE-4444546473A7}"/>
          </ac:cxnSpMkLst>
        </pc:cxnChg>
        <pc:cxnChg chg="add mod">
          <ac:chgData name="Edgar Ariel Molinari Fernandez" userId="0d97611b-d685-4e36-8bdc-48047e6c1b99" providerId="ADAL" clId="{372DF1CF-3E26-43D3-B977-0D15D2467996}" dt="2023-11-21T09:44:19.140" v="190" actId="1076"/>
          <ac:cxnSpMkLst>
            <pc:docMk/>
            <pc:sldMk cId="3288006829" sldId="257"/>
            <ac:cxnSpMk id="50" creationId="{53EFD6F8-56FC-BAF4-FF28-7F9BB4825CF6}"/>
          </ac:cxnSpMkLst>
        </pc:cxnChg>
        <pc:cxnChg chg="add mod">
          <ac:chgData name="Edgar Ariel Molinari Fernandez" userId="0d97611b-d685-4e36-8bdc-48047e6c1b99" providerId="ADAL" clId="{372DF1CF-3E26-43D3-B977-0D15D2467996}" dt="2023-11-21T09:43:23.697" v="188" actId="14100"/>
          <ac:cxnSpMkLst>
            <pc:docMk/>
            <pc:sldMk cId="3288006829" sldId="257"/>
            <ac:cxnSpMk id="51" creationId="{7519A955-1920-F88B-9861-B09CD65CA717}"/>
          </ac:cxnSpMkLst>
        </pc:cxnChg>
        <pc:cxnChg chg="add mod">
          <ac:chgData name="Edgar Ariel Molinari Fernandez" userId="0d97611b-d685-4e36-8bdc-48047e6c1b99" providerId="ADAL" clId="{372DF1CF-3E26-43D3-B977-0D15D2467996}" dt="2023-11-21T09:43:07.420" v="182" actId="14100"/>
          <ac:cxnSpMkLst>
            <pc:docMk/>
            <pc:sldMk cId="3288006829" sldId="257"/>
            <ac:cxnSpMk id="53" creationId="{33BEBEB9-E940-434B-D575-10A34A45B3D6}"/>
          </ac:cxnSpMkLst>
        </pc:cxnChg>
        <pc:cxnChg chg="add mod">
          <ac:chgData name="Edgar Ariel Molinari Fernandez" userId="0d97611b-d685-4e36-8bdc-48047e6c1b99" providerId="ADAL" clId="{372DF1CF-3E26-43D3-B977-0D15D2467996}" dt="2023-11-21T09:43:11.734" v="185" actId="14100"/>
          <ac:cxnSpMkLst>
            <pc:docMk/>
            <pc:sldMk cId="3288006829" sldId="257"/>
            <ac:cxnSpMk id="56" creationId="{C0F03C4C-D7D9-81B7-1A5D-4EE498BD6600}"/>
          </ac:cxnSpMkLst>
        </pc:cxnChg>
      </pc:sldChg>
    </pc:docChg>
  </pc:docChgLst>
  <pc:docChgLst>
    <pc:chgData name="Edgar Ariel Molinari Fernandez" userId="0d97611b-d685-4e36-8bdc-48047e6c1b99" providerId="ADAL" clId="{5966FBD1-377C-4D31-9FD5-F822972E6F68}"/>
    <pc:docChg chg="modSld">
      <pc:chgData name="Edgar Ariel Molinari Fernandez" userId="0d97611b-d685-4e36-8bdc-48047e6c1b99" providerId="ADAL" clId="{5966FBD1-377C-4D31-9FD5-F822972E6F68}" dt="2023-10-31T09:07:30.758" v="62" actId="14100"/>
      <pc:docMkLst>
        <pc:docMk/>
      </pc:docMkLst>
      <pc:sldChg chg="addSp modSp mod">
        <pc:chgData name="Edgar Ariel Molinari Fernandez" userId="0d97611b-d685-4e36-8bdc-48047e6c1b99" providerId="ADAL" clId="{5966FBD1-377C-4D31-9FD5-F822972E6F68}" dt="2023-10-31T09:07:30.758" v="62" actId="14100"/>
        <pc:sldMkLst>
          <pc:docMk/>
          <pc:sldMk cId="2904393362" sldId="256"/>
        </pc:sldMkLst>
        <pc:spChg chg="add mod">
          <ac:chgData name="Edgar Ariel Molinari Fernandez" userId="0d97611b-d685-4e36-8bdc-48047e6c1b99" providerId="ADAL" clId="{5966FBD1-377C-4D31-9FD5-F822972E6F68}" dt="2023-10-31T09:03:34.908" v="27" actId="1076"/>
          <ac:spMkLst>
            <pc:docMk/>
            <pc:sldMk cId="2904393362" sldId="256"/>
            <ac:spMk id="2" creationId="{2E52A5BE-F472-C158-B46D-C49EF77DE009}"/>
          </ac:spMkLst>
        </pc:spChg>
        <pc:spChg chg="mod">
          <ac:chgData name="Edgar Ariel Molinari Fernandez" userId="0d97611b-d685-4e36-8bdc-48047e6c1b99" providerId="ADAL" clId="{5966FBD1-377C-4D31-9FD5-F822972E6F68}" dt="2023-10-31T09:00:48.275" v="5" actId="20577"/>
          <ac:spMkLst>
            <pc:docMk/>
            <pc:sldMk cId="2904393362" sldId="256"/>
            <ac:spMk id="4" creationId="{16BBFE12-2FF6-6AD7-4ED7-010DA3C3A631}"/>
          </ac:spMkLst>
        </pc:spChg>
        <pc:spChg chg="mod">
          <ac:chgData name="Edgar Ariel Molinari Fernandez" userId="0d97611b-d685-4e36-8bdc-48047e6c1b99" providerId="ADAL" clId="{5966FBD1-377C-4D31-9FD5-F822972E6F68}" dt="2023-10-31T09:03:27.859" v="25" actId="1076"/>
          <ac:spMkLst>
            <pc:docMk/>
            <pc:sldMk cId="2904393362" sldId="256"/>
            <ac:spMk id="6" creationId="{9F5981A0-CA54-CE35-6ACD-D0C85BF76C26}"/>
          </ac:spMkLst>
        </pc:spChg>
        <pc:spChg chg="mod">
          <ac:chgData name="Edgar Ariel Molinari Fernandez" userId="0d97611b-d685-4e36-8bdc-48047e6c1b99" providerId="ADAL" clId="{5966FBD1-377C-4D31-9FD5-F822972E6F68}" dt="2023-10-31T09:03:56.728" v="31" actId="1076"/>
          <ac:spMkLst>
            <pc:docMk/>
            <pc:sldMk cId="2904393362" sldId="256"/>
            <ac:spMk id="19" creationId="{0CDA29CA-C9AD-24EB-1C33-7BF87C771AC8}"/>
          </ac:spMkLst>
        </pc:spChg>
        <pc:cxnChg chg="mod">
          <ac:chgData name="Edgar Ariel Molinari Fernandez" userId="0d97611b-d685-4e36-8bdc-48047e6c1b99" providerId="ADAL" clId="{5966FBD1-377C-4D31-9FD5-F822972E6F68}" dt="2023-10-31T09:03:27.859" v="25" actId="1076"/>
          <ac:cxnSpMkLst>
            <pc:docMk/>
            <pc:sldMk cId="2904393362" sldId="256"/>
            <ac:cxnSpMk id="8" creationId="{F3358D09-DEDC-DB68-72E2-2A1177923DFC}"/>
          </ac:cxnSpMkLst>
        </pc:cxnChg>
        <pc:cxnChg chg="mod">
          <ac:chgData name="Edgar Ariel Molinari Fernandez" userId="0d97611b-d685-4e36-8bdc-48047e6c1b99" providerId="ADAL" clId="{5966FBD1-377C-4D31-9FD5-F822972E6F68}" dt="2023-10-31T09:04:11.583" v="37" actId="14100"/>
          <ac:cxnSpMkLst>
            <pc:docMk/>
            <pc:sldMk cId="2904393362" sldId="256"/>
            <ac:cxnSpMk id="10" creationId="{8E565084-07B8-43D9-882C-4B932FFA76A7}"/>
          </ac:cxnSpMkLst>
        </pc:cxnChg>
        <pc:cxnChg chg="mod">
          <ac:chgData name="Edgar Ariel Molinari Fernandez" userId="0d97611b-d685-4e36-8bdc-48047e6c1b99" providerId="ADAL" clId="{5966FBD1-377C-4D31-9FD5-F822972E6F68}" dt="2023-10-31T09:04:17.045" v="39" actId="1076"/>
          <ac:cxnSpMkLst>
            <pc:docMk/>
            <pc:sldMk cId="2904393362" sldId="256"/>
            <ac:cxnSpMk id="11" creationId="{3A97B1C1-573F-C926-3907-D6B44232AFC7}"/>
          </ac:cxnSpMkLst>
        </pc:cxnChg>
        <pc:cxnChg chg="add mod">
          <ac:chgData name="Edgar Ariel Molinari Fernandez" userId="0d97611b-d685-4e36-8bdc-48047e6c1b99" providerId="ADAL" clId="{5966FBD1-377C-4D31-9FD5-F822972E6F68}" dt="2023-10-31T09:03:40.875" v="28" actId="1582"/>
          <ac:cxnSpMkLst>
            <pc:docMk/>
            <pc:sldMk cId="2904393362" sldId="256"/>
            <ac:cxnSpMk id="16" creationId="{1E3B4639-149C-F1C3-6D95-516EA919C3D7}"/>
          </ac:cxnSpMkLst>
        </pc:cxnChg>
        <pc:cxnChg chg="mod">
          <ac:chgData name="Edgar Ariel Molinari Fernandez" userId="0d97611b-d685-4e36-8bdc-48047e6c1b99" providerId="ADAL" clId="{5966FBD1-377C-4D31-9FD5-F822972E6F68}" dt="2023-10-31T09:07:30.758" v="62" actId="14100"/>
          <ac:cxnSpMkLst>
            <pc:docMk/>
            <pc:sldMk cId="2904393362" sldId="256"/>
            <ac:cxnSpMk id="18" creationId="{96831183-23E0-BDF6-3747-C4E75A27BF5C}"/>
          </ac:cxnSpMkLst>
        </pc:cxnChg>
        <pc:cxnChg chg="add mod">
          <ac:chgData name="Edgar Ariel Molinari Fernandez" userId="0d97611b-d685-4e36-8bdc-48047e6c1b99" providerId="ADAL" clId="{5966FBD1-377C-4D31-9FD5-F822972E6F68}" dt="2023-10-31T09:05:23.913" v="54" actId="14100"/>
          <ac:cxnSpMkLst>
            <pc:docMk/>
            <pc:sldMk cId="2904393362" sldId="256"/>
            <ac:cxnSpMk id="24" creationId="{72CB291B-8074-8E1A-A694-A34F31A8C751}"/>
          </ac:cxnSpMkLst>
        </pc:cxnChg>
        <pc:cxnChg chg="add mod">
          <ac:chgData name="Edgar Ariel Molinari Fernandez" userId="0d97611b-d685-4e36-8bdc-48047e6c1b99" providerId="ADAL" clId="{5966FBD1-377C-4D31-9FD5-F822972E6F68}" dt="2023-10-31T09:05:18.850" v="53" actId="14100"/>
          <ac:cxnSpMkLst>
            <pc:docMk/>
            <pc:sldMk cId="2904393362" sldId="256"/>
            <ac:cxnSpMk id="27" creationId="{95B2F3A6-4B36-4E44-0563-E40CAFEAC4C3}"/>
          </ac:cxnSpMkLst>
        </pc:cxnChg>
        <pc:cxnChg chg="add mod">
          <ac:chgData name="Edgar Ariel Molinari Fernandez" userId="0d97611b-d685-4e36-8bdc-48047e6c1b99" providerId="ADAL" clId="{5966FBD1-377C-4D31-9FD5-F822972E6F68}" dt="2023-10-31T09:07:26.338" v="61" actId="1076"/>
          <ac:cxnSpMkLst>
            <pc:docMk/>
            <pc:sldMk cId="2904393362" sldId="256"/>
            <ac:cxnSpMk id="34" creationId="{F3D6428F-E3F8-F98D-3860-DB01F097478F}"/>
          </ac:cxnSpMkLst>
        </pc:cxnChg>
      </pc:sldChg>
    </pc:docChg>
  </pc:docChgLst>
  <pc:docChgLst>
    <pc:chgData name="Edgar Ariel Molinari Fernandez" userId="0d97611b-d685-4e36-8bdc-48047e6c1b99" providerId="ADAL" clId="{58EAC96B-B87C-4542-8AD6-D60F64195E55}"/>
    <pc:docChg chg="undo custSel modSld">
      <pc:chgData name="Edgar Ariel Molinari Fernandez" userId="0d97611b-d685-4e36-8bdc-48047e6c1b99" providerId="ADAL" clId="{58EAC96B-B87C-4542-8AD6-D60F64195E55}" dt="2023-11-13T09:54:19.225" v="104" actId="1076"/>
      <pc:docMkLst>
        <pc:docMk/>
      </pc:docMkLst>
      <pc:sldChg chg="addSp delSp modSp mod">
        <pc:chgData name="Edgar Ariel Molinari Fernandez" userId="0d97611b-d685-4e36-8bdc-48047e6c1b99" providerId="ADAL" clId="{58EAC96B-B87C-4542-8AD6-D60F64195E55}" dt="2023-11-13T09:54:19.225" v="104" actId="1076"/>
        <pc:sldMkLst>
          <pc:docMk/>
          <pc:sldMk cId="2904393362" sldId="256"/>
        </pc:sldMkLst>
        <pc:spChg chg="mod">
          <ac:chgData name="Edgar Ariel Molinari Fernandez" userId="0d97611b-d685-4e36-8bdc-48047e6c1b99" providerId="ADAL" clId="{58EAC96B-B87C-4542-8AD6-D60F64195E55}" dt="2023-11-13T09:47:16.794" v="0" actId="1076"/>
          <ac:spMkLst>
            <pc:docMk/>
            <pc:sldMk cId="2904393362" sldId="256"/>
            <ac:spMk id="4" creationId="{16BBFE12-2FF6-6AD7-4ED7-010DA3C3A631}"/>
          </ac:spMkLst>
        </pc:spChg>
        <pc:spChg chg="add mod">
          <ac:chgData name="Edgar Ariel Molinari Fernandez" userId="0d97611b-d685-4e36-8bdc-48047e6c1b99" providerId="ADAL" clId="{58EAC96B-B87C-4542-8AD6-D60F64195E55}" dt="2023-11-13T09:50:27.105" v="36" actId="1076"/>
          <ac:spMkLst>
            <pc:docMk/>
            <pc:sldMk cId="2904393362" sldId="256"/>
            <ac:spMk id="12" creationId="{DAE9AE52-33FF-4A71-9C7F-6F6AC2C975FC}"/>
          </ac:spMkLst>
        </pc:spChg>
        <pc:spChg chg="add mod">
          <ac:chgData name="Edgar Ariel Molinari Fernandez" userId="0d97611b-d685-4e36-8bdc-48047e6c1b99" providerId="ADAL" clId="{58EAC96B-B87C-4542-8AD6-D60F64195E55}" dt="2023-11-13T09:53:03.793" v="77" actId="1076"/>
          <ac:spMkLst>
            <pc:docMk/>
            <pc:sldMk cId="2904393362" sldId="256"/>
            <ac:spMk id="13" creationId="{664A231C-3D97-BDBF-6B56-65257441630E}"/>
          </ac:spMkLst>
        </pc:spChg>
        <pc:spChg chg="mod">
          <ac:chgData name="Edgar Ariel Molinari Fernandez" userId="0d97611b-d685-4e36-8bdc-48047e6c1b99" providerId="ADAL" clId="{58EAC96B-B87C-4542-8AD6-D60F64195E55}" dt="2023-11-13T09:47:34.029" v="5" actId="1076"/>
          <ac:spMkLst>
            <pc:docMk/>
            <pc:sldMk cId="2904393362" sldId="256"/>
            <ac:spMk id="19" creationId="{0CDA29CA-C9AD-24EB-1C33-7BF87C771AC8}"/>
          </ac:spMkLst>
        </pc:spChg>
        <pc:spChg chg="add mod">
          <ac:chgData name="Edgar Ariel Molinari Fernandez" userId="0d97611b-d685-4e36-8bdc-48047e6c1b99" providerId="ADAL" clId="{58EAC96B-B87C-4542-8AD6-D60F64195E55}" dt="2023-11-13T09:53:36.897" v="90" actId="1076"/>
          <ac:spMkLst>
            <pc:docMk/>
            <pc:sldMk cId="2904393362" sldId="256"/>
            <ac:spMk id="32" creationId="{B9F3D5A5-A4D2-F73D-C371-D9193C44D651}"/>
          </ac:spMkLst>
        </pc:spChg>
        <pc:spChg chg="add mod">
          <ac:chgData name="Edgar Ariel Molinari Fernandez" userId="0d97611b-d685-4e36-8bdc-48047e6c1b99" providerId="ADAL" clId="{58EAC96B-B87C-4542-8AD6-D60F64195E55}" dt="2023-11-13T09:54:11.272" v="101" actId="1076"/>
          <ac:spMkLst>
            <pc:docMk/>
            <pc:sldMk cId="2904393362" sldId="256"/>
            <ac:spMk id="33" creationId="{57AAD616-EB6E-0AD3-A5BC-31C681928DCB}"/>
          </ac:spMkLst>
        </pc:spChg>
        <pc:cxnChg chg="mod">
          <ac:chgData name="Edgar Ariel Molinari Fernandez" userId="0d97611b-d685-4e36-8bdc-48047e6c1b99" providerId="ADAL" clId="{58EAC96B-B87C-4542-8AD6-D60F64195E55}" dt="2023-11-13T09:47:16.794" v="0" actId="1076"/>
          <ac:cxnSpMkLst>
            <pc:docMk/>
            <pc:sldMk cId="2904393362" sldId="256"/>
            <ac:cxnSpMk id="8" creationId="{F3358D09-DEDC-DB68-72E2-2A1177923DFC}"/>
          </ac:cxnSpMkLst>
        </pc:cxnChg>
        <pc:cxnChg chg="mod">
          <ac:chgData name="Edgar Ariel Molinari Fernandez" userId="0d97611b-d685-4e36-8bdc-48047e6c1b99" providerId="ADAL" clId="{58EAC96B-B87C-4542-8AD6-D60F64195E55}" dt="2023-11-13T09:47:25.614" v="2" actId="14100"/>
          <ac:cxnSpMkLst>
            <pc:docMk/>
            <pc:sldMk cId="2904393362" sldId="256"/>
            <ac:cxnSpMk id="10" creationId="{8E565084-07B8-43D9-882C-4B932FFA76A7}"/>
          </ac:cxnSpMkLst>
        </pc:cxnChg>
        <pc:cxnChg chg="mod">
          <ac:chgData name="Edgar Ariel Molinari Fernandez" userId="0d97611b-d685-4e36-8bdc-48047e6c1b99" providerId="ADAL" clId="{58EAC96B-B87C-4542-8AD6-D60F64195E55}" dt="2023-11-13T09:49:32.417" v="29" actId="14100"/>
          <ac:cxnSpMkLst>
            <pc:docMk/>
            <pc:sldMk cId="2904393362" sldId="256"/>
            <ac:cxnSpMk id="11" creationId="{3A97B1C1-573F-C926-3907-D6B44232AFC7}"/>
          </ac:cxnSpMkLst>
        </pc:cxnChg>
        <pc:cxnChg chg="add mod">
          <ac:chgData name="Edgar Ariel Molinari Fernandez" userId="0d97611b-d685-4e36-8bdc-48047e6c1b99" providerId="ADAL" clId="{58EAC96B-B87C-4542-8AD6-D60F64195E55}" dt="2023-11-13T09:53:11.697" v="80" actId="14100"/>
          <ac:cxnSpMkLst>
            <pc:docMk/>
            <pc:sldMk cId="2904393362" sldId="256"/>
            <ac:cxnSpMk id="17" creationId="{E3AC0F45-ACC5-D1BF-9063-0EC45D5CD7D9}"/>
          </ac:cxnSpMkLst>
        </pc:cxnChg>
        <pc:cxnChg chg="mod">
          <ac:chgData name="Edgar Ariel Molinari Fernandez" userId="0d97611b-d685-4e36-8bdc-48047e6c1b99" providerId="ADAL" clId="{58EAC96B-B87C-4542-8AD6-D60F64195E55}" dt="2023-11-13T09:47:20.734" v="1" actId="1076"/>
          <ac:cxnSpMkLst>
            <pc:docMk/>
            <pc:sldMk cId="2904393362" sldId="256"/>
            <ac:cxnSpMk id="18" creationId="{96831183-23E0-BDF6-3747-C4E75A27BF5C}"/>
          </ac:cxnSpMkLst>
        </pc:cxnChg>
        <pc:cxnChg chg="add mod">
          <ac:chgData name="Edgar Ariel Molinari Fernandez" userId="0d97611b-d685-4e36-8bdc-48047e6c1b99" providerId="ADAL" clId="{58EAC96B-B87C-4542-8AD6-D60F64195E55}" dt="2023-11-13T09:54:04.753" v="99" actId="14100"/>
          <ac:cxnSpMkLst>
            <pc:docMk/>
            <pc:sldMk cId="2904393362" sldId="256"/>
            <ac:cxnSpMk id="25" creationId="{D6F00D27-D2D8-B00A-1039-D0FD05DCECDD}"/>
          </ac:cxnSpMkLst>
        </pc:cxnChg>
        <pc:cxnChg chg="add mod">
          <ac:chgData name="Edgar Ariel Molinari Fernandez" userId="0d97611b-d685-4e36-8bdc-48047e6c1b99" providerId="ADAL" clId="{58EAC96B-B87C-4542-8AD6-D60F64195E55}" dt="2023-11-13T09:54:08.281" v="100" actId="14100"/>
          <ac:cxnSpMkLst>
            <pc:docMk/>
            <pc:sldMk cId="2904393362" sldId="256"/>
            <ac:cxnSpMk id="28" creationId="{3380D6C4-32B7-E579-41CC-BF5EEFD15067}"/>
          </ac:cxnSpMkLst>
        </pc:cxnChg>
        <pc:cxnChg chg="mod">
          <ac:chgData name="Edgar Ariel Molinari Fernandez" userId="0d97611b-d685-4e36-8bdc-48047e6c1b99" providerId="ADAL" clId="{58EAC96B-B87C-4542-8AD6-D60F64195E55}" dt="2023-11-13T09:47:48.393" v="7" actId="1076"/>
          <ac:cxnSpMkLst>
            <pc:docMk/>
            <pc:sldMk cId="2904393362" sldId="256"/>
            <ac:cxnSpMk id="34" creationId="{F3D6428F-E3F8-F98D-3860-DB01F097478F}"/>
          </ac:cxnSpMkLst>
        </pc:cxnChg>
        <pc:cxnChg chg="add mod">
          <ac:chgData name="Edgar Ariel Molinari Fernandez" userId="0d97611b-d685-4e36-8bdc-48047e6c1b99" providerId="ADAL" clId="{58EAC96B-B87C-4542-8AD6-D60F64195E55}" dt="2023-11-13T09:54:14.385" v="102" actId="1076"/>
          <ac:cxnSpMkLst>
            <pc:docMk/>
            <pc:sldMk cId="2904393362" sldId="256"/>
            <ac:cxnSpMk id="36" creationId="{621A9DC2-7158-72CD-C00C-1EF2BDC1300C}"/>
          </ac:cxnSpMkLst>
        </pc:cxnChg>
        <pc:cxnChg chg="add mod">
          <ac:chgData name="Edgar Ariel Molinari Fernandez" userId="0d97611b-d685-4e36-8bdc-48047e6c1b99" providerId="ADAL" clId="{58EAC96B-B87C-4542-8AD6-D60F64195E55}" dt="2023-11-13T09:54:19.225" v="104" actId="1076"/>
          <ac:cxnSpMkLst>
            <pc:docMk/>
            <pc:sldMk cId="2904393362" sldId="256"/>
            <ac:cxnSpMk id="37" creationId="{29EAE3B2-5BDD-77E2-8AD9-8A43C696D7F2}"/>
          </ac:cxnSpMkLst>
        </pc:cxnChg>
        <pc:cxnChg chg="add mod">
          <ac:chgData name="Edgar Ariel Molinari Fernandez" userId="0d97611b-d685-4e36-8bdc-48047e6c1b99" providerId="ADAL" clId="{58EAC96B-B87C-4542-8AD6-D60F64195E55}" dt="2023-11-13T09:52:15.633" v="61" actId="14100"/>
          <ac:cxnSpMkLst>
            <pc:docMk/>
            <pc:sldMk cId="2904393362" sldId="256"/>
            <ac:cxnSpMk id="44" creationId="{CAB25989-3E58-6582-7D62-08D2DE7006C2}"/>
          </ac:cxnSpMkLst>
        </pc:cxnChg>
        <pc:cxnChg chg="add mod">
          <ac:chgData name="Edgar Ariel Molinari Fernandez" userId="0d97611b-d685-4e36-8bdc-48047e6c1b99" providerId="ADAL" clId="{58EAC96B-B87C-4542-8AD6-D60F64195E55}" dt="2023-11-13T09:53:42.008" v="91" actId="1076"/>
          <ac:cxnSpMkLst>
            <pc:docMk/>
            <pc:sldMk cId="2904393362" sldId="256"/>
            <ac:cxnSpMk id="47" creationId="{BFDF986E-6181-FCF3-581A-3968C83F52B8}"/>
          </ac:cxnSpMkLst>
        </pc:cxnChg>
        <pc:cxnChg chg="add mod">
          <ac:chgData name="Edgar Ariel Molinari Fernandez" userId="0d97611b-d685-4e36-8bdc-48047e6c1b99" providerId="ADAL" clId="{58EAC96B-B87C-4542-8AD6-D60F64195E55}" dt="2023-11-13T09:53:22.448" v="85" actId="14100"/>
          <ac:cxnSpMkLst>
            <pc:docMk/>
            <pc:sldMk cId="2904393362" sldId="256"/>
            <ac:cxnSpMk id="50" creationId="{E9B14F7B-649C-264C-5B09-C8F31D4DA29A}"/>
          </ac:cxnSpMkLst>
        </pc:cxnChg>
        <pc:cxnChg chg="add del mod">
          <ac:chgData name="Edgar Ariel Molinari Fernandez" userId="0d97611b-d685-4e36-8bdc-48047e6c1b99" providerId="ADAL" clId="{58EAC96B-B87C-4542-8AD6-D60F64195E55}" dt="2023-11-13T09:53:06.942" v="79" actId="478"/>
          <ac:cxnSpMkLst>
            <pc:docMk/>
            <pc:sldMk cId="2904393362" sldId="256"/>
            <ac:cxnSpMk id="51" creationId="{48425D79-88AF-B767-B55B-7AA056AD3F7C}"/>
          </ac:cxnSpMkLst>
        </pc:cxnChg>
        <pc:cxnChg chg="add mod">
          <ac:chgData name="Edgar Ariel Molinari Fernandez" userId="0d97611b-d685-4e36-8bdc-48047e6c1b99" providerId="ADAL" clId="{58EAC96B-B87C-4542-8AD6-D60F64195E55}" dt="2023-11-13T09:53:31.304" v="89" actId="14100"/>
          <ac:cxnSpMkLst>
            <pc:docMk/>
            <pc:sldMk cId="2904393362" sldId="256"/>
            <ac:cxnSpMk id="59" creationId="{0866C8D2-745F-EEEB-0CD4-AB7C9A5BE83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992DC6-9589-4D71-A5B5-2E35936D7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7A609ED-8C1E-873F-FBB2-D4EE44BD5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926F968-704D-61D8-3A60-F3E40444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21.11.2023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51C4261-352A-240F-5AAA-74CC41D8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DEE9F1A-EF5E-5F35-7514-AEFC4E36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59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957A1B-873E-9A81-EEF1-9D14F7D4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7461C02-A411-AFA0-74AB-0F6EBA4FC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E8086C1-5FE6-102D-9075-8FA038D1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21.11.2023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E91BA99-FFB0-0AE7-6376-C204AF3F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2977525-1644-C80F-DAE9-64BEBDFB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516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9252A110-6E25-43C9-ED5F-50B8C81F1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B328F67-A770-1308-7C5B-84755C1C5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05B3F03-9713-7C16-9B3F-FC5986FA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21.11.2023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AEABC17-F48A-ACDD-A6BF-74E5A102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51B89D5-D728-E3EF-4A69-E0731EA4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756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2F54FCE-910A-34E8-4125-935704E8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9606118-8181-9A76-600A-5EB71CBAA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48EFEE0-5DF2-79EC-1660-5EC457B0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21.11.2023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30785AE-A979-9A71-5730-E12A4369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10860D6-9DB6-D146-93DF-56A66ED8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350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527BE8-FA65-B5F2-0326-EE6871BA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8429F6A-C2AE-000A-9F5F-A47DBCE2C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27E1BE0-7108-7C95-995A-39855B80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21.11.2023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6718954-C183-537E-1576-FF3B24D6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54942B3-0D22-4721-63D0-CF0929FA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589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C878219-AFB2-B173-C8AA-6A59980D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41370DF-09D0-455C-F762-7B58CFC30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33A394F-0765-FCB0-0B93-7C0FC3537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EBFA465-C8E7-29CF-2FAB-84665C20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21.11.2023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B20864D-E3FB-90DB-DAE0-4F1028D5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9B07A33-32B2-28F7-5394-263CDA31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801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61AD927-6C68-5D75-D097-0E1E1372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E09964D-5073-94CC-7A8B-35B667B1A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F5C6C3B-FEED-B93F-DEDF-AED403DC3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B141F95-EF9B-0C98-ABAD-41FB76F49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286B267F-FCDA-1737-0E1D-76F36D8B2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4C5795C-19EC-8775-4232-D3996E4E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21.11.2023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566FF8A8-B2BD-0328-0C1F-FBB0B0BE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F4835DB3-347E-8E08-6C9D-D5FC8336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880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F504E64-72C4-0D3C-0222-FFEE1E1B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7FFBEA2-F4A4-E340-39E1-3F0EBED8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21.11.2023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F498441-9F0F-CDA9-BEBF-84C86259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10A0C60-3F0F-EE97-7CF6-87063373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059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D1853F66-EF7B-8E22-B47A-AF10C3F4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21.11.2023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E0D0E38A-2CD1-69EC-4CA2-03C9BA77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DD1A963C-B1E1-54A0-809A-756160CD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34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19C4C87-23F3-1240-27C6-021E0C97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2955B72-1B2E-4EFC-E1AD-D2481BD62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2D7D3C2-0217-B820-3243-26B4DF529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B7A46C3-0554-2FD8-4BA3-0E6FAFBF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21.11.2023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AE5F79D-AF78-661C-9AA0-81E4ED1E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32A9E70-49A4-CE9A-280F-61A6143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950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F726BE1-1267-54ED-2A06-263EFAFB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00360DC1-0243-9074-CEE9-F38E949FE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157726C-2A52-975D-6257-7B1EF1828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971A468-4A65-4D8D-A52A-593DAE12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73D-5EF7-47B7-BE6D-8496EA2CE4FE}" type="datetimeFigureOut">
              <a:rPr lang="nb-NO" smtClean="0"/>
              <a:t>21.11.2023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D5554B4-266F-9892-5DC3-18928F94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97E8FF4-1D9B-EC41-1507-D35770EE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417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DCAAC3FB-6C7F-A99E-BDD2-55BF2320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A8C64A8-4F3C-2B37-8D0F-23FE9FAB3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9FC3E75-769B-ED6A-7CC4-A05109C05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673D-5EF7-47B7-BE6D-8496EA2CE4FE}" type="datetimeFigureOut">
              <a:rPr lang="nb-NO" smtClean="0"/>
              <a:t>21.11.2023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24CFC9-0B46-FE51-5481-4CC6E3256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7AD62E0-3769-48E7-0E99-619A2A1A3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6B140-7664-4FB1-9322-BACFB1C853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589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371F4E8-4E55-B2F5-7732-2D1B6D743EC7}"/>
              </a:ext>
            </a:extLst>
          </p:cNvPr>
          <p:cNvSpPr/>
          <p:nvPr/>
        </p:nvSpPr>
        <p:spPr>
          <a:xfrm>
            <a:off x="4697394" y="2600989"/>
            <a:ext cx="1897811" cy="11473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/>
              <a:t>Varer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E5C2B557-099F-4D4C-D472-E90B98A92A7E}"/>
              </a:ext>
            </a:extLst>
          </p:cNvPr>
          <p:cNvSpPr/>
          <p:nvPr/>
        </p:nvSpPr>
        <p:spPr>
          <a:xfrm>
            <a:off x="650107" y="375187"/>
            <a:ext cx="1897811" cy="11473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/>
              <a:t>Kunder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10ECAFE-7AC2-EB46-8242-BE22E6DFE13D}"/>
              </a:ext>
            </a:extLst>
          </p:cNvPr>
          <p:cNvSpPr/>
          <p:nvPr/>
        </p:nvSpPr>
        <p:spPr>
          <a:xfrm>
            <a:off x="9528560" y="390940"/>
            <a:ext cx="1897811" cy="11473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/>
              <a:t>Ordrer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FC189A5-CD72-A0BB-D7EC-69622F218E11}"/>
              </a:ext>
            </a:extLst>
          </p:cNvPr>
          <p:cNvSpPr/>
          <p:nvPr/>
        </p:nvSpPr>
        <p:spPr>
          <a:xfrm>
            <a:off x="650107" y="4553934"/>
            <a:ext cx="1897811" cy="11473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Postnummerregister</a:t>
            </a:r>
            <a:endParaRPr lang="nb-NO" sz="2400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E95C88D-04EF-C927-2DD3-38893709C564}"/>
              </a:ext>
            </a:extLst>
          </p:cNvPr>
          <p:cNvSpPr/>
          <p:nvPr/>
        </p:nvSpPr>
        <p:spPr>
          <a:xfrm>
            <a:off x="9528559" y="4553934"/>
            <a:ext cx="1897811" cy="11473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err="1"/>
              <a:t>Vare_Ordre</a:t>
            </a:r>
            <a:endParaRPr lang="nb-NO" sz="2400" dirty="0"/>
          </a:p>
        </p:txBody>
      </p: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F1628201-CE26-581D-E17B-E04A92215639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547918" y="948844"/>
            <a:ext cx="6980642" cy="157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985A6B6D-38E1-4DBB-A9D1-C90FEB773814}"/>
              </a:ext>
            </a:extLst>
          </p:cNvPr>
          <p:cNvCxnSpPr/>
          <p:nvPr/>
        </p:nvCxnSpPr>
        <p:spPr>
          <a:xfrm>
            <a:off x="2924355" y="759125"/>
            <a:ext cx="0" cy="388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61666CC2-D8C3-E057-2C25-B500E43594C3}"/>
              </a:ext>
            </a:extLst>
          </p:cNvPr>
          <p:cNvCxnSpPr>
            <a:cxnSpLocks/>
          </p:cNvCxnSpPr>
          <p:nvPr/>
        </p:nvCxnSpPr>
        <p:spPr>
          <a:xfrm>
            <a:off x="3068129" y="752561"/>
            <a:ext cx="0" cy="3925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38C30D20-589E-6E93-B144-351AC4063741}"/>
              </a:ext>
            </a:extLst>
          </p:cNvPr>
          <p:cNvCxnSpPr>
            <a:cxnSpLocks/>
          </p:cNvCxnSpPr>
          <p:nvPr/>
        </p:nvCxnSpPr>
        <p:spPr>
          <a:xfrm>
            <a:off x="9244642" y="964596"/>
            <a:ext cx="399440" cy="3034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1FA65E09-DADE-2534-D258-086A1F84883F}"/>
              </a:ext>
            </a:extLst>
          </p:cNvPr>
          <p:cNvCxnSpPr>
            <a:cxnSpLocks/>
          </p:cNvCxnSpPr>
          <p:nvPr/>
        </p:nvCxnSpPr>
        <p:spPr>
          <a:xfrm flipV="1">
            <a:off x="9244642" y="764999"/>
            <a:ext cx="306920" cy="1917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E8EB0A16-7B1A-4445-6D6A-85F91ADDB7F6}"/>
              </a:ext>
            </a:extLst>
          </p:cNvPr>
          <p:cNvSpPr/>
          <p:nvPr/>
        </p:nvSpPr>
        <p:spPr>
          <a:xfrm>
            <a:off x="8399503" y="759125"/>
            <a:ext cx="399440" cy="39256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F4EC6575-CD9E-D210-D1BD-7CFB9832526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599013" y="1522500"/>
            <a:ext cx="0" cy="3031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0468EF8C-41AF-D9FA-E851-EFBF37818E1B}"/>
              </a:ext>
            </a:extLst>
          </p:cNvPr>
          <p:cNvCxnSpPr/>
          <p:nvPr/>
        </p:nvCxnSpPr>
        <p:spPr>
          <a:xfrm>
            <a:off x="1366100" y="4071668"/>
            <a:ext cx="4658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>
            <a:extLst>
              <a:ext uri="{FF2B5EF4-FFF2-40B4-BE49-F238E27FC236}">
                <a16:creationId xmlns:a16="http://schemas.microsoft.com/office/drawing/2014/main" id="{6A6C0BB0-86D9-296A-4988-DE6D03034F86}"/>
              </a:ext>
            </a:extLst>
          </p:cNvPr>
          <p:cNvCxnSpPr>
            <a:cxnSpLocks/>
          </p:cNvCxnSpPr>
          <p:nvPr/>
        </p:nvCxnSpPr>
        <p:spPr>
          <a:xfrm flipV="1">
            <a:off x="1599013" y="1522500"/>
            <a:ext cx="169401" cy="2717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>
            <a:extLst>
              <a:ext uri="{FF2B5EF4-FFF2-40B4-BE49-F238E27FC236}">
                <a16:creationId xmlns:a16="http://schemas.microsoft.com/office/drawing/2014/main" id="{653A9D2D-CEB8-05AD-D106-F5B501274845}"/>
              </a:ext>
            </a:extLst>
          </p:cNvPr>
          <p:cNvCxnSpPr>
            <a:cxnSpLocks/>
          </p:cNvCxnSpPr>
          <p:nvPr/>
        </p:nvCxnSpPr>
        <p:spPr>
          <a:xfrm flipH="1" flipV="1">
            <a:off x="1397857" y="1457864"/>
            <a:ext cx="201155" cy="336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B011E3A5-F487-8E34-C292-4D189F356311}"/>
              </a:ext>
            </a:extLst>
          </p:cNvPr>
          <p:cNvSpPr/>
          <p:nvPr/>
        </p:nvSpPr>
        <p:spPr>
          <a:xfrm>
            <a:off x="1399292" y="1899874"/>
            <a:ext cx="399440" cy="39256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6" name="Rett linje 35">
            <a:extLst>
              <a:ext uri="{FF2B5EF4-FFF2-40B4-BE49-F238E27FC236}">
                <a16:creationId xmlns:a16="http://schemas.microsoft.com/office/drawing/2014/main" id="{0469BE05-A825-98DD-830D-DC62548EE57A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10477465" y="1538253"/>
            <a:ext cx="1" cy="30156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tt linje 39">
            <a:extLst>
              <a:ext uri="{FF2B5EF4-FFF2-40B4-BE49-F238E27FC236}">
                <a16:creationId xmlns:a16="http://schemas.microsoft.com/office/drawing/2014/main" id="{22A243AE-C301-1BB7-B47D-ED4A402EF0B1}"/>
              </a:ext>
            </a:extLst>
          </p:cNvPr>
          <p:cNvCxnSpPr/>
          <p:nvPr/>
        </p:nvCxnSpPr>
        <p:spPr>
          <a:xfrm>
            <a:off x="10244551" y="1794294"/>
            <a:ext cx="4658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linje 40">
            <a:extLst>
              <a:ext uri="{FF2B5EF4-FFF2-40B4-BE49-F238E27FC236}">
                <a16:creationId xmlns:a16="http://schemas.microsoft.com/office/drawing/2014/main" id="{EDC44F94-EAFF-EA5B-A785-1B31CEDA7233}"/>
              </a:ext>
            </a:extLst>
          </p:cNvPr>
          <p:cNvCxnSpPr>
            <a:cxnSpLocks/>
          </p:cNvCxnSpPr>
          <p:nvPr/>
        </p:nvCxnSpPr>
        <p:spPr>
          <a:xfrm flipH="1" flipV="1">
            <a:off x="10477464" y="4201064"/>
            <a:ext cx="232913" cy="3528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tt linje 45">
            <a:extLst>
              <a:ext uri="{FF2B5EF4-FFF2-40B4-BE49-F238E27FC236}">
                <a16:creationId xmlns:a16="http://schemas.microsoft.com/office/drawing/2014/main" id="{1EB49723-B522-D259-59FE-4444546473A7}"/>
              </a:ext>
            </a:extLst>
          </p:cNvPr>
          <p:cNvCxnSpPr>
            <a:cxnSpLocks/>
          </p:cNvCxnSpPr>
          <p:nvPr/>
        </p:nvCxnSpPr>
        <p:spPr>
          <a:xfrm flipV="1">
            <a:off x="10244551" y="4201064"/>
            <a:ext cx="232912" cy="3528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53EFD6F8-56FC-BAF4-FF28-7F9BB4825CF6}"/>
              </a:ext>
            </a:extLst>
          </p:cNvPr>
          <p:cNvCxnSpPr>
            <a:stCxn id="4" idx="2"/>
            <a:endCxn id="10" idx="1"/>
          </p:cNvCxnSpPr>
          <p:nvPr/>
        </p:nvCxnSpPr>
        <p:spPr>
          <a:xfrm>
            <a:off x="5646300" y="3748302"/>
            <a:ext cx="3882259" cy="13792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7519A955-1920-F88B-9861-B09CD65CA717}"/>
              </a:ext>
            </a:extLst>
          </p:cNvPr>
          <p:cNvCxnSpPr>
            <a:cxnSpLocks/>
          </p:cNvCxnSpPr>
          <p:nvPr/>
        </p:nvCxnSpPr>
        <p:spPr>
          <a:xfrm flipV="1">
            <a:off x="5914468" y="3849660"/>
            <a:ext cx="432102" cy="1184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tt linje 52">
            <a:extLst>
              <a:ext uri="{FF2B5EF4-FFF2-40B4-BE49-F238E27FC236}">
                <a16:creationId xmlns:a16="http://schemas.microsoft.com/office/drawing/2014/main" id="{33BEBEB9-E940-434B-D575-10A34A45B3D6}"/>
              </a:ext>
            </a:extLst>
          </p:cNvPr>
          <p:cNvCxnSpPr>
            <a:cxnSpLocks/>
          </p:cNvCxnSpPr>
          <p:nvPr/>
        </p:nvCxnSpPr>
        <p:spPr>
          <a:xfrm flipH="1" flipV="1">
            <a:off x="9244642" y="5011947"/>
            <a:ext cx="283917" cy="3435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tt linje 55">
            <a:extLst>
              <a:ext uri="{FF2B5EF4-FFF2-40B4-BE49-F238E27FC236}">
                <a16:creationId xmlns:a16="http://schemas.microsoft.com/office/drawing/2014/main" id="{C0F03C4C-D7D9-81B7-1A5D-4EE498BD6600}"/>
              </a:ext>
            </a:extLst>
          </p:cNvPr>
          <p:cNvCxnSpPr>
            <a:cxnSpLocks/>
          </p:cNvCxnSpPr>
          <p:nvPr/>
        </p:nvCxnSpPr>
        <p:spPr>
          <a:xfrm flipH="1">
            <a:off x="9267645" y="4934309"/>
            <a:ext cx="283917" cy="776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D286A98-7314-0422-B975-701DDDDD336B}"/>
              </a:ext>
            </a:extLst>
          </p:cNvPr>
          <p:cNvSpPr/>
          <p:nvPr/>
        </p:nvSpPr>
        <p:spPr>
          <a:xfrm>
            <a:off x="8534650" y="4652685"/>
            <a:ext cx="399440" cy="39256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800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1c4f18c-08fe-4463-acce-668bc9bfb716" xsi:nil="true"/>
    <lcf76f155ced4ddcb4097134ff3c332f xmlns="69e8ba4c-3a53-4aa8-a233-b1da576c8d8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CA0A17DC548864085803CF8748F84C7" ma:contentTypeVersion="11" ma:contentTypeDescription="Opprett et nytt dokument." ma:contentTypeScope="" ma:versionID="15fec7fbe2807a04e56fae1fe458fb10">
  <xsd:schema xmlns:xsd="http://www.w3.org/2001/XMLSchema" xmlns:xs="http://www.w3.org/2001/XMLSchema" xmlns:p="http://schemas.microsoft.com/office/2006/metadata/properties" xmlns:ns2="71c4f18c-08fe-4463-acce-668bc9bfb716" xmlns:ns3="69e8ba4c-3a53-4aa8-a233-b1da576c8d8d" targetNamespace="http://schemas.microsoft.com/office/2006/metadata/properties" ma:root="true" ma:fieldsID="b16095351847649fd19c6b516530c78f" ns2:_="" ns3:_="">
    <xsd:import namespace="71c4f18c-08fe-4463-acce-668bc9bfb716"/>
    <xsd:import namespace="69e8ba4c-3a53-4aa8-a233-b1da576c8d8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4f18c-08fe-4463-acce-668bc9bfb71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5214de5c-6e0a-47b5-b48b-7605a40e3190}" ma:internalName="TaxCatchAll" ma:showField="CatchAllData" ma:web="71c4f18c-08fe-4463-acce-668bc9bfb7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8ba4c-3a53-4aa8-a233-b1da576c8d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emerkelapper" ma:readOnly="false" ma:fieldId="{5cf76f15-5ced-4ddc-b409-7134ff3c332f}" ma:taxonomyMulti="true" ma:sspId="68c1ad3d-08c0-4d35-9812-9f19ea7502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61FC32-AB59-4BE2-8D4D-7E87F02E1F64}">
  <ds:schemaRefs>
    <ds:schemaRef ds:uri="http://www.w3.org/XML/1998/namespace"/>
    <ds:schemaRef ds:uri="http://schemas.microsoft.com/office/2006/documentManagement/types"/>
    <ds:schemaRef ds:uri="http://purl.org/dc/elements/1.1/"/>
    <ds:schemaRef ds:uri="850447a7-4bb8-4c40-b10d-964a1d00c0b2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71c4f18c-08fe-4463-acce-668bc9bfb716"/>
    <ds:schemaRef ds:uri="69e8ba4c-3a53-4aa8-a233-b1da576c8d8d"/>
  </ds:schemaRefs>
</ds:datastoreItem>
</file>

<file path=customXml/itemProps2.xml><?xml version="1.0" encoding="utf-8"?>
<ds:datastoreItem xmlns:ds="http://schemas.openxmlformats.org/officeDocument/2006/customXml" ds:itemID="{70E2F383-B694-4343-BD3C-DB82E3E2E7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F8747E-28EB-4860-B293-3D818F1BC6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4f18c-08fe-4463-acce-668bc9bfb716"/>
    <ds:schemaRef ds:uri="69e8ba4c-3a53-4aa8-a233-b1da576c8d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08f3813c-9f29-482f-9aec-16ef7cbf477a}" enabled="0" method="" siteId="{08f3813c-9f29-482f-9aec-16ef7cbf47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Edgar Ariel Molinari Fernandez</dc:creator>
  <cp:lastModifiedBy>Edgar Ariel Molinari Fernandez</cp:lastModifiedBy>
  <cp:revision>1</cp:revision>
  <dcterms:created xsi:type="dcterms:W3CDTF">2023-10-24T08:14:20Z</dcterms:created>
  <dcterms:modified xsi:type="dcterms:W3CDTF">2023-11-21T09:44:52Z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0x0101009CA0A17DC548864085803CF8748F84C7</vt:lpwstr>
  </property>
  <property fmtid="{D5CDD505-2E9C-101B-9397-08002B2CF9AE}" pid="3" name="MediaServiceImageTags">
    <vt:lpwstr/>
  </property>
</Properties>
</file>