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3657600" cy="27432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_page-0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_page-0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_page-00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st_page-0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