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59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nella.da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mware.github.io/clarit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#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elt.com/typescript/object-oriented-programming-with-type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FullStak</a:t>
            </a:r>
            <a:r>
              <a:rPr lang="es-AR" dirty="0" smtClean="0"/>
              <a:t> </a:t>
            </a:r>
            <a:r>
              <a:rPr lang="es-AR" dirty="0" err="1" smtClean="0"/>
              <a:t>Dia</a:t>
            </a:r>
            <a:r>
              <a:rPr lang="es-AR" dirty="0" smtClean="0"/>
              <a:t> 2</a:t>
            </a:r>
            <a:br>
              <a:rPr lang="es-AR" dirty="0" smtClean="0"/>
            </a:br>
            <a:r>
              <a:rPr lang="es-AR" dirty="0" err="1" smtClean="0"/>
              <a:t>TypeScript</a:t>
            </a:r>
            <a:r>
              <a:rPr lang="es-AR" dirty="0" smtClean="0"/>
              <a:t> + Angular + </a:t>
            </a:r>
            <a:r>
              <a:rPr lang="es-AR" dirty="0" err="1" smtClean="0"/>
              <a:t>Clairty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Dante </a:t>
            </a:r>
            <a:r>
              <a:rPr lang="es-AR" dirty="0" err="1" smtClean="0"/>
              <a:t>Panella</a:t>
            </a:r>
            <a:endParaRPr lang="es-AR" dirty="0" smtClean="0"/>
          </a:p>
          <a:p>
            <a:r>
              <a:rPr lang="es-AR" dirty="0" smtClean="0">
                <a:hlinkClick r:id="rId2"/>
              </a:rPr>
              <a:t>Panella.dante@gmail.com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122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https://vmware.github.io/clarity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Clarity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0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Lo primero que haremos </a:t>
            </a:r>
            <a:r>
              <a:rPr lang="es-AR" dirty="0" err="1" smtClean="0"/>
              <a:t>sera</a:t>
            </a:r>
            <a:r>
              <a:rPr lang="es-AR" dirty="0" smtClean="0"/>
              <a:t> crearnos un proyecto de cero y configurarlo</a:t>
            </a:r>
          </a:p>
          <a:p>
            <a:r>
              <a:rPr lang="es-AR" dirty="0" smtClean="0"/>
              <a:t>Para eso debemos configurar nuestro </a:t>
            </a:r>
            <a:r>
              <a:rPr lang="es-AR" dirty="0" err="1" smtClean="0"/>
              <a:t>TypeScript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Descargamos : </a:t>
            </a:r>
          </a:p>
          <a:p>
            <a:r>
              <a:rPr lang="es-AR" dirty="0">
                <a:hlinkClick r:id="rId2"/>
              </a:rPr>
              <a:t>https://www.typescriptlang.org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Nos configuramos la variable de entorno TSC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s-AR" dirty="0" smtClean="0"/>
              <a:t>–</a:t>
            </a:r>
            <a:r>
              <a:rPr lang="es-AR" dirty="0" err="1" smtClean="0"/>
              <a:t>init</a:t>
            </a:r>
            <a:r>
              <a:rPr lang="es-AR" dirty="0" smtClean="0"/>
              <a:t> + </a:t>
            </a:r>
            <a:r>
              <a:rPr lang="es-AR" dirty="0" err="1" smtClean="0"/>
              <a:t>npm</a:t>
            </a:r>
            <a:r>
              <a:rPr lang="es-AR" dirty="0" smtClean="0"/>
              <a:t> </a:t>
            </a:r>
            <a:r>
              <a:rPr lang="es-AR" dirty="0" err="1" smtClean="0"/>
              <a:t>init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59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http://www.typescriptlang.org/#</a:t>
            </a:r>
            <a:r>
              <a:rPr lang="es-AR" dirty="0" smtClean="0">
                <a:hlinkClick r:id="rId2"/>
              </a:rPr>
              <a:t>Download</a:t>
            </a:r>
            <a:endParaRPr lang="es-AR" dirty="0" smtClean="0"/>
          </a:p>
          <a:p>
            <a:endParaRPr lang="es-AR" dirty="0"/>
          </a:p>
          <a:p>
            <a:r>
              <a:rPr lang="es-AR" dirty="0" err="1"/>
              <a:t>tsc</a:t>
            </a:r>
            <a:r>
              <a:rPr lang="es-AR" dirty="0"/>
              <a:t> </a:t>
            </a:r>
            <a:r>
              <a:rPr lang="es-AR" dirty="0" err="1"/>
              <a:t>helloworld.ts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Configurando el </a:t>
            </a:r>
            <a:r>
              <a:rPr lang="es-AR" dirty="0" err="1" smtClean="0"/>
              <a:t>typescript.json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198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La </a:t>
            </a:r>
            <a:r>
              <a:rPr lang="es-AR" dirty="0" err="1" smtClean="0"/>
              <a:t>configuracion</a:t>
            </a:r>
            <a:r>
              <a:rPr lang="es-AR" dirty="0" smtClean="0"/>
              <a:t> inicial de </a:t>
            </a:r>
            <a:r>
              <a:rPr lang="es-AR" dirty="0" err="1" smtClean="0"/>
              <a:t>typscript</a:t>
            </a:r>
            <a:r>
              <a:rPr lang="es-AR" dirty="0" smtClean="0"/>
              <a:t> para que pueda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"</a:t>
            </a:r>
            <a:r>
              <a:rPr lang="es-AR" dirty="0" err="1"/>
              <a:t>compilerOptions</a:t>
            </a:r>
            <a:r>
              <a:rPr lang="es-AR" dirty="0"/>
              <a:t>": {</a:t>
            </a:r>
          </a:p>
          <a:p>
            <a:r>
              <a:rPr lang="es-AR" dirty="0"/>
              <a:t>    /* Basic </a:t>
            </a:r>
            <a:r>
              <a:rPr lang="es-AR" dirty="0" err="1"/>
              <a:t>Options</a:t>
            </a:r>
            <a:r>
              <a:rPr lang="es-AR" dirty="0"/>
              <a:t> */</a:t>
            </a:r>
          </a:p>
          <a:p>
            <a:r>
              <a:rPr lang="es-AR" dirty="0"/>
              <a:t>    "target": "es5", /* </a:t>
            </a:r>
            <a:r>
              <a:rPr lang="es-AR" dirty="0" err="1"/>
              <a:t>Specify</a:t>
            </a:r>
            <a:r>
              <a:rPr lang="es-AR" dirty="0"/>
              <a:t> </a:t>
            </a:r>
            <a:r>
              <a:rPr lang="es-AR" dirty="0" err="1"/>
              <a:t>ECMAScript</a:t>
            </a:r>
            <a:r>
              <a:rPr lang="es-AR" dirty="0"/>
              <a:t> target </a:t>
            </a:r>
            <a:r>
              <a:rPr lang="es-AR" dirty="0" err="1"/>
              <a:t>version</a:t>
            </a:r>
            <a:r>
              <a:rPr lang="es-AR" dirty="0"/>
              <a:t>: 'ES3' (default), 'ES5', 'ES2015', 'ES2016', 'ES2017', </a:t>
            </a:r>
            <a:r>
              <a:rPr lang="es-AR" dirty="0" err="1"/>
              <a:t>or</a:t>
            </a:r>
            <a:r>
              <a:rPr lang="es-AR" dirty="0"/>
              <a:t> 'ESNEXT'. */</a:t>
            </a:r>
          </a:p>
          <a:p>
            <a:r>
              <a:rPr lang="es-AR" dirty="0"/>
              <a:t>    "</a:t>
            </a:r>
            <a:r>
              <a:rPr lang="es-AR" dirty="0" err="1"/>
              <a:t>strict</a:t>
            </a:r>
            <a:r>
              <a:rPr lang="es-AR" dirty="0"/>
              <a:t>": true, /* </a:t>
            </a:r>
            <a:r>
              <a:rPr lang="es-AR" dirty="0" err="1"/>
              <a:t>Enable</a:t>
            </a:r>
            <a:r>
              <a:rPr lang="es-AR" dirty="0"/>
              <a:t> 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strict</a:t>
            </a:r>
            <a:r>
              <a:rPr lang="es-AR" dirty="0"/>
              <a:t> </a:t>
            </a:r>
            <a:r>
              <a:rPr lang="es-AR" dirty="0" err="1"/>
              <a:t>type-checking</a:t>
            </a:r>
            <a:r>
              <a:rPr lang="es-AR" dirty="0"/>
              <a:t> </a:t>
            </a:r>
            <a:r>
              <a:rPr lang="es-AR" dirty="0" err="1"/>
              <a:t>options</a:t>
            </a:r>
            <a:r>
              <a:rPr lang="es-AR" dirty="0"/>
              <a:t>. */</a:t>
            </a:r>
          </a:p>
          <a:p>
            <a:r>
              <a:rPr lang="es-AR" dirty="0"/>
              <a:t>    "</a:t>
            </a:r>
            <a:r>
              <a:rPr lang="es-AR" dirty="0" err="1"/>
              <a:t>outDir</a:t>
            </a:r>
            <a:r>
              <a:rPr lang="es-AR" dirty="0"/>
              <a:t>": "</a:t>
            </a:r>
            <a:r>
              <a:rPr lang="es-AR" dirty="0" err="1"/>
              <a:t>js</a:t>
            </a:r>
            <a:r>
              <a:rPr lang="es-AR" dirty="0"/>
              <a:t>",</a:t>
            </a:r>
          </a:p>
          <a:p>
            <a:r>
              <a:rPr lang="es-AR" dirty="0"/>
              <a:t>    "module": "</a:t>
            </a:r>
            <a:r>
              <a:rPr lang="es-AR" dirty="0" err="1"/>
              <a:t>amd</a:t>
            </a:r>
            <a:r>
              <a:rPr lang="es-AR" dirty="0"/>
              <a:t>",</a:t>
            </a:r>
          </a:p>
          <a:p>
            <a:r>
              <a:rPr lang="es-AR" dirty="0"/>
              <a:t>    "</a:t>
            </a:r>
            <a:r>
              <a:rPr lang="es-AR" dirty="0" err="1"/>
              <a:t>moduleResolution</a:t>
            </a:r>
            <a:r>
              <a:rPr lang="es-AR" dirty="0"/>
              <a:t>": "</a:t>
            </a:r>
            <a:r>
              <a:rPr lang="es-AR" dirty="0" err="1"/>
              <a:t>node</a:t>
            </a:r>
            <a:r>
              <a:rPr lang="es-AR" dirty="0"/>
              <a:t>",</a:t>
            </a:r>
          </a:p>
          <a:p>
            <a:r>
              <a:rPr lang="es-AR" dirty="0"/>
              <a:t>    "</a:t>
            </a:r>
            <a:r>
              <a:rPr lang="es-AR" dirty="0" err="1"/>
              <a:t>outFile</a:t>
            </a:r>
            <a:r>
              <a:rPr lang="es-AR" dirty="0"/>
              <a:t>": "</a:t>
            </a:r>
            <a:r>
              <a:rPr lang="es-AR" dirty="0" err="1"/>
              <a:t>js</a:t>
            </a:r>
            <a:r>
              <a:rPr lang="es-AR" dirty="0"/>
              <a:t>/app.js",</a:t>
            </a:r>
          </a:p>
          <a:p>
            <a:r>
              <a:rPr lang="es-AR" dirty="0"/>
              <a:t>    "</a:t>
            </a:r>
            <a:r>
              <a:rPr lang="es-AR" dirty="0" err="1"/>
              <a:t>removeComments</a:t>
            </a:r>
            <a:r>
              <a:rPr lang="es-AR" dirty="0"/>
              <a:t>": true,</a:t>
            </a:r>
          </a:p>
          <a:p>
            <a:r>
              <a:rPr lang="es-AR" dirty="0"/>
              <a:t>    "</a:t>
            </a:r>
            <a:r>
              <a:rPr lang="es-AR" dirty="0" err="1"/>
              <a:t>sourceMap</a:t>
            </a:r>
            <a:r>
              <a:rPr lang="es-AR" dirty="0"/>
              <a:t>": true,</a:t>
            </a:r>
          </a:p>
          <a:p>
            <a:r>
              <a:rPr lang="es-AR" dirty="0"/>
              <a:t>    "</a:t>
            </a:r>
            <a:r>
              <a:rPr lang="es-AR" dirty="0" err="1"/>
              <a:t>noImplicitAny</a:t>
            </a:r>
            <a:r>
              <a:rPr lang="es-AR" dirty="0"/>
              <a:t>": false</a:t>
            </a:r>
          </a:p>
          <a:p>
            <a:r>
              <a:rPr lang="es-AR" dirty="0"/>
              <a:t>  },</a:t>
            </a:r>
          </a:p>
          <a:p>
            <a:r>
              <a:rPr lang="es-AR" dirty="0"/>
              <a:t>  "files": [</a:t>
            </a:r>
          </a:p>
          <a:p>
            <a:r>
              <a:rPr lang="es-AR" dirty="0"/>
              <a:t>    "</a:t>
            </a:r>
            <a:r>
              <a:rPr lang="es-AR" dirty="0" err="1"/>
              <a:t>app</a:t>
            </a:r>
            <a:r>
              <a:rPr lang="es-AR" dirty="0"/>
              <a:t>/</a:t>
            </a:r>
            <a:r>
              <a:rPr lang="es-AR" dirty="0" err="1"/>
              <a:t>app.ts</a:t>
            </a:r>
            <a:r>
              <a:rPr lang="es-AR" dirty="0"/>
              <a:t>"</a:t>
            </a:r>
          </a:p>
          <a:p>
            <a:r>
              <a:rPr lang="es-AR" dirty="0"/>
              <a:t>  ]</a:t>
            </a:r>
          </a:p>
          <a:p>
            <a:r>
              <a:rPr lang="es-AR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Configurando el </a:t>
            </a:r>
            <a:r>
              <a:rPr lang="es-AR" dirty="0" err="1" smtClean="0"/>
              <a:t>tsconfig.json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724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s-AR" dirty="0" smtClean="0"/>
              <a:t>? Casi casi del todo….</a:t>
            </a:r>
          </a:p>
          <a:p>
            <a:endParaRPr lang="es-AR" dirty="0"/>
          </a:p>
          <a:p>
            <a:r>
              <a:rPr lang="es-AR" dirty="0">
                <a:hlinkClick r:id="rId2"/>
              </a:rPr>
              <a:t>http://www.codebelt.com/typescript/object-oriented-programming-with-typescript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Veamos las ventajas y desventajas….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 con typescript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17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apretame</a:t>
            </a:r>
            <a:r>
              <a:rPr lang="es-AR" dirty="0"/>
              <a:t>() {</a:t>
            </a:r>
          </a:p>
          <a:p>
            <a:r>
              <a:rPr lang="es-AR" dirty="0"/>
              <a:t>    </a:t>
            </a:r>
            <a:r>
              <a:rPr lang="es-AR" dirty="0" err="1"/>
              <a:t>let</a:t>
            </a:r>
            <a:r>
              <a:rPr lang="es-AR" dirty="0"/>
              <a:t> </a:t>
            </a:r>
            <a:r>
              <a:rPr lang="es-AR" dirty="0" err="1"/>
              <a:t>inputText</a:t>
            </a:r>
            <a:r>
              <a:rPr lang="es-AR" dirty="0"/>
              <a:t>: </a:t>
            </a:r>
            <a:r>
              <a:rPr lang="es-AR" dirty="0" err="1"/>
              <a:t>HTMLInputElement</a:t>
            </a:r>
            <a:r>
              <a:rPr lang="es-AR" dirty="0"/>
              <a:t> | </a:t>
            </a:r>
            <a:r>
              <a:rPr lang="es-AR" dirty="0" err="1"/>
              <a:t>null</a:t>
            </a:r>
            <a:r>
              <a:rPr lang="es-AR" dirty="0"/>
              <a:t> = &lt;</a:t>
            </a:r>
            <a:r>
              <a:rPr lang="es-AR" dirty="0" err="1"/>
              <a:t>HTMLInputElement</a:t>
            </a:r>
            <a:r>
              <a:rPr lang="es-AR" dirty="0"/>
              <a:t>&gt;</a:t>
            </a:r>
            <a:r>
              <a:rPr lang="es-AR" dirty="0" err="1"/>
              <a:t>document.getElementById</a:t>
            </a:r>
            <a:r>
              <a:rPr lang="es-AR" dirty="0"/>
              <a:t>("nombre");</a:t>
            </a:r>
          </a:p>
          <a:p>
            <a:endParaRPr lang="es-AR" dirty="0"/>
          </a:p>
          <a:p>
            <a:r>
              <a:rPr lang="es-AR" dirty="0"/>
              <a:t>    console.log(</a:t>
            </a:r>
            <a:r>
              <a:rPr lang="es-AR" dirty="0" err="1"/>
              <a:t>inputText.value</a:t>
            </a:r>
            <a:r>
              <a:rPr lang="es-AR" dirty="0"/>
              <a:t>);</a:t>
            </a:r>
          </a:p>
          <a:p>
            <a:r>
              <a:rPr lang="es-AR" dirty="0"/>
              <a:t>}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class</a:t>
            </a:r>
            <a:r>
              <a:rPr lang="es-AR" dirty="0"/>
              <a:t> Persona {</a:t>
            </a:r>
          </a:p>
          <a:p>
            <a:r>
              <a:rPr lang="es-AR" dirty="0"/>
              <a:t>    </a:t>
            </a:r>
            <a:r>
              <a:rPr lang="es-AR" dirty="0" err="1"/>
              <a:t>private</a:t>
            </a:r>
            <a:r>
              <a:rPr lang="es-AR" dirty="0"/>
              <a:t> _nombre: </a:t>
            </a:r>
            <a:r>
              <a:rPr lang="es-AR" dirty="0" err="1"/>
              <a:t>String</a:t>
            </a:r>
            <a:r>
              <a:rPr lang="es-AR" dirty="0"/>
              <a:t> | </a:t>
            </a:r>
            <a:r>
              <a:rPr lang="es-AR" dirty="0" err="1"/>
              <a:t>undefined</a:t>
            </a:r>
            <a:r>
              <a:rPr lang="es-AR" dirty="0"/>
              <a:t>; //| </a:t>
            </a:r>
            <a:r>
              <a:rPr lang="es-AR" dirty="0" err="1"/>
              <a:t>undefined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    constructor(</a:t>
            </a:r>
            <a:r>
              <a:rPr lang="es-AR" dirty="0" err="1"/>
              <a:t>private</a:t>
            </a:r>
            <a:r>
              <a:rPr lang="es-AR" dirty="0"/>
              <a:t> nombre: </a:t>
            </a:r>
            <a:r>
              <a:rPr lang="es-AR" dirty="0" err="1"/>
              <a:t>String</a:t>
            </a:r>
            <a:r>
              <a:rPr lang="es-AR" dirty="0"/>
              <a:t> | </a:t>
            </a:r>
            <a:r>
              <a:rPr lang="es-AR" dirty="0" err="1"/>
              <a:t>undefined</a:t>
            </a:r>
            <a:r>
              <a:rPr lang="es-AR" dirty="0"/>
              <a:t>) {</a:t>
            </a:r>
          </a:p>
          <a:p>
            <a:r>
              <a:rPr lang="es-AR" dirty="0"/>
              <a:t>        </a:t>
            </a:r>
            <a:r>
              <a:rPr lang="es-AR" dirty="0" err="1"/>
              <a:t>this</a:t>
            </a:r>
            <a:r>
              <a:rPr lang="es-AR" dirty="0"/>
              <a:t>._nombre = nombre;</a:t>
            </a:r>
          </a:p>
          <a:p>
            <a:r>
              <a:rPr lang="es-AR" dirty="0"/>
              <a:t>    }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</a:t>
            </a:r>
            <a:r>
              <a:rPr lang="es-AR" dirty="0" err="1" smtClean="0"/>
              <a:t>fusion</a:t>
            </a:r>
            <a:r>
              <a:rPr lang="es-AR" dirty="0" smtClean="0"/>
              <a:t> entre </a:t>
            </a:r>
            <a:r>
              <a:rPr lang="es-AR" dirty="0" err="1" smtClean="0"/>
              <a:t>Javascript</a:t>
            </a:r>
            <a:r>
              <a:rPr lang="es-AR" dirty="0" smtClean="0"/>
              <a:t> y TSC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232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Hagamos unas funciones y clases dentro de un mismo contexto </a:t>
            </a:r>
          </a:p>
          <a:p>
            <a:endParaRPr lang="es-AR" dirty="0"/>
          </a:p>
          <a:p>
            <a:r>
              <a:rPr lang="es-AR" dirty="0" smtClean="0"/>
              <a:t>Vamos al </a:t>
            </a:r>
            <a:r>
              <a:rPr lang="es-AR" dirty="0" err="1" smtClean="0"/>
              <a:t>codigo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Hagamos un breve ejercicio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55435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06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err="1"/>
              <a:t>let</a:t>
            </a:r>
            <a:r>
              <a:rPr lang="es-AR" dirty="0"/>
              <a:t> </a:t>
            </a:r>
            <a:r>
              <a:rPr lang="es-AR" dirty="0" err="1"/>
              <a:t>logger</a:t>
            </a:r>
            <a:r>
              <a:rPr lang="es-AR" dirty="0"/>
              <a:t>: (</a:t>
            </a:r>
            <a:r>
              <a:rPr lang="es-AR" dirty="0" err="1"/>
              <a:t>messange</a:t>
            </a:r>
            <a:r>
              <a:rPr lang="es-AR" dirty="0"/>
              <a:t>: </a:t>
            </a:r>
            <a:r>
              <a:rPr lang="es-AR" dirty="0" err="1"/>
              <a:t>String</a:t>
            </a:r>
            <a:r>
              <a:rPr lang="es-AR" dirty="0"/>
              <a:t>) =&gt; </a:t>
            </a:r>
            <a:r>
              <a:rPr lang="es-AR" dirty="0" err="1"/>
              <a:t>void</a:t>
            </a:r>
            <a:r>
              <a:rPr lang="es-AR" dirty="0"/>
              <a:t>;</a:t>
            </a:r>
          </a:p>
          <a:p>
            <a:r>
              <a:rPr lang="es-AR" dirty="0" err="1"/>
              <a:t>logger</a:t>
            </a:r>
            <a:r>
              <a:rPr lang="es-AR" dirty="0"/>
              <a:t> = </a:t>
            </a:r>
            <a:r>
              <a:rPr lang="es-AR" dirty="0" err="1"/>
              <a:t>mostrarMensaje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mostrarMensaje</a:t>
            </a:r>
            <a:r>
              <a:rPr lang="es-AR" dirty="0"/>
              <a:t>(mensaje: </a:t>
            </a:r>
            <a:r>
              <a:rPr lang="es-AR" dirty="0" err="1"/>
              <a:t>String</a:t>
            </a:r>
            <a:r>
              <a:rPr lang="es-AR" dirty="0"/>
              <a:t>): </a:t>
            </a:r>
            <a:r>
              <a:rPr lang="es-AR" dirty="0" err="1"/>
              <a:t>void</a:t>
            </a:r>
            <a:r>
              <a:rPr lang="es-AR" dirty="0"/>
              <a:t> {</a:t>
            </a:r>
          </a:p>
          <a:p>
            <a:endParaRPr lang="es-AR" dirty="0"/>
          </a:p>
          <a:p>
            <a:r>
              <a:rPr lang="es-AR" dirty="0"/>
              <a:t>    console.log(mensaje);</a:t>
            </a:r>
          </a:p>
          <a:p>
            <a:r>
              <a:rPr lang="es-AR" dirty="0"/>
              <a:t>}</a:t>
            </a:r>
          </a:p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apretame</a:t>
            </a:r>
            <a:r>
              <a:rPr lang="es-AR" dirty="0"/>
              <a:t>() {</a:t>
            </a:r>
          </a:p>
          <a:p>
            <a:r>
              <a:rPr lang="es-AR" dirty="0"/>
              <a:t>    </a:t>
            </a:r>
            <a:r>
              <a:rPr lang="es-AR" dirty="0" err="1"/>
              <a:t>let</a:t>
            </a:r>
            <a:r>
              <a:rPr lang="es-AR" dirty="0"/>
              <a:t> </a:t>
            </a:r>
            <a:r>
              <a:rPr lang="es-AR" dirty="0" err="1"/>
              <a:t>inputText</a:t>
            </a:r>
            <a:r>
              <a:rPr lang="es-AR" dirty="0"/>
              <a:t>: </a:t>
            </a:r>
            <a:r>
              <a:rPr lang="es-AR" dirty="0" err="1"/>
              <a:t>HTMLInputElement</a:t>
            </a:r>
            <a:r>
              <a:rPr lang="es-AR" dirty="0"/>
              <a:t> | </a:t>
            </a:r>
            <a:r>
              <a:rPr lang="es-AR" dirty="0" err="1"/>
              <a:t>null</a:t>
            </a:r>
            <a:r>
              <a:rPr lang="es-AR" dirty="0"/>
              <a:t> = &lt;</a:t>
            </a:r>
            <a:r>
              <a:rPr lang="es-AR" dirty="0" err="1"/>
              <a:t>HTMLInputElement</a:t>
            </a:r>
            <a:r>
              <a:rPr lang="es-AR" dirty="0"/>
              <a:t>&gt;</a:t>
            </a:r>
            <a:r>
              <a:rPr lang="es-AR" dirty="0" err="1"/>
              <a:t>document.getElementById</a:t>
            </a:r>
            <a:r>
              <a:rPr lang="es-AR" dirty="0"/>
              <a:t>("nombre");</a:t>
            </a:r>
          </a:p>
          <a:p>
            <a:endParaRPr lang="es-AR" dirty="0"/>
          </a:p>
          <a:p>
            <a:r>
              <a:rPr lang="es-AR" dirty="0"/>
              <a:t>    console.log(</a:t>
            </a:r>
            <a:r>
              <a:rPr lang="es-AR" dirty="0" err="1"/>
              <a:t>inputText.value</a:t>
            </a:r>
            <a:r>
              <a:rPr lang="es-AR" dirty="0"/>
              <a:t>);</a:t>
            </a:r>
          </a:p>
          <a:p>
            <a:r>
              <a:rPr lang="es-AR" dirty="0" smtClean="0"/>
              <a:t>}</a:t>
            </a:r>
          </a:p>
          <a:p>
            <a:r>
              <a:rPr lang="es-AR" dirty="0" err="1"/>
              <a:t>class</a:t>
            </a:r>
            <a:r>
              <a:rPr lang="es-AR" dirty="0"/>
              <a:t> Persona {</a:t>
            </a:r>
          </a:p>
          <a:p>
            <a:r>
              <a:rPr lang="es-AR" dirty="0"/>
              <a:t>    </a:t>
            </a:r>
            <a:r>
              <a:rPr lang="es-AR" dirty="0" err="1"/>
              <a:t>private</a:t>
            </a:r>
            <a:r>
              <a:rPr lang="es-AR" dirty="0"/>
              <a:t> _nombre: </a:t>
            </a:r>
            <a:r>
              <a:rPr lang="es-AR" dirty="0" err="1"/>
              <a:t>String</a:t>
            </a:r>
            <a:r>
              <a:rPr lang="es-AR" dirty="0"/>
              <a:t> | </a:t>
            </a:r>
            <a:r>
              <a:rPr lang="es-AR" dirty="0" err="1"/>
              <a:t>undefined</a:t>
            </a:r>
            <a:r>
              <a:rPr lang="es-AR" dirty="0"/>
              <a:t>; //| </a:t>
            </a:r>
            <a:r>
              <a:rPr lang="es-AR" dirty="0" err="1"/>
              <a:t>undefined</a:t>
            </a:r>
            <a:endParaRPr lang="es-AR" dirty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HTMLInputElement</a:t>
            </a:r>
            <a:r>
              <a:rPr lang="es-AR" dirty="0" smtClean="0"/>
              <a:t>, </a:t>
            </a:r>
            <a:r>
              <a:rPr lang="es-AR" dirty="0" err="1" smtClean="0"/>
              <a:t>Union</a:t>
            </a:r>
            <a:r>
              <a:rPr lang="es-AR" dirty="0" smtClean="0"/>
              <a:t>, </a:t>
            </a:r>
            <a:r>
              <a:rPr lang="es-AR" dirty="0" err="1" smtClean="0"/>
              <a:t>Arrow</a:t>
            </a:r>
            <a:r>
              <a:rPr lang="es-AR" dirty="0" smtClean="0"/>
              <a:t> </a:t>
            </a:r>
            <a:r>
              <a:rPr lang="es-AR" dirty="0" err="1" smtClean="0"/>
              <a:t>Funtion</a:t>
            </a:r>
            <a:r>
              <a:rPr lang="es-AR" dirty="0" smtClean="0"/>
              <a:t>, </a:t>
            </a:r>
            <a:r>
              <a:rPr lang="es-AR" dirty="0" err="1" smtClean="0"/>
              <a:t>let</a:t>
            </a:r>
            <a:r>
              <a:rPr lang="es-AR" dirty="0" smtClean="0"/>
              <a:t>, </a:t>
            </a:r>
            <a:r>
              <a:rPr lang="es-AR" dirty="0" err="1" smtClean="0"/>
              <a:t>Class</a:t>
            </a:r>
            <a:r>
              <a:rPr lang="es-AR" dirty="0" smtClean="0"/>
              <a:t>, </a:t>
            </a:r>
            <a:r>
              <a:rPr lang="es-AR" dirty="0" err="1" smtClean="0"/>
              <a:t>getter</a:t>
            </a:r>
            <a:r>
              <a:rPr lang="es-AR" dirty="0" smtClean="0"/>
              <a:t> setter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675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https://cli.angular.io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r>
              <a:rPr lang="es-AR"/>
              <a:t>https://www.npmjs.com/package</a:t>
            </a:r>
            <a:r>
              <a:rPr lang="es-AR"/>
              <a:t>/@</a:t>
            </a:r>
            <a:r>
              <a:rPr lang="es-AR" smtClean="0"/>
              <a:t>angular/cli</a:t>
            </a:r>
            <a:endParaRPr lang="es-AR" b="1" smtClean="0"/>
          </a:p>
          <a:p>
            <a:r>
              <a:rPr lang="es-AR" dirty="0" err="1" smtClean="0"/>
              <a:t>Ng</a:t>
            </a:r>
            <a:r>
              <a:rPr lang="es-AR" dirty="0" smtClean="0"/>
              <a:t> new proyecto</a:t>
            </a:r>
          </a:p>
          <a:p>
            <a:r>
              <a:rPr lang="es-AR" dirty="0" err="1" smtClean="0"/>
              <a:t>Ng</a:t>
            </a:r>
            <a:r>
              <a:rPr lang="es-AR" dirty="0" smtClean="0"/>
              <a:t> </a:t>
            </a:r>
            <a:r>
              <a:rPr lang="es-AR" dirty="0" err="1" smtClean="0"/>
              <a:t>generate</a:t>
            </a:r>
            <a:r>
              <a:rPr lang="es-AR" dirty="0" smtClean="0"/>
              <a:t> </a:t>
            </a:r>
            <a:r>
              <a:rPr lang="es-AR" dirty="0" err="1" smtClean="0"/>
              <a:t>component</a:t>
            </a:r>
            <a:r>
              <a:rPr lang="es-AR" dirty="0" smtClean="0"/>
              <a:t> </a:t>
            </a:r>
            <a:r>
              <a:rPr lang="es-AR" dirty="0" err="1" smtClean="0"/>
              <a:t>componenteN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Angular CLI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820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399</TotalTime>
  <Words>375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FullStak Dia 2 TypeScript + Angular + Clairty</vt:lpstr>
      <vt:lpstr>tsc –init + npm init</vt:lpstr>
      <vt:lpstr>Configurando el typescript.json</vt:lpstr>
      <vt:lpstr>Configurando el tsconfig.json</vt:lpstr>
      <vt:lpstr>Primeros pasos con typescript</vt:lpstr>
      <vt:lpstr>La fusion entre Javascript y TSC</vt:lpstr>
      <vt:lpstr>Hagamos un breve ejercicio</vt:lpstr>
      <vt:lpstr>HTMLInputElement, Union, Arrow Funtion, let, Class, getter setter</vt:lpstr>
      <vt:lpstr>Angular CLI</vt:lpstr>
      <vt:lpstr>Clarity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FullStak Dia 2 TypeScript + Angular + Clairty</dc:title>
  <dc:creator>Dante Panella</dc:creator>
  <cp:lastModifiedBy>Dante Panella</cp:lastModifiedBy>
  <cp:revision>7</cp:revision>
  <dcterms:created xsi:type="dcterms:W3CDTF">2018-07-13T21:41:17Z</dcterms:created>
  <dcterms:modified xsi:type="dcterms:W3CDTF">2018-07-14T11:38:35Z</dcterms:modified>
</cp:coreProperties>
</file>