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A73-816B-4566-B703-07B58B98228C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8575"/>
            <a:ext cx="76962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Wake on </a:t>
            </a:r>
            <a:r>
              <a:rPr lang="en-US" dirty="0" err="1" smtClean="0"/>
              <a:t>lan</a:t>
            </a:r>
            <a:endParaRPr lang="en-US" dirty="0" smtClean="0"/>
          </a:p>
          <a:p>
            <a:pPr algn="r" rtl="1"/>
            <a:r>
              <a:rPr lang="he-IL" dirty="0" smtClean="0"/>
              <a:t>יש </a:t>
            </a:r>
            <a:r>
              <a:rPr lang="en-US" dirty="0" smtClean="0"/>
              <a:t>Client</a:t>
            </a:r>
            <a:r>
              <a:rPr lang="he-IL" dirty="0" smtClean="0"/>
              <a:t> ולציין שהוא קריטי </a:t>
            </a:r>
            <a:r>
              <a:rPr lang="he-IL" dirty="0" err="1" smtClean="0"/>
              <a:t>לפרוייקט</a:t>
            </a:r>
            <a:endParaRPr lang="he-IL" dirty="0" smtClean="0"/>
          </a:p>
          <a:p>
            <a:pPr algn="r" rtl="1"/>
            <a:r>
              <a:rPr lang="he-IL" dirty="0" smtClean="0"/>
              <a:t>בדף של ה</a:t>
            </a:r>
            <a:r>
              <a:rPr lang="en-US" dirty="0" smtClean="0"/>
              <a:t>processes</a:t>
            </a:r>
            <a:r>
              <a:rPr lang="he-IL" dirty="0" smtClean="0"/>
              <a:t> – לציין גם שם ולהפריד בפסיק בהודעה.</a:t>
            </a:r>
          </a:p>
          <a:p>
            <a:pPr algn="r" rtl="1"/>
            <a:r>
              <a:rPr lang="he-IL" dirty="0" smtClean="0"/>
              <a:t>להקטין תא ראשון בטבלה</a:t>
            </a:r>
          </a:p>
          <a:p>
            <a:pPr algn="r" rtl="1"/>
            <a:r>
              <a:rPr lang="he-IL" dirty="0" smtClean="0"/>
              <a:t>להראות טעינה בעמודים שלוקח להם זמן.</a:t>
            </a:r>
          </a:p>
          <a:p>
            <a:pPr algn="r" rtl="1"/>
            <a:r>
              <a:rPr lang="en-US" dirty="0" smtClean="0"/>
              <a:t>Download</a:t>
            </a:r>
            <a:endParaRPr lang="he-IL" dirty="0" smtClean="0"/>
          </a:p>
          <a:p>
            <a:pPr marL="0" indent="0" algn="r" rtl="1">
              <a:buNone/>
            </a:pPr>
            <a:r>
              <a:rPr lang="en-US" dirty="0" smtClean="0"/>
              <a:t> </a:t>
            </a:r>
            <a:r>
              <a:rPr lang="he-IL" dirty="0" smtClean="0"/>
              <a:t>בדף של </a:t>
            </a:r>
            <a:r>
              <a:rPr lang="en-US" dirty="0" smtClean="0"/>
              <a:t>WOL</a:t>
            </a:r>
            <a:r>
              <a:rPr lang="he-IL" dirty="0" smtClean="0"/>
              <a:t> להציג רשימת מחשבים.</a:t>
            </a:r>
          </a:p>
          <a:p>
            <a:pPr algn="r" rtl="1"/>
            <a:r>
              <a:rPr lang="en-US" dirty="0" smtClean="0"/>
              <a:t>WOL</a:t>
            </a:r>
            <a:r>
              <a:rPr lang="he-IL" dirty="0" smtClean="0"/>
              <a:t> ו - </a:t>
            </a:r>
            <a:r>
              <a:rPr lang="en-US" dirty="0" smtClean="0"/>
              <a:t>Shutdown</a:t>
            </a:r>
            <a:r>
              <a:rPr lang="he-IL" dirty="0" smtClean="0"/>
              <a:t> </a:t>
            </a:r>
            <a:r>
              <a:rPr lang="he-IL" smtClean="0"/>
              <a:t>לא עובד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1211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9" y="16355"/>
            <a:ext cx="485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</Words>
  <Application>Microsoft Office PowerPoint</Application>
  <PresentationFormat>‫הצגה על המסך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Office Theme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Arielwest</dc:creator>
  <cp:lastModifiedBy>180</cp:lastModifiedBy>
  <cp:revision>8</cp:revision>
  <dcterms:created xsi:type="dcterms:W3CDTF">2016-04-05T19:54:32Z</dcterms:created>
  <dcterms:modified xsi:type="dcterms:W3CDTF">2016-04-10T07:03:01Z</dcterms:modified>
</cp:coreProperties>
</file>