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A73-816B-4566-B703-07B58B98228C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99724" y="578833"/>
            <a:ext cx="8550463" cy="5067755"/>
            <a:chOff x="0" y="0"/>
            <a:chExt cx="6669405" cy="395287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95850" y="0"/>
              <a:ext cx="38100" cy="3895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85900" y="0"/>
              <a:ext cx="9525" cy="39528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0" y="76200"/>
              <a:ext cx="6669405" cy="3600450"/>
              <a:chOff x="0" y="0"/>
              <a:chExt cx="6669405" cy="360045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476375" y="0"/>
                <a:ext cx="3400425" cy="34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1476375" y="581025"/>
                <a:ext cx="3438526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495425" y="1200150"/>
                <a:ext cx="3438525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476375" y="1838325"/>
                <a:ext cx="3418840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514475" y="2676525"/>
                <a:ext cx="3419475" cy="409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1476375" y="3200400"/>
                <a:ext cx="3419475" cy="400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 Box 51"/>
              <p:cNvSpPr txBox="1"/>
              <p:nvPr/>
            </p:nvSpPr>
            <p:spPr>
              <a:xfrm>
                <a:off x="2752725" y="66675"/>
                <a:ext cx="100457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I am Server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36" name="Text Box 52"/>
              <p:cNvSpPr txBox="1"/>
              <p:nvPr/>
            </p:nvSpPr>
            <p:spPr>
              <a:xfrm>
                <a:off x="2438400" y="695325"/>
                <a:ext cx="164592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Connection Request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37" name="Text Box 53"/>
              <p:cNvSpPr txBox="1"/>
              <p:nvPr/>
            </p:nvSpPr>
            <p:spPr>
              <a:xfrm>
                <a:off x="2505075" y="1333500"/>
                <a:ext cx="124777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Public RSA Key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38" name="Text Box 54"/>
              <p:cNvSpPr txBox="1"/>
              <p:nvPr/>
            </p:nvSpPr>
            <p:spPr>
              <a:xfrm>
                <a:off x="1838325" y="1943100"/>
                <a:ext cx="252095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RSA( AES Key ) + Hash( AES Key )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39" name="Text Box 55"/>
              <p:cNvSpPr txBox="1"/>
              <p:nvPr/>
            </p:nvSpPr>
            <p:spPr>
              <a:xfrm>
                <a:off x="2438400" y="2686050"/>
                <a:ext cx="152654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Terminate Process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40" name="Text Box 56"/>
              <p:cNvSpPr txBox="1"/>
              <p:nvPr/>
            </p:nvSpPr>
            <p:spPr>
              <a:xfrm>
                <a:off x="3048000" y="3295650"/>
                <a:ext cx="39941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OK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81025" y="409575"/>
                <a:ext cx="5067300" cy="38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81025" y="2505075"/>
                <a:ext cx="5067300" cy="38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 Box 59"/>
              <p:cNvSpPr txBox="1"/>
              <p:nvPr/>
            </p:nvSpPr>
            <p:spPr>
              <a:xfrm>
                <a:off x="5286375" y="47625"/>
                <a:ext cx="126174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שלב </a:t>
                </a:r>
                <a:r>
                  <a:rPr lang="en-US" sz="1400">
                    <a:effectLst/>
                    <a:ea typeface="Calibri"/>
                    <a:cs typeface="Arial"/>
                  </a:rPr>
                  <a:t>Broadcast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44" name="Text Box 60"/>
              <p:cNvSpPr txBox="1"/>
              <p:nvPr/>
            </p:nvSpPr>
            <p:spPr>
              <a:xfrm>
                <a:off x="5143500" y="581025"/>
                <a:ext cx="152590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שלב </a:t>
                </a:r>
                <a:r>
                  <a:rPr lang="en-US" sz="1400">
                    <a:effectLst/>
                    <a:ea typeface="Calibri"/>
                    <a:cs typeface="Arial"/>
                  </a:rPr>
                  <a:t>Key Exchange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45" name="Text Box 61"/>
              <p:cNvSpPr txBox="1"/>
              <p:nvPr/>
            </p:nvSpPr>
            <p:spPr>
              <a:xfrm>
                <a:off x="4857750" y="2686050"/>
                <a:ext cx="180848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תקשורת בין שרת ולקוח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7350" y="108585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66775"/>
                <a:ext cx="1266825" cy="1276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65"/>
              <p:cNvSpPr txBox="1"/>
              <p:nvPr/>
            </p:nvSpPr>
            <p:spPr>
              <a:xfrm>
                <a:off x="5753100" y="2066925"/>
                <a:ext cx="52006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לקוח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49" name="Text Box 66"/>
              <p:cNvSpPr txBox="1"/>
              <p:nvPr/>
            </p:nvSpPr>
            <p:spPr>
              <a:xfrm>
                <a:off x="152400" y="1828800"/>
                <a:ext cx="51752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שרת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Wake on </a:t>
            </a:r>
            <a:r>
              <a:rPr lang="en-US" dirty="0" err="1" smtClean="0"/>
              <a:t>lan</a:t>
            </a:r>
            <a:endParaRPr lang="en-US" dirty="0" smtClean="0"/>
          </a:p>
          <a:p>
            <a:pPr algn="r" rtl="1"/>
            <a:r>
              <a:rPr lang="he-IL" dirty="0" smtClean="0"/>
              <a:t>יש </a:t>
            </a:r>
            <a:r>
              <a:rPr lang="en-US" dirty="0" smtClean="0"/>
              <a:t>Client</a:t>
            </a:r>
            <a:r>
              <a:rPr lang="he-IL" dirty="0" smtClean="0"/>
              <a:t> ולציין שהוא קריטי </a:t>
            </a:r>
            <a:r>
              <a:rPr lang="he-IL" dirty="0" err="1" smtClean="0"/>
              <a:t>לפרוייקט</a:t>
            </a:r>
            <a:endParaRPr lang="he-IL" dirty="0" smtClean="0"/>
          </a:p>
          <a:p>
            <a:pPr algn="r" rtl="1"/>
            <a:r>
              <a:rPr lang="he-IL" dirty="0" smtClean="0"/>
              <a:t>להקטין תא ראשון בטבלה</a:t>
            </a:r>
          </a:p>
          <a:p>
            <a:pPr algn="r" rtl="1"/>
            <a:r>
              <a:rPr lang="he-IL" dirty="0" smtClean="0"/>
              <a:t>להראות טעינה בעמודים שלוקח להם זמן.</a:t>
            </a:r>
          </a:p>
          <a:p>
            <a:pPr algn="r" rtl="1"/>
            <a:r>
              <a:rPr lang="en-US" smtClean="0"/>
              <a:t>Download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1211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9" y="16355"/>
            <a:ext cx="485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Arielwest</dc:creator>
  <cp:lastModifiedBy>Arielwest</cp:lastModifiedBy>
  <cp:revision>13</cp:revision>
  <dcterms:created xsi:type="dcterms:W3CDTF">2016-04-05T19:54:32Z</dcterms:created>
  <dcterms:modified xsi:type="dcterms:W3CDTF">2016-05-17T15:14:09Z</dcterms:modified>
</cp:coreProperties>
</file>