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5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1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6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2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BA73-816B-4566-B703-07B58B98228C}" type="datetimeFigureOut">
              <a:rPr lang="en-GB" smtClean="0"/>
              <a:t>31/05/2016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BFC5-4847-430D-9BF3-E5148F25F1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968" y="4045199"/>
            <a:ext cx="6400800" cy="1752600"/>
          </a:xfrm>
        </p:spPr>
        <p:txBody>
          <a:bodyPr>
            <a:normAutofit/>
          </a:bodyPr>
          <a:lstStyle/>
          <a:p>
            <a:pPr rtl="1"/>
            <a:r>
              <a:rPr lang="he-IL" sz="2800" dirty="0" smtClean="0">
                <a:cs typeface="+mj-cs"/>
              </a:rPr>
              <a:t>מצגת נלווית</a:t>
            </a:r>
          </a:p>
          <a:p>
            <a:pPr rtl="1"/>
            <a:r>
              <a:rPr lang="he-IL" sz="2800" dirty="0" smtClean="0">
                <a:cs typeface="+mj-cs"/>
              </a:rPr>
              <a:t>אריאל וסטפריד</a:t>
            </a:r>
            <a:endParaRPr lang="en-GB" sz="2800" dirty="0"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96"/>
          <a:stretch/>
        </p:blipFill>
        <p:spPr bwMode="auto">
          <a:xfrm>
            <a:off x="1475656" y="260648"/>
            <a:ext cx="6067425" cy="375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59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04399"/>
              </p:ext>
            </p:extLst>
          </p:nvPr>
        </p:nvGraphicFramePr>
        <p:xfrm>
          <a:off x="808457" y="3429000"/>
          <a:ext cx="752708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6375699" imgH="910417" progId="Photoshop.Image.16">
                  <p:embed/>
                </p:oleObj>
              </mc:Choice>
              <mc:Fallback>
                <p:oleObj name="Image" r:id="rId3" imgW="6375699" imgH="910417" progId="Photoshop.Image.1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57" y="3429000"/>
                        <a:ext cx="752708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330" y="752475"/>
            <a:ext cx="8366632" cy="4836765"/>
            <a:chOff x="0" y="0"/>
            <a:chExt cx="6837680" cy="395287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95850" y="0"/>
              <a:ext cx="38100" cy="38957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85900" y="0"/>
              <a:ext cx="9525" cy="3952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0" y="76200"/>
              <a:ext cx="6837680" cy="3600450"/>
              <a:chOff x="0" y="0"/>
              <a:chExt cx="6837680" cy="36004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1476375" y="0"/>
                <a:ext cx="3400425" cy="34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1476375" y="581025"/>
                <a:ext cx="3438526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495425" y="1200150"/>
                <a:ext cx="3438525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476375" y="1838325"/>
                <a:ext cx="3418840" cy="51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4475" y="2676525"/>
                <a:ext cx="3419475" cy="409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1476375" y="3200400"/>
                <a:ext cx="3419475" cy="400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51"/>
              <p:cNvSpPr txBox="1"/>
              <p:nvPr/>
            </p:nvSpPr>
            <p:spPr>
              <a:xfrm>
                <a:off x="2752725" y="66675"/>
                <a:ext cx="100457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I am Server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5" name="Text Box 52"/>
              <p:cNvSpPr txBox="1"/>
              <p:nvPr/>
            </p:nvSpPr>
            <p:spPr>
              <a:xfrm>
                <a:off x="2438400" y="695325"/>
                <a:ext cx="164592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Connection Request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6" name="Text Box 53"/>
              <p:cNvSpPr txBox="1"/>
              <p:nvPr/>
            </p:nvSpPr>
            <p:spPr>
              <a:xfrm>
                <a:off x="2505075" y="1333500"/>
                <a:ext cx="124777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Public RSA Key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7" name="Text Box 54"/>
              <p:cNvSpPr txBox="1"/>
              <p:nvPr/>
            </p:nvSpPr>
            <p:spPr>
              <a:xfrm>
                <a:off x="1838325" y="1943100"/>
                <a:ext cx="252095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RSA( AES Key ) + Hash( AES Key )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8" name="Text Box 55"/>
              <p:cNvSpPr txBox="1"/>
              <p:nvPr/>
            </p:nvSpPr>
            <p:spPr>
              <a:xfrm>
                <a:off x="2438400" y="2686050"/>
                <a:ext cx="152654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Terminate Process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19" name="Text Box 56"/>
              <p:cNvSpPr txBox="1"/>
              <p:nvPr/>
            </p:nvSpPr>
            <p:spPr>
              <a:xfrm>
                <a:off x="3048000" y="3295650"/>
                <a:ext cx="39941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>
                    <a:effectLst/>
                    <a:ea typeface="Calibri"/>
                    <a:cs typeface="Arial"/>
                  </a:rPr>
                  <a:t>OK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1025" y="4095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81025" y="2505075"/>
                <a:ext cx="5067300" cy="381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 Box 59"/>
              <p:cNvSpPr txBox="1"/>
              <p:nvPr/>
            </p:nvSpPr>
            <p:spPr>
              <a:xfrm>
                <a:off x="5286375" y="47625"/>
                <a:ext cx="126174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Broadcast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3" name="Text Box 60"/>
              <p:cNvSpPr txBox="1"/>
              <p:nvPr/>
            </p:nvSpPr>
            <p:spPr>
              <a:xfrm>
                <a:off x="5143500" y="581025"/>
                <a:ext cx="152590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שלב </a:t>
                </a:r>
                <a:r>
                  <a:rPr lang="en-US" sz="1400">
                    <a:effectLst/>
                    <a:ea typeface="Calibri"/>
                    <a:cs typeface="Arial"/>
                  </a:rPr>
                  <a:t>Key Exchange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4" name="Text Box 61"/>
              <p:cNvSpPr txBox="1"/>
              <p:nvPr/>
            </p:nvSpPr>
            <p:spPr>
              <a:xfrm>
                <a:off x="5029200" y="2686050"/>
                <a:ext cx="1808480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תקשורת בין שרת ולקוח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7350" y="1085850"/>
                <a:ext cx="1143000" cy="114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66775"/>
                <a:ext cx="1266825" cy="1276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Text Box 65"/>
              <p:cNvSpPr txBox="1"/>
              <p:nvPr/>
            </p:nvSpPr>
            <p:spPr>
              <a:xfrm>
                <a:off x="5753100" y="2066925"/>
                <a:ext cx="52006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לקוח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28" name="Text Box 66"/>
              <p:cNvSpPr txBox="1"/>
              <p:nvPr/>
            </p:nvSpPr>
            <p:spPr>
              <a:xfrm>
                <a:off x="152400" y="1828800"/>
                <a:ext cx="517525" cy="2857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1400">
                    <a:effectLst/>
                    <a:ea typeface="Calibri"/>
                    <a:cs typeface="Arial"/>
                  </a:rPr>
                  <a:t>שרת</a:t>
                </a:r>
                <a:endParaRPr lang="en-GB" sz="1100">
                  <a:effectLst/>
                  <a:ea typeface="Calibri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0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3698" y="44624"/>
            <a:ext cx="5151784" cy="6866022"/>
            <a:chOff x="0" y="0"/>
            <a:chExt cx="5410200" cy="7210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350" y="6067425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" y="54102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75" y="5648325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675" y="0"/>
              <a:ext cx="1247775" cy="1247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86000"/>
              <a:ext cx="1571625" cy="1571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25" y="2419350"/>
              <a:ext cx="1266825" cy="127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Up-Down Arrow 8"/>
            <p:cNvSpPr/>
            <p:nvPr/>
          </p:nvSpPr>
          <p:spPr>
            <a:xfrm rot="671230">
              <a:off x="3143250" y="3657600"/>
              <a:ext cx="379095" cy="2456180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Up-Down Arrow 9"/>
            <p:cNvSpPr/>
            <p:nvPr/>
          </p:nvSpPr>
          <p:spPr>
            <a:xfrm rot="20656087">
              <a:off x="4038600" y="3657600"/>
              <a:ext cx="379095" cy="2181101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Up-Down Arrow 10"/>
            <p:cNvSpPr/>
            <p:nvPr/>
          </p:nvSpPr>
          <p:spPr>
            <a:xfrm rot="2982949">
              <a:off x="1976438" y="3014662"/>
              <a:ext cx="379355" cy="2945686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1390650" y="3038475"/>
              <a:ext cx="1590675" cy="342265"/>
            </a:xfrm>
            <a:prstGeom prst="leftRightArrow">
              <a:avLst>
                <a:gd name="adj1" fmla="val 27737"/>
                <a:gd name="adj2" fmla="val 94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3" name="Up-Down Arrow 12"/>
            <p:cNvSpPr/>
            <p:nvPr/>
          </p:nvSpPr>
          <p:spPr>
            <a:xfrm rot="1127169">
              <a:off x="1219200" y="1162050"/>
              <a:ext cx="379095" cy="1173332"/>
            </a:xfrm>
            <a:prstGeom prst="upDownArrow">
              <a:avLst>
                <a:gd name="adj1" fmla="val 22398"/>
                <a:gd name="adj2" fmla="val 82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Text Box 24"/>
            <p:cNvSpPr txBox="1"/>
            <p:nvPr/>
          </p:nvSpPr>
          <p:spPr>
            <a:xfrm>
              <a:off x="2324100" y="561975"/>
              <a:ext cx="657225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דפדפן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5" name="Text Box 25"/>
            <p:cNvSpPr txBox="1"/>
            <p:nvPr/>
          </p:nvSpPr>
          <p:spPr>
            <a:xfrm>
              <a:off x="314325" y="2362200"/>
              <a:ext cx="102870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שרת </a:t>
              </a:r>
              <a:r>
                <a:rPr lang="en-US" sz="1400">
                  <a:effectLst/>
                  <a:ea typeface="Calibri"/>
                  <a:cs typeface="Arial"/>
                </a:rPr>
                <a:t>HTTP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6" name="Text Box 26"/>
            <p:cNvSpPr txBox="1"/>
            <p:nvPr/>
          </p:nvSpPr>
          <p:spPr>
            <a:xfrm>
              <a:off x="4067175" y="2828925"/>
              <a:ext cx="1304925" cy="7334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שרת ראשי</a:t>
              </a:r>
              <a:endParaRPr lang="en-GB" sz="1100">
                <a:effectLst/>
                <a:ea typeface="Calibri"/>
                <a:cs typeface="Arial"/>
              </a:endParaRPr>
            </a:p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עם מסד נתונים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7" name="Text Box 29"/>
            <p:cNvSpPr txBox="1"/>
            <p:nvPr/>
          </p:nvSpPr>
          <p:spPr>
            <a:xfrm>
              <a:off x="2276475" y="5734050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8" name="Text Box 30"/>
            <p:cNvSpPr txBox="1"/>
            <p:nvPr/>
          </p:nvSpPr>
          <p:spPr>
            <a:xfrm>
              <a:off x="1333500" y="5381625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  <p:sp>
          <p:nvSpPr>
            <p:cNvPr id="19" name="Text Box 31"/>
            <p:cNvSpPr txBox="1"/>
            <p:nvPr/>
          </p:nvSpPr>
          <p:spPr>
            <a:xfrm>
              <a:off x="4705350" y="5410200"/>
              <a:ext cx="704850" cy="3333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15000"/>
                </a:lnSpc>
                <a:spcAft>
                  <a:spcPts val="1000"/>
                </a:spcAft>
              </a:pPr>
              <a:r>
                <a:rPr lang="he-IL" sz="1400">
                  <a:effectLst/>
                  <a:ea typeface="Calibri"/>
                  <a:cs typeface="Arial"/>
                </a:rPr>
                <a:t>לקוחות</a:t>
              </a:r>
              <a:endParaRPr lang="en-GB" sz="1100">
                <a:effectLst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15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9" y="16355"/>
            <a:ext cx="485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Arielwest</dc:creator>
  <cp:lastModifiedBy>Arielwest</cp:lastModifiedBy>
  <cp:revision>14</cp:revision>
  <dcterms:created xsi:type="dcterms:W3CDTF">2016-04-05T19:54:32Z</dcterms:created>
  <dcterms:modified xsi:type="dcterms:W3CDTF">2016-05-31T14:19:06Z</dcterms:modified>
</cp:coreProperties>
</file>