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330" r:id="rId3"/>
    <p:sldId id="331" r:id="rId4"/>
    <p:sldId id="332" r:id="rId5"/>
    <p:sldId id="337" r:id="rId6"/>
    <p:sldId id="338" r:id="rId7"/>
    <p:sldId id="339" r:id="rId8"/>
    <p:sldId id="334" r:id="rId9"/>
    <p:sldId id="335" r:id="rId10"/>
    <p:sldId id="336" r:id="rId11"/>
    <p:sldId id="342" r:id="rId12"/>
    <p:sldId id="3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19D"/>
    <a:srgbClr val="516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99772" autoAdjust="0"/>
  </p:normalViewPr>
  <p:slideViewPr>
    <p:cSldViewPr snapToGrid="0" snapToObjects="1">
      <p:cViewPr varScale="1">
        <p:scale>
          <a:sx n="116" d="100"/>
          <a:sy n="116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A42A3-E742-EF44-82CC-AE75E322B35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B8AC-BC1A-CB42-AF12-BACB7F3B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9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3B63-F638-0E44-8875-4D70979605D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70098-5CAC-034D-934B-F90F451A3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Seminars don't train</a:t>
            </a:r>
          </a:p>
          <a:p>
            <a:r>
              <a:rPr lang="en-US" dirty="0" smtClean="0"/>
              <a:t>Second, </a:t>
            </a:r>
          </a:p>
          <a:p>
            <a:r>
              <a:rPr lang="en-US" dirty="0" smtClean="0"/>
              <a:t>while seminars are entertaining, they're </a:t>
            </a:r>
          </a:p>
          <a:p>
            <a:r>
              <a:rPr lang="en-US" dirty="0" smtClean="0"/>
              <a:t>generally not the</a:t>
            </a:r>
          </a:p>
          <a:p>
            <a:r>
              <a:rPr lang="en-US" dirty="0" smtClean="0"/>
              <a:t>best way to change behavior. Most of </a:t>
            </a:r>
          </a:p>
          <a:p>
            <a:r>
              <a:rPr lang="en-US" dirty="0" smtClean="0"/>
              <a:t>the content in a traditional seminar flows in one 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out the other.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not a t raining problem. If you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do have a training problem, you must explicitly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describe the behaviors you expect after training.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r>
              <a:rPr lang="en-US" sz="1200" dirty="0" smtClean="0"/>
              <a:t>Positive behaviors must be reinforced if they are to be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retained. Di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1162" y="2277491"/>
            <a:ext cx="5097178" cy="1035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854" y="3215067"/>
            <a:ext cx="48628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Th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r>
              <a:rPr sz="32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Gen</a:t>
            </a:r>
            <a:r>
              <a:rPr sz="3200" b="1" spc="5" dirty="0">
                <a:solidFill>
                  <a:srgbClr val="000080"/>
                </a:solidFill>
                <a:latin typeface="Calibri"/>
                <a:cs typeface="Calibri"/>
              </a:rPr>
              <a:t>o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m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l</a:t>
            </a:r>
            <a:r>
              <a:rPr sz="3200" b="1" spc="-30" dirty="0">
                <a:solidFill>
                  <a:srgbClr val="000080"/>
                </a:solidFill>
                <a:latin typeface="Calibri"/>
                <a:cs typeface="Calibri"/>
              </a:rPr>
              <a:t>y</a:t>
            </a:r>
            <a:r>
              <a:rPr sz="3200" b="1" spc="5" dirty="0">
                <a:solidFill>
                  <a:srgbClr val="000080"/>
                </a:solidFill>
                <a:latin typeface="Calibri"/>
                <a:cs typeface="Calibri"/>
              </a:rPr>
              <a:t>s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s</a:t>
            </a:r>
            <a:r>
              <a:rPr sz="32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80"/>
                </a:solidFill>
                <a:latin typeface="Calibri"/>
                <a:cs typeface="Calibri"/>
              </a:rPr>
              <a:t>Ce</a:t>
            </a:r>
            <a:r>
              <a:rPr sz="3200" b="1" spc="-30" dirty="0">
                <a:solidFill>
                  <a:srgbClr val="000080"/>
                </a:solidFill>
                <a:latin typeface="Calibri"/>
                <a:cs typeface="Calibri"/>
              </a:rPr>
              <a:t>n</a:t>
            </a:r>
            <a:r>
              <a:rPr sz="3200" b="1" spc="5" dirty="0">
                <a:solidFill>
                  <a:srgbClr val="000080"/>
                </a:solidFill>
                <a:latin typeface="Calibri"/>
                <a:cs typeface="Calibri"/>
              </a:rPr>
              <a:t>t</a:t>
            </a:r>
            <a:r>
              <a:rPr sz="3200" b="1" spc="-35" dirty="0">
                <a:solidFill>
                  <a:srgbClr val="00008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63340"/>
            <a:ext cx="9143999" cy="109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8980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5701" y="4053247"/>
            <a:ext cx="658875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B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uildin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g</a:t>
            </a:r>
            <a:r>
              <a:rPr sz="2000" b="1" i="1" spc="-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r>
              <a:rPr sz="2000" b="1" i="1" spc="-45" dirty="0">
                <a:solidFill>
                  <a:srgbClr val="000080"/>
                </a:solidFill>
                <a:latin typeface="Calibri"/>
                <a:cs typeface="Calibri"/>
              </a:rPr>
              <a:t>x</a:t>
            </a:r>
            <a:r>
              <a:rPr sz="2000" b="1" i="1" spc="-10" dirty="0">
                <a:solidFill>
                  <a:srgbClr val="000080"/>
                </a:solidFill>
                <a:latin typeface="Calibri"/>
                <a:cs typeface="Calibri"/>
              </a:rPr>
              <a:t>c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el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len</a:t>
            </a:r>
            <a:r>
              <a:rPr sz="2000" b="1" i="1" spc="-15" dirty="0">
                <a:solidFill>
                  <a:srgbClr val="000080"/>
                </a:solidFill>
                <a:latin typeface="Calibri"/>
                <a:cs typeface="Calibri"/>
              </a:rPr>
              <a:t>c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r>
              <a:rPr sz="2000" b="1" i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n</a:t>
            </a:r>
            <a:r>
              <a:rPr sz="2000" b="1" i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Genomi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cs</a:t>
            </a:r>
            <a:r>
              <a:rPr sz="2000" b="1" i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an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d</a:t>
            </a:r>
            <a:r>
              <a:rPr sz="2000" b="1" i="1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C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ompu</a:t>
            </a:r>
            <a:r>
              <a:rPr sz="2000" b="1" i="1" spc="-25" dirty="0">
                <a:solidFill>
                  <a:srgbClr val="000080"/>
                </a:solidFill>
                <a:latin typeface="Calibri"/>
                <a:cs typeface="Calibri"/>
              </a:rPr>
              <a:t>t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b="1" i="1" spc="-15" dirty="0">
                <a:solidFill>
                  <a:srgbClr val="000080"/>
                </a:solidFill>
                <a:latin typeface="Calibri"/>
                <a:cs typeface="Calibri"/>
              </a:rPr>
              <a:t>t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b="1" i="1" spc="-15" dirty="0">
                <a:solidFill>
                  <a:srgbClr val="000080"/>
                </a:solidFill>
                <a:latin typeface="Calibri"/>
                <a:cs typeface="Calibri"/>
              </a:rPr>
              <a:t>o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n</a:t>
            </a:r>
            <a:r>
              <a:rPr sz="2000" b="1" i="1" spc="-15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l</a:t>
            </a:r>
            <a:r>
              <a:rPr sz="2000" b="1" i="1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B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io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sc</a:t>
            </a:r>
            <a:r>
              <a:rPr sz="2000" b="1" i="1" spc="-5" dirty="0">
                <a:solidFill>
                  <a:srgbClr val="000080"/>
                </a:solidFill>
                <a:latin typeface="Calibri"/>
                <a:cs typeface="Calibri"/>
              </a:rPr>
              <a:t>ien</a:t>
            </a:r>
            <a:r>
              <a:rPr sz="2000" b="1" i="1" spc="-10" dirty="0">
                <a:solidFill>
                  <a:srgbClr val="000080"/>
                </a:solidFill>
                <a:latin typeface="Calibri"/>
                <a:cs typeface="Calibri"/>
              </a:rPr>
              <a:t>c</a:t>
            </a:r>
            <a:r>
              <a:rPr sz="2000" b="1" i="1" dirty="0">
                <a:solidFill>
                  <a:srgbClr val="00008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4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5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00"/>
            <a:ext cx="9144000" cy="5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9144000" cy="39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00"/>
            <a:ext cx="9144000" cy="30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4265"/>
            <a:ext cx="9144000" cy="56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00"/>
            <a:ext cx="9144000" cy="51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889000"/>
            <a:ext cx="8940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1181100"/>
            <a:ext cx="8509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7300"/>
            <a:ext cx="9144000" cy="43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7500"/>
            <a:ext cx="9144000" cy="36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-55703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</p:txBody>
      </p:sp>
      <p:pic>
        <p:nvPicPr>
          <p:cNvPr id="12" name="Picture 11" descr="white_for-web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45897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400"/>
            <a:ext cx="9144000" cy="37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443</TotalTime>
  <Words>1012</Words>
  <Application>Microsoft Office PowerPoint</Application>
  <PresentationFormat>On-screen Show (4:3)</PresentationFormat>
  <Paragraphs>167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Genome Analysis Centre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Schneider-Gricar (TGAC)</dc:creator>
  <cp:lastModifiedBy>EmilyJ Angiolini (TGAC)</cp:lastModifiedBy>
  <cp:revision>54</cp:revision>
  <dcterms:created xsi:type="dcterms:W3CDTF">2014-07-21T06:54:41Z</dcterms:created>
  <dcterms:modified xsi:type="dcterms:W3CDTF">2015-11-04T09:16:36Z</dcterms:modified>
</cp:coreProperties>
</file>