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C2C99-BBFA-D642-9666-0DA63111C690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F650-3A05-CD4D-9030-1240BFE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32C8-72DC-DB49-9218-B71B99880F4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49B-BA2B-A34C-8968-2BC2F4307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78" y="-23675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SNP relate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198" y="591621"/>
            <a:ext cx="631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Relatedness analysis between samples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PCA natural diversity)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69" y="0"/>
            <a:ext cx="3121270" cy="1400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94" y="1555843"/>
            <a:ext cx="6967484" cy="42191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33069" y="5775042"/>
            <a:ext cx="10621668" cy="963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This is the final result, let’s go step by step</a:t>
            </a:r>
            <a:r>
              <a:rPr lang="is-I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141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78" y="-23675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SNP relate (0): Prepare the </a:t>
            </a:r>
            <a:r>
              <a:rPr lang="en-US" dirty="0" err="1" smtClean="0">
                <a:solidFill>
                  <a:srgbClr val="FF0000"/>
                </a:solidFill>
              </a:rPr>
              <a:t>workarea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0829" y="1030320"/>
            <a:ext cx="6997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and create a new project (File&gt;New project) in a new empty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Install these two new </a:t>
            </a:r>
            <a:r>
              <a:rPr lang="en-US" dirty="0"/>
              <a:t>package from Bioconductor </a:t>
            </a:r>
            <a:r>
              <a:rPr lang="en-US" dirty="0" smtClean="0"/>
              <a:t>repository: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source("http://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bioconductor.org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biocLite.R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biocLite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gdsfmt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biocLite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SNPRelate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# Load </a:t>
            </a:r>
            <a:r>
              <a:rPr lang="en-US" dirty="0" smtClean="0"/>
              <a:t>these </a:t>
            </a:r>
            <a:r>
              <a:rPr lang="en-US" dirty="0"/>
              <a:t>R packages: </a:t>
            </a:r>
            <a:r>
              <a:rPr lang="en-US" dirty="0" err="1"/>
              <a:t>gdsfmt</a:t>
            </a:r>
            <a:r>
              <a:rPr lang="en-US" dirty="0"/>
              <a:t> and </a:t>
            </a:r>
            <a:r>
              <a:rPr lang="en-US" dirty="0" err="1" smtClean="0"/>
              <a:t>SNPRelate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gdsfmt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library(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SNPRelate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Consolas" charset="0"/>
                <a:cs typeface="Consolas" charset="0"/>
              </a:rPr>
              <a:t>Check that all is working, run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snpgdsSummary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ea typeface="Consolas" charset="0"/>
                <a:cs typeface="Consolas" charset="0"/>
              </a:rPr>
              <a:t>it should look like: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43" y="4212052"/>
            <a:ext cx="2813594" cy="2449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59" y="4169641"/>
            <a:ext cx="3835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5" y="1530887"/>
            <a:ext cx="6779068" cy="248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3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Workflow </a:t>
            </a:r>
            <a:r>
              <a:rPr lang="en-US" dirty="0" err="1" smtClean="0">
                <a:solidFill>
                  <a:srgbClr val="FF0000"/>
                </a:solidFill>
              </a:rPr>
              <a:t>SNPrelate</a:t>
            </a:r>
            <a:r>
              <a:rPr lang="en-US" dirty="0" smtClean="0">
                <a:solidFill>
                  <a:srgbClr val="FF0000"/>
                </a:solidFill>
              </a:rPr>
              <a:t> (1): How to import a VCF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988" y="884556"/>
            <a:ext cx="1027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on: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www.bioconductor.org</a:t>
            </a:r>
            <a:r>
              <a:rPr lang="en-US" dirty="0" smtClean="0"/>
              <a:t>/packages/release/</a:t>
            </a:r>
            <a:r>
              <a:rPr lang="en-US" dirty="0" err="1" smtClean="0"/>
              <a:t>bioc</a:t>
            </a:r>
            <a:r>
              <a:rPr lang="en-US" dirty="0" smtClean="0"/>
              <a:t>/vignettes/</a:t>
            </a:r>
            <a:r>
              <a:rPr lang="en-US" dirty="0" err="1" smtClean="0"/>
              <a:t>SNPRelate</a:t>
            </a:r>
            <a:r>
              <a:rPr lang="en-US" dirty="0" smtClean="0"/>
              <a:t>/</a:t>
            </a:r>
            <a:r>
              <a:rPr lang="en-US" dirty="0" err="1" smtClean="0"/>
              <a:t>inst</a:t>
            </a:r>
            <a:r>
              <a:rPr lang="en-US" dirty="0" smtClean="0"/>
              <a:t>/doc/</a:t>
            </a:r>
            <a:r>
              <a:rPr lang="en-US" dirty="0" err="1" smtClean="0"/>
              <a:t>SNPRelateTutorial.html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36" y="4520283"/>
            <a:ext cx="3331419" cy="1299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56" y="4037127"/>
            <a:ext cx="5794093" cy="226563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76753" y="3345084"/>
            <a:ext cx="3507490" cy="225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3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Workflow </a:t>
            </a:r>
            <a:r>
              <a:rPr lang="en-US" dirty="0" err="1" smtClean="0">
                <a:solidFill>
                  <a:srgbClr val="FF0000"/>
                </a:solidFill>
              </a:rPr>
              <a:t>SNPrelate</a:t>
            </a:r>
            <a:r>
              <a:rPr lang="en-US" dirty="0" smtClean="0">
                <a:solidFill>
                  <a:srgbClr val="FF0000"/>
                </a:solidFill>
              </a:rPr>
              <a:t> (2): Plotting a PCA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22" y="3981612"/>
            <a:ext cx="3833632" cy="2665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6" y="4494035"/>
            <a:ext cx="6934200" cy="191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6" y="977660"/>
            <a:ext cx="7237244" cy="30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3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303" y="0"/>
            <a:ext cx="11407816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Workflow </a:t>
            </a:r>
            <a:r>
              <a:rPr lang="en-US" dirty="0" err="1" smtClean="0">
                <a:solidFill>
                  <a:srgbClr val="FF0000"/>
                </a:solidFill>
              </a:rPr>
              <a:t>SNPrelate</a:t>
            </a:r>
            <a:r>
              <a:rPr lang="en-US" dirty="0" smtClean="0">
                <a:solidFill>
                  <a:srgbClr val="FF0000"/>
                </a:solidFill>
              </a:rPr>
              <a:t> (3): Plot an animated 3D PCA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72" y="3541138"/>
            <a:ext cx="3472405" cy="3205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4" y="1219907"/>
            <a:ext cx="7061200" cy="295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38" y="968005"/>
            <a:ext cx="2396924" cy="220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58" y="3303576"/>
            <a:ext cx="3617893" cy="32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Office Theme</vt:lpstr>
      <vt:lpstr>SNP relate</vt:lpstr>
      <vt:lpstr>SNP relate (0): Prepare the workarea…</vt:lpstr>
      <vt:lpstr>Workflow SNPrelate (1): How to import a VCF</vt:lpstr>
      <vt:lpstr>Workflow SNPrelate (2): Plotting a PCA</vt:lpstr>
      <vt:lpstr>Workflow SNPrelate (3): Plot an animated 3D PCA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SNP relate</dc:title>
  <dc:creator>Jose DeVega (EI)</dc:creator>
  <cp:lastModifiedBy>Jose DeVega (EI)</cp:lastModifiedBy>
  <cp:revision>4</cp:revision>
  <dcterms:created xsi:type="dcterms:W3CDTF">2017-02-18T16:46:36Z</dcterms:created>
  <dcterms:modified xsi:type="dcterms:W3CDTF">2017-02-18T16:52:27Z</dcterms:modified>
</cp:coreProperties>
</file>