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5200"/>
            </a:lvl1pPr>
            <a:lvl2pPr rtl="0" algn="ctr">
              <a:spcBef>
                <a:spcPts val="0"/>
              </a:spcBef>
              <a:buSzPct val="100000"/>
              <a:defRPr sz="5200"/>
            </a:lvl2pPr>
            <a:lvl3pPr rtl="0" algn="ctr">
              <a:spcBef>
                <a:spcPts val="0"/>
              </a:spcBef>
              <a:buSzPct val="100000"/>
              <a:defRPr sz="5200"/>
            </a:lvl3pPr>
            <a:lvl4pPr rtl="0" algn="ctr">
              <a:spcBef>
                <a:spcPts val="0"/>
              </a:spcBef>
              <a:buSzPct val="100000"/>
              <a:defRPr sz="5200"/>
            </a:lvl4pPr>
            <a:lvl5pPr rtl="0" algn="ctr">
              <a:spcBef>
                <a:spcPts val="0"/>
              </a:spcBef>
              <a:buSzPct val="100000"/>
              <a:defRPr sz="5200"/>
            </a:lvl5pPr>
            <a:lvl6pPr rtl="0" algn="ctr">
              <a:spcBef>
                <a:spcPts val="0"/>
              </a:spcBef>
              <a:buSzPct val="100000"/>
              <a:defRPr sz="5200"/>
            </a:lvl6pPr>
            <a:lvl7pPr rtl="0" algn="ctr">
              <a:spcBef>
                <a:spcPts val="0"/>
              </a:spcBef>
              <a:buSzPct val="100000"/>
              <a:defRPr sz="5200"/>
            </a:lvl7pPr>
            <a:lvl8pPr rtl="0" algn="ctr">
              <a:spcBef>
                <a:spcPts val="0"/>
              </a:spcBef>
              <a:buSzPct val="100000"/>
              <a:defRPr sz="5200"/>
            </a:lvl8pPr>
            <a:lvl9pPr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12000"/>
            </a:lvl1pPr>
            <a:lvl2pPr rtl="0" algn="ctr">
              <a:spcBef>
                <a:spcPts val="0"/>
              </a:spcBef>
              <a:buSzPct val="100000"/>
              <a:defRPr sz="12000"/>
            </a:lvl2pPr>
            <a:lvl3pPr rtl="0" algn="ctr">
              <a:spcBef>
                <a:spcPts val="0"/>
              </a:spcBef>
              <a:buSzPct val="100000"/>
              <a:defRPr sz="12000"/>
            </a:lvl3pPr>
            <a:lvl4pPr rtl="0" algn="ctr">
              <a:spcBef>
                <a:spcPts val="0"/>
              </a:spcBef>
              <a:buSzPct val="100000"/>
              <a:defRPr sz="12000"/>
            </a:lvl4pPr>
            <a:lvl5pPr rtl="0" algn="ctr">
              <a:spcBef>
                <a:spcPts val="0"/>
              </a:spcBef>
              <a:buSzPct val="100000"/>
              <a:defRPr sz="12000"/>
            </a:lvl5pPr>
            <a:lvl6pPr rtl="0" algn="ctr">
              <a:spcBef>
                <a:spcPts val="0"/>
              </a:spcBef>
              <a:buSzPct val="100000"/>
              <a:defRPr sz="12000"/>
            </a:lvl6pPr>
            <a:lvl7pPr rtl="0" algn="ctr">
              <a:spcBef>
                <a:spcPts val="0"/>
              </a:spcBef>
              <a:buSzPct val="100000"/>
              <a:defRPr sz="12000"/>
            </a:lvl7pPr>
            <a:lvl8pPr rtl="0" algn="ctr">
              <a:spcBef>
                <a:spcPts val="0"/>
              </a:spcBef>
              <a:buSzPct val="100000"/>
              <a:defRPr sz="12000"/>
            </a:lvl8pPr>
            <a:lvl9pPr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3600"/>
            </a:lvl1pPr>
            <a:lvl2pPr rtl="0" algn="ctr">
              <a:spcBef>
                <a:spcPts val="0"/>
              </a:spcBef>
              <a:buSzPct val="100000"/>
              <a:defRPr sz="3600"/>
            </a:lvl2pPr>
            <a:lvl3pPr rtl="0" algn="ctr">
              <a:spcBef>
                <a:spcPts val="0"/>
              </a:spcBef>
              <a:buSzPct val="100000"/>
              <a:defRPr sz="3600"/>
            </a:lvl3pPr>
            <a:lvl4pPr rtl="0" algn="ctr">
              <a:spcBef>
                <a:spcPts val="0"/>
              </a:spcBef>
              <a:buSzPct val="100000"/>
              <a:defRPr sz="3600"/>
            </a:lvl4pPr>
            <a:lvl5pPr rtl="0" algn="ctr">
              <a:spcBef>
                <a:spcPts val="0"/>
              </a:spcBef>
              <a:buSzPct val="100000"/>
              <a:defRPr sz="3600"/>
            </a:lvl5pPr>
            <a:lvl6pPr rtl="0" algn="ctr">
              <a:spcBef>
                <a:spcPts val="0"/>
              </a:spcBef>
              <a:buSzPct val="100000"/>
              <a:defRPr sz="3600"/>
            </a:lvl6pPr>
            <a:lvl7pPr rtl="0" algn="ctr">
              <a:spcBef>
                <a:spcPts val="0"/>
              </a:spcBef>
              <a:buSzPct val="100000"/>
              <a:defRPr sz="3600"/>
            </a:lvl7pPr>
            <a:lvl8pPr rtl="0" algn="ctr">
              <a:spcBef>
                <a:spcPts val="0"/>
              </a:spcBef>
              <a:buSzPct val="100000"/>
              <a:defRPr sz="3600"/>
            </a:lvl8pPr>
            <a:lvl9pPr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200"/>
            </a:lvl1pPr>
            <a:lvl2pPr rtl="0" algn="ctr">
              <a:spcBef>
                <a:spcPts val="0"/>
              </a:spcBef>
              <a:buSzPct val="100000"/>
              <a:defRPr sz="4200"/>
            </a:lvl2pPr>
            <a:lvl3pPr rtl="0" algn="ctr">
              <a:spcBef>
                <a:spcPts val="0"/>
              </a:spcBef>
              <a:buSzPct val="100000"/>
              <a:defRPr sz="4200"/>
            </a:lvl3pPr>
            <a:lvl4pPr rtl="0" algn="ctr">
              <a:spcBef>
                <a:spcPts val="0"/>
              </a:spcBef>
              <a:buSzPct val="100000"/>
              <a:defRPr sz="4200"/>
            </a:lvl4pPr>
            <a:lvl5pPr rtl="0" algn="ctr">
              <a:spcBef>
                <a:spcPts val="0"/>
              </a:spcBef>
              <a:buSzPct val="100000"/>
              <a:defRPr sz="4200"/>
            </a:lvl5pPr>
            <a:lvl6pPr rtl="0" algn="ctr">
              <a:spcBef>
                <a:spcPts val="0"/>
              </a:spcBef>
              <a:buSzPct val="100000"/>
              <a:defRPr sz="4200"/>
            </a:lvl6pPr>
            <a:lvl7pPr rtl="0" algn="ctr">
              <a:spcBef>
                <a:spcPts val="0"/>
              </a:spcBef>
              <a:buSzPct val="100000"/>
              <a:defRPr sz="4200"/>
            </a:lvl7pPr>
            <a:lvl8pPr rtl="0" algn="ctr">
              <a:spcBef>
                <a:spcPts val="0"/>
              </a:spcBef>
              <a:buSzPct val="100000"/>
              <a:defRPr sz="4200"/>
            </a:lvl8pPr>
            <a:lvl9pPr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2058325" y="3467975"/>
            <a:ext cx="5351700" cy="103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600"/>
              <a:t>от простого к сложному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00" y="1348175"/>
            <a:ext cx="85629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380550" y="1434600"/>
            <a:ext cx="8382900" cy="26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ru" sz="3600"/>
              <a:t>Как завоевать мир не привлекая санитаров - или почему backbone?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algn="ctr">
              <a:spcBef>
                <a:spcPts val="0"/>
              </a:spcBef>
              <a:buNone/>
            </a:pPr>
            <a:r>
              <a:rPr lang="ru" sz="3600"/>
              <a:t>Тотальный контроль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301350"/>
            <a:ext cx="9144000" cy="454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3000">
                <a:solidFill>
                  <a:schemeClr val="dk1"/>
                </a:solidFill>
              </a:rPr>
              <a:t>Модели - новый взгляд на старый объект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ru" sz="3000">
                <a:solidFill>
                  <a:schemeClr val="dk1"/>
                </a:solidFill>
              </a:rPr>
              <a:t>Коллекции - и целого массива мало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ru" sz="3000">
                <a:solidFill>
                  <a:schemeClr val="dk1"/>
                </a:solidFill>
              </a:rPr>
              <a:t>Роутинг - пойди туда, не знаю куда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ru" sz="3000">
                <a:solidFill>
                  <a:schemeClr val="dk1"/>
                </a:solidFill>
              </a:rPr>
              <a:t>Вьюхи - мухи отдельно, котлеты отдельно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solidFill>
                  <a:schemeClr val="dk1"/>
                </a:solidFill>
              </a:rPr>
              <a:t>События - рупор чего-то для кого-то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