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Franklin Gothic" panose="020B0604020202020204" charset="0"/>
      <p:bold r:id="rId7"/>
    </p:embeddedFont>
    <p:embeddedFont>
      <p:font typeface="Libre Franklin" panose="020B0604020202020204" charset="0"/>
      <p:regular r:id="rId8"/>
      <p:bold r:id="rId9"/>
      <p:italic r:id="rId10"/>
      <p:boldItalic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Details of the Team and Problem Statement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823750" y="1575621"/>
            <a:ext cx="6045695" cy="4922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IN" dirty="0" smtClean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 </a:t>
            </a: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Ministry of </a:t>
            </a:r>
            <a:r>
              <a:rPr lang="en-I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Defence:</a:t>
            </a:r>
            <a:endParaRPr b="1" dirty="0">
              <a:solidFill>
                <a:schemeClr val="tx1"/>
              </a:solidFill>
              <a:latin typeface="Times New Roman" panose="02020603050405020304" pitchFamily="18" charset="0"/>
              <a:ea typeface="Franklin Gothic"/>
              <a:cs typeface="Times New Roman" panose="02020603050405020304" pitchFamily="18" charset="0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PS Code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: </a:t>
            </a:r>
            <a:r>
              <a:rPr lang="en-US" dirty="0" smtClean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SIH1422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   </a:t>
            </a:r>
            <a:br>
              <a:rPr lang="en-US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</a:b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Problem Statement Title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: </a:t>
            </a:r>
            <a:r>
              <a:rPr lang="en-US" dirty="0" smtClean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Identification of victim buried under avalanches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/>
            </a:r>
            <a:b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</a:b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Team Name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: </a:t>
            </a:r>
            <a:r>
              <a:rPr lang="en-US" dirty="0" smtClean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Life Defender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/>
            </a:r>
            <a:br>
              <a:rPr lang="en-US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</a:b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Team Leader Name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Vikram</a:t>
            </a:r>
            <a:r>
              <a:rPr lang="en-US" dirty="0" smtClean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 Kumar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/>
            </a:r>
            <a:br>
              <a:rPr lang="en-US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</a:b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Institute Code (AISHE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):</a:t>
            </a:r>
            <a:r>
              <a:rPr lang="en-US" dirty="0" smtClean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6133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/>
            </a:r>
            <a:b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</a:b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Institute Name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: </a:t>
            </a:r>
            <a:r>
              <a:rPr lang="en-US" dirty="0" smtClean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Techno Main Salt Lake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latin typeface="Times New Roman" panose="02020603050405020304" pitchFamily="18" charset="0"/>
              <a:ea typeface="Franklin Gothic"/>
              <a:cs typeface="Times New Roman" panose="02020603050405020304" pitchFamily="18" charset="0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Theme Name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: </a:t>
            </a:r>
            <a:r>
              <a:rPr lang="en-US" dirty="0" smtClean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Identification and Avalanche Victim Detector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Idea/Approach Details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971550" y="2289363"/>
            <a:ext cx="6024054" cy="429050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 smtClean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Idea/Solution/Prototype :</a:t>
            </a:r>
            <a:endParaRPr dirty="0"/>
          </a:p>
          <a:p>
            <a:pPr marL="285750" lvl="0" indent="-285750" algn="just">
              <a:buFont typeface="Noto Sans Symbols"/>
              <a:buChar char="⮚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solution is a registration system that stores victim data in two parts: raw data (including name, age, blood group, phone number, emergency contact, and profile) is stored in a database. Simultaneously, a victim detection system processes a victim's face, generates binary-encoded coordinates, and matches them with the profile image. If there's a match, all victim details are displayed for identification.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buFont typeface="Noto Sans Symbols"/>
              <a:buChar char="⮚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the other side we have a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beacon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that will transmit and receive signal and helps to detect the victim buried under, It will  also have for alert message and detection.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GPS tracker and sensor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all will we be in implanted in a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 device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dirty="0"/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22" name="Google Shape;222;p2"/>
          <p:cNvSpPr txBox="1"/>
          <p:nvPr/>
        </p:nvSpPr>
        <p:spPr>
          <a:xfrm>
            <a:off x="7378575" y="3820783"/>
            <a:ext cx="4572001" cy="27590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 smtClean="0">
                <a:solidFill>
                  <a:schemeClr val="lt2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 Technology stack</a:t>
            </a:r>
            <a:r>
              <a:rPr lang="en-US" sz="1600" b="0" i="0" dirty="0" smtClean="0">
                <a:solidFill>
                  <a:schemeClr val="dk1"/>
                </a:solidFill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  </a:t>
            </a:r>
            <a:r>
              <a:rPr lang="en-US" sz="1600" b="1" i="0" dirty="0" smtClean="0">
                <a:solidFill>
                  <a:schemeClr val="dk1"/>
                </a:solidFill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React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Database</a:t>
            </a:r>
            <a:endParaRPr lang="en-US" sz="1600" b="1" i="0" dirty="0" smtClean="0">
              <a:solidFill>
                <a:schemeClr val="dk1"/>
              </a:solidFill>
              <a:latin typeface="Times New Roman" panose="02020603050405020304" pitchFamily="18" charset="0"/>
              <a:ea typeface="Libre Franklin"/>
              <a:cs typeface="Times New Roman" panose="02020603050405020304" pitchFamily="18" charset="0"/>
              <a:sym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Python </a:t>
            </a:r>
            <a:r>
              <a:rPr lang="en-US" sz="16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(with different module)</a:t>
            </a:r>
          </a:p>
          <a:p>
            <a: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 </a:t>
            </a:r>
            <a:r>
              <a:rPr lang="en-US" sz="16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      </a:t>
            </a:r>
            <a:r>
              <a:rPr lang="en-US" sz="1600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Cmake</a:t>
            </a:r>
            <a:r>
              <a:rPr lang="en-US" sz="16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, </a:t>
            </a:r>
            <a:r>
              <a:rPr lang="en-US" sz="1600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dlib</a:t>
            </a:r>
            <a:r>
              <a:rPr lang="en-US" sz="16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, face-recognition, </a:t>
            </a:r>
            <a:r>
              <a:rPr lang="en-US" sz="1600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cvzone</a:t>
            </a:r>
            <a:r>
              <a:rPr lang="en-US" sz="16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, </a:t>
            </a:r>
            <a:r>
              <a:rPr lang="en-US" sz="1600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opencv</a:t>
            </a:r>
            <a:r>
              <a:rPr lang="en-US" sz="16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-python</a:t>
            </a:r>
            <a:endParaRPr lang="en-US" sz="1600" b="1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ibre Franklin"/>
            </a:endParaRPr>
          </a:p>
          <a:p>
            <a: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 </a:t>
            </a:r>
            <a:r>
              <a:rPr lang="en-US" sz="16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Micro-controllers, sensors, transmitters , Camera module, </a:t>
            </a:r>
            <a:r>
              <a:rPr lang="en-US" sz="1600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wi-fi</a:t>
            </a:r>
            <a:r>
              <a:rPr lang="en-US" sz="16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 module.</a:t>
            </a:r>
          </a:p>
          <a:p>
            <a: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600" dirty="0" smtClean="0">
                <a:solidFill>
                  <a:schemeClr val="dk1"/>
                </a:solidFill>
                <a:latin typeface="Libre Franklin"/>
                <a:sym typeface="Libre Franklin"/>
              </a:rPr>
              <a:t> </a:t>
            </a:r>
          </a:p>
          <a:p>
            <a: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7475" y="0"/>
            <a:ext cx="3234296" cy="37498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 smtClean="0"/>
              <a:t> Use Cases</a:t>
            </a:r>
            <a:endParaRPr dirty="0"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spcBef>
                <a:spcPts val="0"/>
              </a:spcBef>
              <a:buFont typeface="Noto Sans Symbols"/>
              <a:buChar char="⮚"/>
            </a:pPr>
            <a:r>
              <a:rPr lang="en-US" dirty="0"/>
              <a:t> </a:t>
            </a:r>
            <a:r>
              <a:rPr lang="en-US" b="1" dirty="0" smtClean="0"/>
              <a:t>Avalanche </a:t>
            </a:r>
            <a:r>
              <a:rPr lang="en-US" b="1" dirty="0"/>
              <a:t>Search and Rescue:  </a:t>
            </a:r>
            <a:r>
              <a:rPr lang="en-US" dirty="0" smtClean="0"/>
              <a:t>In </a:t>
            </a:r>
            <a:r>
              <a:rPr lang="en-US" dirty="0"/>
              <a:t>the event of an avalanche, the victim detection system can use facial recognition to identify buried individuals and transmit their locations to rescue teams</a:t>
            </a:r>
            <a:r>
              <a:rPr lang="en-US" dirty="0" smtClean="0"/>
              <a:t>.</a:t>
            </a:r>
            <a:endParaRPr lang="en-US" b="1" dirty="0" smtClean="0"/>
          </a:p>
          <a:p>
            <a:pPr marL="285750" lvl="0" indent="-285750">
              <a:spcBef>
                <a:spcPts val="0"/>
              </a:spcBef>
              <a:buFont typeface="Noto Sans Symbols"/>
              <a:buChar char="⮚"/>
            </a:pPr>
            <a:r>
              <a:rPr lang="en-IN" b="1" dirty="0"/>
              <a:t> Disaster Response and </a:t>
            </a:r>
            <a:r>
              <a:rPr lang="en-IN" b="1" dirty="0" smtClean="0"/>
              <a:t>Recovery:</a:t>
            </a:r>
            <a:r>
              <a:rPr lang="en-US" b="1" dirty="0"/>
              <a:t> </a:t>
            </a:r>
            <a:r>
              <a:rPr lang="en-US" dirty="0"/>
              <a:t>During natural disasters like earthquakes or building collapses, the system can assist first responders in quickly locating and identifying victims under rubble, improving the efficiency of rescue operations</a:t>
            </a:r>
            <a:r>
              <a:rPr lang="en-US" dirty="0" smtClean="0"/>
              <a:t>.</a:t>
            </a:r>
            <a:endParaRPr lang="en-IN" b="1" dirty="0" smtClean="0"/>
          </a:p>
          <a:p>
            <a:pPr marL="285750" lvl="0" indent="-285750">
              <a:spcBef>
                <a:spcPts val="0"/>
              </a:spcBef>
              <a:buFont typeface="Noto Sans Symbols"/>
              <a:buChar char="⮚"/>
            </a:pPr>
            <a:r>
              <a:rPr lang="en-IN" b="1" dirty="0"/>
              <a:t> Industrial </a:t>
            </a:r>
            <a:r>
              <a:rPr lang="en-IN" b="1" dirty="0" smtClean="0"/>
              <a:t>Accidents</a:t>
            </a:r>
            <a:endParaRPr lang="en-IN" b="1" dirty="0"/>
          </a:p>
          <a:p>
            <a:pPr marL="285750" lvl="0" indent="-285750">
              <a:spcBef>
                <a:spcPts val="0"/>
              </a:spcBef>
              <a:buFont typeface="Noto Sans Symbols"/>
              <a:buChar char="⮚"/>
            </a:pPr>
            <a:r>
              <a:rPr lang="en-US" b="1" dirty="0"/>
              <a:t> Search and Rescue in </a:t>
            </a:r>
            <a:r>
              <a:rPr lang="en-US" b="1" dirty="0" smtClean="0"/>
              <a:t>Wilderness</a:t>
            </a:r>
            <a:endParaRPr lang="en-US" b="1" dirty="0"/>
          </a:p>
          <a:p>
            <a:pPr marL="285750" lvl="0" indent="-285750">
              <a:spcBef>
                <a:spcPts val="0"/>
              </a:spcBef>
              <a:buFont typeface="Noto Sans Symbols"/>
              <a:buChar char="⮚"/>
            </a:pPr>
            <a:r>
              <a:rPr lang="en-IN" b="1" dirty="0"/>
              <a:t>Natural Disaster </a:t>
            </a:r>
            <a:r>
              <a:rPr lang="en-IN" b="1" dirty="0" smtClean="0"/>
              <a:t>Evacuations</a:t>
            </a:r>
          </a:p>
          <a:p>
            <a:pPr marL="285750" lvl="0" indent="-285750">
              <a:spcBef>
                <a:spcPts val="0"/>
              </a:spcBef>
              <a:buFont typeface="Noto Sans Symbols"/>
              <a:buChar char="⮚"/>
            </a:pPr>
            <a:r>
              <a:rPr lang="en-IN" dirty="0"/>
              <a:t> </a:t>
            </a:r>
            <a:r>
              <a:rPr lang="en-IN" b="1" dirty="0"/>
              <a:t>Border Control and </a:t>
            </a:r>
            <a:r>
              <a:rPr lang="en-IN" b="1" dirty="0" smtClean="0"/>
              <a:t>Security</a:t>
            </a:r>
            <a:endParaRPr lang="en-IN" b="1" dirty="0"/>
          </a:p>
          <a:p>
            <a:pPr marL="285750" lvl="0" indent="-285750">
              <a:spcBef>
                <a:spcPts val="0"/>
              </a:spcBef>
              <a:buFont typeface="Noto Sans Symbols"/>
              <a:buChar char="⮚"/>
            </a:pPr>
            <a:r>
              <a:rPr lang="en-IN" b="1" dirty="0"/>
              <a:t>Smart City </a:t>
            </a:r>
            <a:r>
              <a:rPr lang="en-IN" b="1" dirty="0" smtClean="0"/>
              <a:t>Infrastructure</a:t>
            </a:r>
            <a:endParaRPr lang="en-IN" dirty="0"/>
          </a:p>
          <a:p>
            <a:pPr marL="285750" lvl="0" indent="-285750">
              <a:spcBef>
                <a:spcPts val="0"/>
              </a:spcBef>
              <a:buFont typeface="Noto Sans Symbols"/>
              <a:buChar char="⮚"/>
            </a:pPr>
            <a:endParaRPr lang="en-IN" dirty="0"/>
          </a:p>
          <a:p>
            <a:pPr marL="285750" lvl="0" indent="-285750">
              <a:spcBef>
                <a:spcPts val="0"/>
              </a:spcBef>
              <a:buFont typeface="Noto Sans Symbols"/>
              <a:buChar char="⮚"/>
            </a:pPr>
            <a:endParaRPr dirty="0"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6096000" y="2286000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 smtClean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Dependencies and Challenges</a:t>
            </a:r>
            <a:endParaRPr dirty="0"/>
          </a:p>
        </p:txBody>
      </p:sp>
      <p:sp>
        <p:nvSpPr>
          <p:cNvPr id="232" name="Google Shape;232;p3"/>
          <p:cNvSpPr txBox="1"/>
          <p:nvPr/>
        </p:nvSpPr>
        <p:spPr>
          <a:xfrm>
            <a:off x="62483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 i="0" dirty="0" smtClean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Dependencies:</a:t>
            </a:r>
          </a:p>
          <a:p>
            <a:pPr marL="342900" lvl="0" indent="-342900">
              <a:lnSpc>
                <a:spcPct val="90000"/>
              </a:lnSpc>
              <a:buClr>
                <a:schemeClr val="dk1"/>
              </a:buClr>
              <a:buSzPts val="1600"/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Hardware Components</a:t>
            </a:r>
          </a:p>
          <a:p>
            <a:pPr marL="342900" lvl="0" indent="-342900">
              <a:lnSpc>
                <a:spcPct val="90000"/>
              </a:lnSpc>
              <a:buClr>
                <a:schemeClr val="dk1"/>
              </a:buClr>
              <a:buSzPts val="1600"/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Software Libraries and Frameworks</a:t>
            </a:r>
          </a:p>
          <a:p>
            <a:pPr marL="342900" lvl="0" indent="-342900">
              <a:lnSpc>
                <a:spcPct val="90000"/>
              </a:lnSpc>
              <a:buClr>
                <a:schemeClr val="dk1"/>
              </a:buClr>
              <a:buSzPts val="1600"/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 Storage and Database</a:t>
            </a:r>
          </a:p>
          <a:p>
            <a:pPr marL="342900" lvl="0" indent="-342900">
              <a:lnSpc>
                <a:spcPct val="90000"/>
              </a:lnSpc>
              <a:buClr>
                <a:schemeClr val="dk1"/>
              </a:buClr>
              <a:buSzPts val="1600"/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Networking and Communication</a:t>
            </a:r>
          </a:p>
          <a:p>
            <a:pPr marL="342900" lvl="0" indent="-342900">
              <a:lnSpc>
                <a:spcPct val="90000"/>
              </a:lnSpc>
              <a:buClr>
                <a:schemeClr val="dk1"/>
              </a:buClr>
              <a:buSzPts val="1600"/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Facial Recognition Accuracy</a:t>
            </a:r>
          </a:p>
          <a:p>
            <a:pPr marL="342900" lvl="0" indent="-342900">
              <a:lnSpc>
                <a:spcPct val="90000"/>
              </a:lnSpc>
              <a:buClr>
                <a:schemeClr val="dk1"/>
              </a:buClr>
              <a:buSzPts val="1600"/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Battery Life and Power Supply</a:t>
            </a:r>
          </a:p>
          <a:p>
            <a:pPr marL="342900" lvl="0" indent="-342900">
              <a:lnSpc>
                <a:spcPct val="90000"/>
              </a:lnSpc>
              <a:buClr>
                <a:schemeClr val="dk1"/>
              </a:buClr>
              <a:buSzPts val="1600"/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Regulatory and Privacy Compliance</a:t>
            </a:r>
          </a:p>
          <a:p>
            <a:pPr marL="342900" lvl="0" indent="-342900">
              <a:lnSpc>
                <a:spcPct val="90000"/>
              </a:lnSpc>
              <a:buClr>
                <a:schemeClr val="dk1"/>
              </a:buClr>
              <a:buSzPts val="1600"/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Integration with Emergency Services 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600" b="1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lvl="0" indent="-285750">
              <a:lnSpc>
                <a:spcPct val="90000"/>
              </a:lnSpc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b="1" dirty="0" smtClean="0"/>
              <a:t>Challenges:</a:t>
            </a:r>
          </a:p>
          <a:p>
            <a:pPr marL="342900" lvl="0" indent="-342900">
              <a:lnSpc>
                <a:spcPct val="90000"/>
              </a:lnSpc>
              <a:buClr>
                <a:schemeClr val="dk1"/>
              </a:buClr>
              <a:buSzPts val="1600"/>
              <a:buFont typeface="+mj-lt"/>
              <a:buAutoNum type="arabicPeriod"/>
            </a:pPr>
            <a:r>
              <a:rPr lang="en-US" sz="1600" dirty="0" smtClean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 </a:t>
            </a: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Security Breaches</a:t>
            </a:r>
          </a:p>
          <a:p>
            <a:pPr marL="342900" lvl="0" indent="-342900">
              <a:lnSpc>
                <a:spcPct val="90000"/>
              </a:lnSpc>
              <a:buClr>
                <a:schemeClr val="dk1"/>
              </a:buClr>
              <a:buSzPts val="1600"/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False Positives and Negatives</a:t>
            </a:r>
          </a:p>
          <a:p>
            <a:pPr marL="342900" lvl="0" indent="-342900">
              <a:lnSpc>
                <a:spcPct val="90000"/>
              </a:lnSpc>
              <a:buClr>
                <a:schemeClr val="dk1"/>
              </a:buClr>
              <a:buSzPts val="1600"/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Hardware Failures</a:t>
            </a:r>
          </a:p>
          <a:p>
            <a:pPr marL="342900" lvl="0" indent="-342900">
              <a:lnSpc>
                <a:spcPct val="90000"/>
              </a:lnSpc>
              <a:buClr>
                <a:schemeClr val="dk1"/>
              </a:buClr>
              <a:buSzPts val="1600"/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Reliability and Availability</a:t>
            </a:r>
          </a:p>
          <a:p>
            <a:pPr marL="342900" lvl="0" indent="-342900">
              <a:lnSpc>
                <a:spcPct val="90000"/>
              </a:lnSpc>
              <a:buClr>
                <a:schemeClr val="dk1"/>
              </a:buClr>
              <a:buSzPts val="1600"/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User Adoption and </a:t>
            </a:r>
            <a:r>
              <a:rPr lang="en-US" sz="1600" dirty="0" smtClean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Training</a:t>
            </a:r>
          </a:p>
          <a:p>
            <a:pPr marL="342900" lvl="0" indent="-342900">
              <a:lnSpc>
                <a:spcPct val="90000"/>
              </a:lnSpc>
              <a:buClr>
                <a:schemeClr val="dk1"/>
              </a:buClr>
              <a:buSzPts val="1600"/>
              <a:buFont typeface="+mj-lt"/>
              <a:buAutoNum type="arabicPeriod"/>
            </a:pPr>
            <a:r>
              <a:rPr lang="en-US" sz="1600" dirty="0" smtClean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Scalability</a:t>
            </a:r>
            <a:endParaRPr lang="en-US" sz="1600" i="0" dirty="0" smtClean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lvl="0">
              <a:lnSpc>
                <a:spcPct val="90000"/>
              </a:lnSpc>
              <a:buClr>
                <a:schemeClr val="dk1"/>
              </a:buClr>
              <a:buSzPts val="1600"/>
            </a:pPr>
            <a:endParaRPr lang="en-US" sz="1600" dirty="0" smtClean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lvl="0">
              <a:lnSpc>
                <a:spcPct val="90000"/>
              </a:lnSpc>
              <a:buClr>
                <a:schemeClr val="dk1"/>
              </a:buClr>
              <a:buSzPts val="1600"/>
            </a:pPr>
            <a:r>
              <a:rPr lang="en-US" sz="1600" i="0" dirty="0" smtClean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Details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400" b="1" dirty="0">
                <a:solidFill>
                  <a:srgbClr val="5D7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Leader Name: </a:t>
            </a:r>
            <a:r>
              <a:rPr lang="en-US" sz="1400" b="1" dirty="0" err="1" smtClean="0">
                <a:solidFill>
                  <a:srgbClr val="5D7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Vikram</a:t>
            </a:r>
            <a:r>
              <a:rPr lang="en-US" sz="1400" b="1" dirty="0" smtClean="0">
                <a:solidFill>
                  <a:srgbClr val="5D7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Kumar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Btech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Stream: CSE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Year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IV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400" b="1" dirty="0">
                <a:solidFill>
                  <a:srgbClr val="5D7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 1 Name: </a:t>
            </a:r>
            <a:r>
              <a:rPr lang="en-US" sz="1400" b="1" dirty="0" err="1" smtClean="0">
                <a:solidFill>
                  <a:srgbClr val="5D7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Mandira</a:t>
            </a:r>
            <a:r>
              <a:rPr lang="en-US" sz="1400" b="1" dirty="0" smtClean="0">
                <a:solidFill>
                  <a:srgbClr val="5D7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smtClean="0">
                <a:solidFill>
                  <a:srgbClr val="5D7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Chakraborty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Branch: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Btech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Stream: CSE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Year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IV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400" b="1" dirty="0">
                <a:solidFill>
                  <a:srgbClr val="5D7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 2 Name: </a:t>
            </a:r>
            <a:r>
              <a:rPr lang="en-US" sz="1400" b="1" dirty="0" err="1" smtClean="0">
                <a:solidFill>
                  <a:srgbClr val="5D7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Julee</a:t>
            </a:r>
            <a:r>
              <a:rPr lang="en-US" sz="1400" b="1" dirty="0" smtClean="0">
                <a:solidFill>
                  <a:srgbClr val="5D7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Singh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Btech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Stream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CSE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Year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IV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400" b="1" dirty="0">
                <a:solidFill>
                  <a:srgbClr val="5D7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 3 Name: </a:t>
            </a:r>
            <a:r>
              <a:rPr lang="en-US" sz="1400" b="1" dirty="0" err="1" smtClean="0">
                <a:solidFill>
                  <a:srgbClr val="5D7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Soumyadeep</a:t>
            </a:r>
            <a:r>
              <a:rPr lang="en-US" sz="1400" b="1" dirty="0" smtClean="0">
                <a:solidFill>
                  <a:srgbClr val="5D7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smtClean="0">
                <a:solidFill>
                  <a:srgbClr val="5D7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Banerjee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Btech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Stream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ECE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Year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IV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400" b="1" dirty="0">
                <a:solidFill>
                  <a:srgbClr val="5D7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 4 Name: </a:t>
            </a:r>
            <a:r>
              <a:rPr lang="en-US" sz="1400" b="1" dirty="0" err="1" smtClean="0">
                <a:solidFill>
                  <a:srgbClr val="5D7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Payel</a:t>
            </a:r>
            <a:r>
              <a:rPr lang="en-US" sz="1400" b="1" dirty="0" smtClean="0">
                <a:solidFill>
                  <a:srgbClr val="5D7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Chaudhuri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Btech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Stream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AIML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Year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III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400" b="1" dirty="0">
                <a:solidFill>
                  <a:srgbClr val="5D7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 5 Name: </a:t>
            </a:r>
            <a:r>
              <a:rPr lang="en-US" sz="1400" b="1" dirty="0" err="1" smtClean="0">
                <a:solidFill>
                  <a:srgbClr val="5D7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Somay</a:t>
            </a:r>
            <a:r>
              <a:rPr lang="en-US" sz="1400" b="1" dirty="0" smtClean="0">
                <a:solidFill>
                  <a:srgbClr val="5D7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Das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SzPts val="1200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Btech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Stream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CSE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Year :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400" b="1" dirty="0">
                <a:solidFill>
                  <a:srgbClr val="8041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Mentor 1 Name: </a:t>
            </a:r>
            <a:r>
              <a:rPr lang="en-US" sz="1400" b="1" dirty="0" smtClean="0">
                <a:solidFill>
                  <a:srgbClr val="8041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Dr. </a:t>
            </a:r>
            <a:r>
              <a:rPr lang="en-US" sz="1400" b="1" dirty="0" err="1" smtClean="0">
                <a:solidFill>
                  <a:srgbClr val="8041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Atrayee</a:t>
            </a:r>
            <a:r>
              <a:rPr lang="en-US" sz="1400" b="1" dirty="0" smtClean="0">
                <a:solidFill>
                  <a:srgbClr val="8041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Gupta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(Academic/Industry): 			Expertise (AI/ML/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		Domain Experience (in years):    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IN" sz="1400" b="1" dirty="0" smtClean="0">
                <a:solidFill>
                  <a:srgbClr val="8041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1852</TotalTime>
  <Words>548</Words>
  <Application>Microsoft Office PowerPoint</Application>
  <PresentationFormat>Widescreen</PresentationFormat>
  <Paragraphs>69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Franklin Gothic</vt:lpstr>
      <vt:lpstr>Times New Roman</vt:lpstr>
      <vt:lpstr>Libre Franklin</vt:lpstr>
      <vt:lpstr>Noto Sans Symbols</vt:lpstr>
      <vt:lpstr>Arial</vt:lpstr>
      <vt:lpstr>Calibri</vt:lpstr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VIKRAM KUMAR</cp:lastModifiedBy>
  <cp:revision>19</cp:revision>
  <dcterms:created xsi:type="dcterms:W3CDTF">2022-02-11T07:14:46Z</dcterms:created>
  <dcterms:modified xsi:type="dcterms:W3CDTF">2023-09-23T11:54:45Z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