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96807-4CBD-4F27-96ED-D135B53E7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5BE2A-DF13-4D8C-9839-25E70E469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66DB6-5741-4BE8-9EA1-F3B11A3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53906-3202-4864-AC4A-D443B263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A9B93-2093-439A-840B-0B871456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4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710A0-6459-4856-8370-53563478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994D9-0952-4792-B5CC-9A26DB36A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1FA9B-6801-4E74-8E57-6BC2CA25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49C42-4B59-402A-B2FA-8B43673B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FF806-F33E-421F-9F75-32B5A2D7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2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C2408-4B7A-491B-BAB0-AE31B4D73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A1C895-1778-4916-9787-ECCF1F6D0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2494E-7797-4A86-BE16-8A8E87DD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893D4-2E66-4E89-A7D0-B138E813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473BD-8708-4819-9C6C-E84E9867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3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44337-EDEA-4FF5-ACFA-2380A396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7019B-F121-4EB1-BFFD-3E20D793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272CF-3150-400C-8B12-B750F6BC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1C909-79FD-4BF1-B3FD-153E687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0A81E-F40E-49BB-9A2B-945DEEA6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5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0312D-DC15-435B-B403-233BB6A6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E6BD-CE0F-4888-BCC5-24096153D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1C7D9-0972-40D1-8972-39B947FC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10512-44E1-4CE5-BE82-04272000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20CE6-B91C-428B-B272-5C0F437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AD59A-BCEE-4379-8002-4F45ABC1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9E401-8F28-47D7-820F-4F686FE6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510CE-4CAF-40AF-8729-04F90FF8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CEBEB-C865-444F-A75D-7F8571FD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88F48-A78D-45B0-970B-4B8F7B1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FE213-6467-4E08-90EC-772FA83F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7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ADC4-ED20-461D-BCE6-0D6BE1D2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B0C19-40A9-42FD-B724-43E26A7A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DC28B-5B63-423C-A2DC-E7599892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5778B-477B-421C-972D-5A7E423EB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786E4A-3EC0-470A-8CBA-DE642CA37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DD9830-F90C-4B4F-93F6-4E75BB6C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3BF997-4FEB-4BB0-A4F3-33A517CD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B1FAA5-594A-44E2-9C00-A0BDE60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8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DD13E-5B8D-4855-99B1-CF117AD5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F94C8-C348-4427-8B5F-B70D144F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7F892-09F0-4D7E-BD63-29C808C3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FBE731-14EF-48F8-8D24-6781F7E6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9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8B02AA-F5A0-441C-8628-F6CB9B96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1CAC71-E615-4933-A7A1-3EA3118D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66C1D-E9FE-4C76-B35E-9EE3AF03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1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ED8E2-F265-4386-A492-28FB870C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F7AC6-F665-4F0C-B1BD-F25854FB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52B09-86F0-48C1-97D4-B88AA6B3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D84F8-D4B3-48F2-A3E5-D4C72DFA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60FAD-88FE-43F1-840D-51708820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77077-2E4D-4760-AB62-FDA41FA4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0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6AA4C-7E40-499B-AE75-2A16447D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523CFF-9B27-4DEB-8326-ED259F34D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47EDA-787D-4F3D-B9B3-EA0224FFD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ECE47-F35F-491A-9346-2C3CFF46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DCB2F-004E-4A83-BD8C-D86F91EE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3397D-CB43-4A69-88FE-97D79F7E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7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5CAB2B-199E-43CB-981F-51B248AE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C55B6-3367-4902-8477-284898E0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CD782-09B0-47CA-B5CF-46B1E944B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B8B5-57BB-4DD6-8A7D-C9EDEF0624F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245D9-F119-4A55-947B-47E54A67B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5C05C-963F-4A1E-965D-88E50D77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B0D7-20C6-4EAD-9BD1-9003D87AC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2026DA-02C0-4E9A-A4CF-045DC75320C1}"/>
              </a:ext>
            </a:extLst>
          </p:cNvPr>
          <p:cNvSpPr txBox="1"/>
          <p:nvPr/>
        </p:nvSpPr>
        <p:spPr>
          <a:xfrm>
            <a:off x="5638801" y="127635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可选项，如没有信息可删除该列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DDD20F5-17C9-4925-A444-FE0633C39B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468454"/>
              </p:ext>
            </p:extLst>
          </p:nvPr>
        </p:nvGraphicFramePr>
        <p:xfrm>
          <a:off x="2976049" y="2146300"/>
          <a:ext cx="484874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3" imgW="3438630" imgH="1819339" progId="Excel.Sheet.8">
                  <p:embed/>
                </p:oleObj>
              </mc:Choice>
              <mc:Fallback>
                <p:oleObj name="Worksheet" r:id="rId3" imgW="3438630" imgH="181933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6049" y="2146300"/>
                        <a:ext cx="4848740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F20898-65FC-432A-AB16-4E671711BC55}"/>
              </a:ext>
            </a:extLst>
          </p:cNvPr>
          <p:cNvCxnSpPr>
            <a:stCxn id="5" idx="2"/>
          </p:cNvCxnSpPr>
          <p:nvPr/>
        </p:nvCxnSpPr>
        <p:spPr>
          <a:xfrm>
            <a:off x="6438901" y="1799570"/>
            <a:ext cx="0" cy="346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C8571CD-82BD-4A7E-B944-54983AB47C21}"/>
              </a:ext>
            </a:extLst>
          </p:cNvPr>
          <p:cNvSpPr txBox="1"/>
          <p:nvPr/>
        </p:nvSpPr>
        <p:spPr>
          <a:xfrm>
            <a:off x="8210551" y="1972935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可选项，如没有信息可删除该列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4F687D-BC64-4322-AFC2-3650EDAAA34A}"/>
              </a:ext>
            </a:extLst>
          </p:cNvPr>
          <p:cNvCxnSpPr>
            <a:cxnSpLocks/>
          </p:cNvCxnSpPr>
          <p:nvPr/>
        </p:nvCxnSpPr>
        <p:spPr>
          <a:xfrm flipH="1">
            <a:off x="7824789" y="2234545"/>
            <a:ext cx="47148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AA4F342-41DF-456B-9DFB-F8F33D08A817}"/>
              </a:ext>
            </a:extLst>
          </p:cNvPr>
          <p:cNvSpPr/>
          <p:nvPr/>
        </p:nvSpPr>
        <p:spPr>
          <a:xfrm>
            <a:off x="2976049" y="2146300"/>
            <a:ext cx="2910395" cy="2444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7C5651-D935-44EC-9A97-F47F4F62E862}"/>
              </a:ext>
            </a:extLst>
          </p:cNvPr>
          <p:cNvSpPr txBox="1"/>
          <p:nvPr/>
        </p:nvSpPr>
        <p:spPr>
          <a:xfrm>
            <a:off x="4040466" y="1799570"/>
            <a:ext cx="78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必填项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0300BA-F0D1-4A05-BD51-4E091D2AA453}"/>
              </a:ext>
            </a:extLst>
          </p:cNvPr>
          <p:cNvSpPr txBox="1"/>
          <p:nvPr/>
        </p:nvSpPr>
        <p:spPr>
          <a:xfrm>
            <a:off x="3109402" y="4750653"/>
            <a:ext cx="412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89100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：“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89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”为公里数；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为距离</a:t>
            </a:r>
          </a:p>
        </p:txBody>
      </p:sp>
    </p:spTree>
    <p:extLst>
      <p:ext uri="{BB962C8B-B14F-4D97-AF65-F5344CB8AC3E}">
        <p14:creationId xmlns:p14="http://schemas.microsoft.com/office/powerpoint/2010/main" val="251904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953B8D2-A923-2B37-49FA-353F05423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61" y="230012"/>
            <a:ext cx="3755211" cy="29599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06AF58-E073-A35F-5646-285C851DF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7088" y="230720"/>
            <a:ext cx="3741250" cy="29599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DF48E5-5A20-082D-F5A2-68CF45BA6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260" y="3565195"/>
            <a:ext cx="3194359" cy="29456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47894A-F615-FA62-8C6B-583F46FE9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554" y="3567477"/>
            <a:ext cx="3785112" cy="28295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70CE693-3840-AB84-23A9-2787D7821393}"/>
              </a:ext>
            </a:extLst>
          </p:cNvPr>
          <p:cNvSpPr txBox="1"/>
          <p:nvPr/>
        </p:nvSpPr>
        <p:spPr>
          <a:xfrm>
            <a:off x="3274231" y="3141692"/>
            <a:ext cx="226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数据文件选择及部分参数设置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4F01A-1206-4AD6-A859-D9B6035ED07B}"/>
              </a:ext>
            </a:extLst>
          </p:cNvPr>
          <p:cNvSpPr txBox="1"/>
          <p:nvPr/>
        </p:nvSpPr>
        <p:spPr>
          <a:xfrm>
            <a:off x="8001737" y="3141692"/>
            <a:ext cx="85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信息显示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B8B26C-2D92-CC14-602C-24F2E8404C26}"/>
              </a:ext>
            </a:extLst>
          </p:cNvPr>
          <p:cNvSpPr txBox="1"/>
          <p:nvPr/>
        </p:nvSpPr>
        <p:spPr>
          <a:xfrm>
            <a:off x="3972463" y="6409606"/>
            <a:ext cx="87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Excel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5E37CC-566D-FBC6-B0A7-C8D88135934C}"/>
              </a:ext>
            </a:extLst>
          </p:cNvPr>
          <p:cNvSpPr txBox="1"/>
          <p:nvPr/>
        </p:nvSpPr>
        <p:spPr>
          <a:xfrm>
            <a:off x="7985793" y="6483131"/>
            <a:ext cx="87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成果剖面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60222-4534-2123-7D42-4147BEA241C7}"/>
              </a:ext>
            </a:extLst>
          </p:cNvPr>
          <p:cNvSpPr/>
          <p:nvPr/>
        </p:nvSpPr>
        <p:spPr>
          <a:xfrm>
            <a:off x="2342615" y="85725"/>
            <a:ext cx="8026659" cy="334327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AB6AD1-9D90-F809-018D-1B822933E46C}"/>
              </a:ext>
            </a:extLst>
          </p:cNvPr>
          <p:cNvSpPr/>
          <p:nvPr/>
        </p:nvSpPr>
        <p:spPr>
          <a:xfrm>
            <a:off x="2342615" y="3429000"/>
            <a:ext cx="4130991" cy="333113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C2EC97-A962-6092-17E5-A1A6806B314E}"/>
              </a:ext>
            </a:extLst>
          </p:cNvPr>
          <p:cNvSpPr/>
          <p:nvPr/>
        </p:nvSpPr>
        <p:spPr>
          <a:xfrm>
            <a:off x="6473607" y="3439308"/>
            <a:ext cx="3895668" cy="333113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64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76904CF-FEEE-A0B9-0116-3DBFF8F0D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398361"/>
              </p:ext>
            </p:extLst>
          </p:nvPr>
        </p:nvGraphicFramePr>
        <p:xfrm>
          <a:off x="2290762" y="581025"/>
          <a:ext cx="7610475" cy="569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Worksheet" r:id="rId3" imgW="7610515" imgH="5696079" progId="Excel.Sheet.8">
                  <p:embed/>
                </p:oleObj>
              </mc:Choice>
              <mc:Fallback>
                <p:oleObj name="Worksheet" r:id="rId3" imgW="7610515" imgH="569607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0762" y="581025"/>
                        <a:ext cx="7610475" cy="569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841EF78F-28B5-DB78-9FF7-051D460777E6}"/>
              </a:ext>
            </a:extLst>
          </p:cNvPr>
          <p:cNvSpPr/>
          <p:nvPr/>
        </p:nvSpPr>
        <p:spPr>
          <a:xfrm>
            <a:off x="6992471" y="1918447"/>
            <a:ext cx="2908766" cy="4285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15448B-FBBE-80EA-D237-8AAF9646D059}"/>
              </a:ext>
            </a:extLst>
          </p:cNvPr>
          <p:cNvSpPr txBox="1"/>
          <p:nvPr/>
        </p:nvSpPr>
        <p:spPr>
          <a:xfrm>
            <a:off x="7613136" y="5280944"/>
            <a:ext cx="1667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红色表头为必选项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EB793-1B02-D53A-F709-DB4A4A6B92F1}"/>
              </a:ext>
            </a:extLst>
          </p:cNvPr>
          <p:cNvSpPr txBox="1"/>
          <p:nvPr/>
        </p:nvSpPr>
        <p:spPr>
          <a:xfrm>
            <a:off x="7613136" y="5643842"/>
            <a:ext cx="1667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橙色表头为可选项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DF98B-B943-9FE5-0A06-E55F3A295D19}"/>
              </a:ext>
            </a:extLst>
          </p:cNvPr>
          <p:cNvSpPr txBox="1"/>
          <p:nvPr/>
        </p:nvSpPr>
        <p:spPr>
          <a:xfrm>
            <a:off x="7280251" y="2144910"/>
            <a:ext cx="251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：里程，包含公里数及区间米数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F9186C-C3EC-BCC0-71D7-485AC10FA326}"/>
              </a:ext>
            </a:extLst>
          </p:cNvPr>
          <p:cNvSpPr txBox="1"/>
          <p:nvPr/>
        </p:nvSpPr>
        <p:spPr>
          <a:xfrm>
            <a:off x="7280250" y="2488828"/>
            <a:ext cx="2518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isReal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：如果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为真实测点，标注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；如果为手动插值点，标注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7A17E4-691D-BEAA-704F-CB97261CFB2D}"/>
              </a:ext>
            </a:extLst>
          </p:cNvPr>
          <p:cNvSpPr txBox="1"/>
          <p:nvPr/>
        </p:nvSpPr>
        <p:spPr>
          <a:xfrm>
            <a:off x="7286832" y="3017412"/>
            <a:ext cx="251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：深度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AB6CE8-93D5-6618-DF7E-4CB5790872D3}"/>
              </a:ext>
            </a:extLst>
          </p:cNvPr>
          <p:cNvSpPr txBox="1"/>
          <p:nvPr/>
        </p:nvSpPr>
        <p:spPr>
          <a:xfrm>
            <a:off x="7286832" y="3359457"/>
            <a:ext cx="251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：横波速度（米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秒）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40E18-B38B-D8B5-1486-E9E23BF6C0CA}"/>
              </a:ext>
            </a:extLst>
          </p:cNvPr>
          <p:cNvSpPr txBox="1"/>
          <p:nvPr/>
        </p:nvSpPr>
        <p:spPr>
          <a:xfrm>
            <a:off x="7286832" y="3701502"/>
            <a:ext cx="251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里程编号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YDK/ZDK …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7BA35-133F-9D0F-D0C0-6A654591F203}"/>
              </a:ext>
            </a:extLst>
          </p:cNvPr>
          <p:cNvSpPr txBox="1"/>
          <p:nvPr/>
        </p:nvSpPr>
        <p:spPr>
          <a:xfrm>
            <a:off x="7286832" y="4039396"/>
            <a:ext cx="251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隧道里程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：需要标注的隧道里程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E0985A-B1E9-D496-0613-FE9A882A5DE1}"/>
              </a:ext>
            </a:extLst>
          </p:cNvPr>
          <p:cNvSpPr txBox="1"/>
          <p:nvPr/>
        </p:nvSpPr>
        <p:spPr>
          <a:xfrm>
            <a:off x="7286832" y="4337346"/>
            <a:ext cx="251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隧道顶面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：隧道顶面深度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1C08F0-8A6A-24B0-3474-B856FBD320E6}"/>
              </a:ext>
            </a:extLst>
          </p:cNvPr>
          <p:cNvSpPr txBox="1"/>
          <p:nvPr/>
        </p:nvSpPr>
        <p:spPr>
          <a:xfrm>
            <a:off x="7286832" y="4676026"/>
            <a:ext cx="251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隧道范围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：隧道范围</a:t>
            </a:r>
          </a:p>
        </p:txBody>
      </p:sp>
    </p:spTree>
    <p:extLst>
      <p:ext uri="{BB962C8B-B14F-4D97-AF65-F5344CB8AC3E}">
        <p14:creationId xmlns:p14="http://schemas.microsoft.com/office/powerpoint/2010/main" val="166836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129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等线</vt:lpstr>
      <vt:lpstr>等线 Light</vt:lpstr>
      <vt:lpstr>黑体</vt:lpstr>
      <vt:lpstr>Arial</vt:lpstr>
      <vt:lpstr>Office 主题​​</vt:lpstr>
      <vt:lpstr>Worksheet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Lijiong Chen</dc:creator>
  <cp:lastModifiedBy>Lijiong Chen</cp:lastModifiedBy>
  <cp:revision>8</cp:revision>
  <dcterms:created xsi:type="dcterms:W3CDTF">2022-04-29T06:34:44Z</dcterms:created>
  <dcterms:modified xsi:type="dcterms:W3CDTF">2022-05-13T07:53:44Z</dcterms:modified>
</cp:coreProperties>
</file>