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53FC4-54BE-383C-9815-C1A29F5E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5F296-9CEF-5D14-BBFD-78540642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14C22-2F5F-279A-7860-220628D6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A7367-3C1A-EC1C-7426-F2D1712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BC99-7ABF-0F33-AED7-E263BE62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60337-1D4B-E8F9-A24B-1DCFF054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819C1-E2FD-FB84-F4CD-84A37C23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08A85-0B88-7A35-8B0C-26BD258B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D9A25-378D-F24B-8D22-CB68BC0B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4FED-BA52-7228-3D8C-5BDB92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81129-9206-6905-99A9-11757B580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E3ADF-776A-593E-8846-EB665EB84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CAA4D-8235-698D-6AF7-9CB14D1B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437-7B0D-6336-FABF-5F80D45D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4F704-FE7A-FEA5-9609-CEFC3579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7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D81BF-35E7-5DC2-2DF7-C1C9436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AE7C-0CC4-A4CC-6AB7-EBB25B59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0375-9171-F17C-0FC0-ADD323FF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638A1-B1F4-9E94-B65A-BF685CAF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5CF4A-DF19-415E-E358-2BB91FBF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12F59-7BD5-6B4D-7DB5-3E9B585A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674D3-3030-B5EE-9809-8113C08E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02DDD-605D-75C4-2804-B61A8208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CE147-AE98-4657-ACAB-899189F8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E0B27-3EAB-B91B-614F-FD429349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3AD4-4606-CA2A-E5FC-38AAAB98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F502E-0FFC-16F2-3C5A-1F537EF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8A129-FC46-B9AF-D7B4-CDE0D4114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64AF3-0FFC-378C-32E4-4534067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E09B9-2C35-AFB7-57F1-1A8A94F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8BD02A-BEDA-AF10-00EC-D6ADAA3F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B29F-442D-A5BD-7275-62F51E4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A7BFF-CC0D-C99D-0E7E-63BE71C3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FF968-CE74-F7D3-3F50-157D3E001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C8EAA6-503F-E93E-B3B9-17EFBC47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60CB0-E218-B682-2A79-32747BFEE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14B9AE-7505-3BF7-3DC5-4FC69E61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339B-965B-4913-9E0A-7A7FD15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1EF164-DCA5-A2CE-8D31-ACE71F7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3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3F6B8-6C97-4644-5093-45825AB6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189269-AF51-742F-7528-D357EEB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F6728-50EF-B3F1-1B6A-F25909D0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EF078-8CDB-EB41-31D9-88947D4D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0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A75E1C-98BA-9D07-78A8-27996F7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F49EBA-10C2-C828-C09B-B48293A9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6BB3E-345A-F2FA-B577-1A645351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2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B9CB-E23F-A402-B4FE-A6D33BF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905F2-222F-9DBD-0CAA-5CEBA557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DF8EA-673B-22B8-AD20-9E1EDDE4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A0C42-EB6C-F315-F1A8-74E853E2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8DD11-1B87-5E3E-91A8-02195E5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B3A3A-5905-3C29-352D-962006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FD9D-0454-1485-3C04-E6E77005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85232-A940-A939-B1D9-3CB6CC73A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9AA52-605F-B4CE-D893-C371E8A0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CBC08-7946-7131-FF19-994C560F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51E20-FD7A-7ACB-58B6-6C1B561A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CB934-5CCE-19F3-9F10-B5E6823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D2336-7712-272F-358B-A9269EC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1CA7F-F84F-AF02-BBFC-3760BE45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0EB5D-D19D-BE3F-D9EF-070A7C284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BF5B-EBDC-4CC5-89CA-C706139D4F9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E83DA-4ECE-A3A6-1B3D-5E69B2C6F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A6EC2-63A1-3739-1C90-7A6F60E0F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5078-CE4D-4860-B01B-1D73F004C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9C90C-CEBE-AE25-0427-D5A797B7E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r="2088"/>
          <a:stretch/>
        </p:blipFill>
        <p:spPr>
          <a:xfrm>
            <a:off x="1649441" y="343086"/>
            <a:ext cx="2057400" cy="28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ACED3-8EF8-96F7-4187-40A8FF52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6" y="352610"/>
            <a:ext cx="2114286" cy="28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6D9952-27B9-F18A-B1F1-0EF505C1F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4"/>
          <a:stretch/>
        </p:blipFill>
        <p:spPr>
          <a:xfrm>
            <a:off x="7927897" y="343086"/>
            <a:ext cx="2095368" cy="29238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A7A24-8D3A-CF5C-959E-E550A0FC7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284" y="3476806"/>
            <a:ext cx="2085714" cy="28952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4B852-BDF3-9E24-E385-A3872E68C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750" y="3495854"/>
            <a:ext cx="2104762" cy="291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2EC3BE-1833-7C54-A913-BCED90F4F0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46"/>
          <a:stretch/>
        </p:blipFill>
        <p:spPr>
          <a:xfrm>
            <a:off x="7951642" y="3514902"/>
            <a:ext cx="2085843" cy="28952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A02AC24-A114-B0A5-8F29-533848C1CC23}"/>
              </a:ext>
            </a:extLst>
          </p:cNvPr>
          <p:cNvSpPr txBox="1"/>
          <p:nvPr/>
        </p:nvSpPr>
        <p:spPr>
          <a:xfrm>
            <a:off x="2540028" y="3199807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53CF4-7E33-705E-507C-5D52D83123D8}"/>
              </a:ext>
            </a:extLst>
          </p:cNvPr>
          <p:cNvSpPr txBox="1"/>
          <p:nvPr/>
        </p:nvSpPr>
        <p:spPr>
          <a:xfrm>
            <a:off x="5817369" y="3266895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A04A9D-B841-5762-8D29-B765E539A9FA}"/>
              </a:ext>
            </a:extLst>
          </p:cNvPr>
          <p:cNvSpPr txBox="1"/>
          <p:nvPr/>
        </p:nvSpPr>
        <p:spPr>
          <a:xfrm>
            <a:off x="8856450" y="3218855"/>
            <a:ext cx="40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19FD53-1AFE-9CE6-D9D7-221BA046022D}"/>
              </a:ext>
            </a:extLst>
          </p:cNvPr>
          <p:cNvSpPr txBox="1"/>
          <p:nvPr/>
        </p:nvSpPr>
        <p:spPr>
          <a:xfrm>
            <a:off x="2477215" y="6333527"/>
            <a:ext cx="40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5CE542-1A47-D129-2C5B-3E6FA8ED09A8}"/>
              </a:ext>
            </a:extLst>
          </p:cNvPr>
          <p:cNvSpPr txBox="1"/>
          <p:nvPr/>
        </p:nvSpPr>
        <p:spPr>
          <a:xfrm>
            <a:off x="5691744" y="6376172"/>
            <a:ext cx="40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BD7190-DA58-1581-4235-5CDFDBA31501}"/>
              </a:ext>
            </a:extLst>
          </p:cNvPr>
          <p:cNvSpPr txBox="1"/>
          <p:nvPr/>
        </p:nvSpPr>
        <p:spPr>
          <a:xfrm>
            <a:off x="8856450" y="6390661"/>
            <a:ext cx="40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8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Lijiong Chen</dc:creator>
  <cp:lastModifiedBy>Lijiong Chen</cp:lastModifiedBy>
  <cp:revision>1</cp:revision>
  <dcterms:created xsi:type="dcterms:W3CDTF">2022-06-14T08:05:00Z</dcterms:created>
  <dcterms:modified xsi:type="dcterms:W3CDTF">2022-06-14T08:10:55Z</dcterms:modified>
</cp:coreProperties>
</file>