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Aldrich"/>
      <p:regular r:id="rId36"/>
    </p:embeddedFont>
    <p:embeddedFont>
      <p:font typeface="Bebas Neue"/>
      <p:regular r:id="rId37"/>
    </p:embeddedFont>
    <p:embeddedFont>
      <p:font typeface="Sair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rO3cml3TOfE4zpwlWrUw8bxRu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aira-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Saira-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BebasNeue-regular.fntdata"/><Relationship Id="rId14" Type="http://schemas.openxmlformats.org/officeDocument/2006/relationships/slide" Target="slides/slide10.xml"/><Relationship Id="rId36" Type="http://schemas.openxmlformats.org/officeDocument/2006/relationships/font" Target="fonts/Aldrich-regular.fntdata"/><Relationship Id="rId17" Type="http://schemas.openxmlformats.org/officeDocument/2006/relationships/slide" Target="slides/slide13.xml"/><Relationship Id="rId39" Type="http://schemas.openxmlformats.org/officeDocument/2006/relationships/font" Target="fonts/Saira-bold.fntdata"/><Relationship Id="rId16" Type="http://schemas.openxmlformats.org/officeDocument/2006/relationships/slide" Target="slides/slide12.xml"/><Relationship Id="rId38" Type="http://schemas.openxmlformats.org/officeDocument/2006/relationships/font" Target="fonts/Sair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1" name="Google Shape;9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Google Shape;9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4" name="Google Shape;9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6" name="Google Shape;10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3" name="Google Shape;10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0" name="Google Shape;107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7" name="Google Shape;10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4" name="Google Shape;10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8" name="Google Shape;109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5" name="Google Shape;110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2" name="Google Shape;111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5" name="Google Shape;112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1" name="Google Shape;113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4" name="Google Shape;7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5" name="Google Shape;8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8" name="Google Shape;8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33"/>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10" name="Google Shape;10;p33"/>
          <p:cNvSpPr txBox="1"/>
          <p:nvPr>
            <p:ph type="ctrTitle"/>
          </p:nvPr>
        </p:nvSpPr>
        <p:spPr>
          <a:xfrm>
            <a:off x="1568675" y="1027819"/>
            <a:ext cx="6006600" cy="22794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SzPts val="60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3"/>
          <p:cNvSpPr txBox="1"/>
          <p:nvPr>
            <p:ph idx="1" type="subTitle"/>
          </p:nvPr>
        </p:nvSpPr>
        <p:spPr>
          <a:xfrm>
            <a:off x="1962600" y="3706181"/>
            <a:ext cx="5218800" cy="4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488" name="Shape 48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89" name="Shape 489"/>
        <p:cNvGrpSpPr/>
        <p:nvPr/>
      </p:nvGrpSpPr>
      <p:grpSpPr>
        <a:xfrm>
          <a:off x="0" y="0"/>
          <a:ext cx="0" cy="0"/>
          <a:chOff x="0" y="0"/>
          <a:chExt cx="0" cy="0"/>
        </a:xfrm>
      </p:grpSpPr>
      <p:pic>
        <p:nvPicPr>
          <p:cNvPr id="490" name="Google Shape;490;p43"/>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grpSp>
        <p:nvGrpSpPr>
          <p:cNvPr id="491" name="Google Shape;491;p43"/>
          <p:cNvGrpSpPr/>
          <p:nvPr/>
        </p:nvGrpSpPr>
        <p:grpSpPr>
          <a:xfrm>
            <a:off x="66900" y="3058850"/>
            <a:ext cx="1768875" cy="3126028"/>
            <a:chOff x="66900" y="3058850"/>
            <a:chExt cx="1768875" cy="3126028"/>
          </a:xfrm>
        </p:grpSpPr>
        <p:grpSp>
          <p:nvGrpSpPr>
            <p:cNvPr id="492" name="Google Shape;492;p43"/>
            <p:cNvGrpSpPr/>
            <p:nvPr/>
          </p:nvGrpSpPr>
          <p:grpSpPr>
            <a:xfrm>
              <a:off x="256564" y="3613234"/>
              <a:ext cx="1041216" cy="2571644"/>
              <a:chOff x="4709050" y="974800"/>
              <a:chExt cx="684425" cy="1690425"/>
            </a:xfrm>
          </p:grpSpPr>
          <p:sp>
            <p:nvSpPr>
              <p:cNvPr id="493" name="Google Shape;493;p43"/>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3"/>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3"/>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3"/>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3"/>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3"/>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3"/>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3"/>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3"/>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3"/>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3"/>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3"/>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3"/>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3"/>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3"/>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3"/>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3"/>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3"/>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3"/>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3"/>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3"/>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4" name="Google Shape;514;p43"/>
            <p:cNvPicPr preferRelativeResize="0"/>
            <p:nvPr/>
          </p:nvPicPr>
          <p:blipFill rotWithShape="1">
            <a:blip r:embed="rId3">
              <a:alphaModFix amt="40000"/>
            </a:blip>
            <a:srcRect b="0" l="0" r="0" t="0"/>
            <a:stretch/>
          </p:blipFill>
          <p:spPr>
            <a:xfrm>
              <a:off x="554350" y="3058850"/>
              <a:ext cx="1177350" cy="1177350"/>
            </a:xfrm>
            <a:prstGeom prst="rect">
              <a:avLst/>
            </a:prstGeom>
            <a:noFill/>
            <a:ln>
              <a:noFill/>
            </a:ln>
          </p:spPr>
        </p:pic>
        <p:pic>
          <p:nvPicPr>
            <p:cNvPr id="515" name="Google Shape;515;p43"/>
            <p:cNvPicPr preferRelativeResize="0"/>
            <p:nvPr/>
          </p:nvPicPr>
          <p:blipFill rotWithShape="1">
            <a:blip r:embed="rId3">
              <a:alphaModFix amt="40000"/>
            </a:blip>
            <a:srcRect b="0" l="0" r="0" t="0"/>
            <a:stretch/>
          </p:blipFill>
          <p:spPr>
            <a:xfrm>
              <a:off x="658425" y="3884050"/>
              <a:ext cx="1177350" cy="1177350"/>
            </a:xfrm>
            <a:prstGeom prst="rect">
              <a:avLst/>
            </a:prstGeom>
            <a:noFill/>
            <a:ln>
              <a:noFill/>
            </a:ln>
          </p:spPr>
        </p:pic>
        <p:pic>
          <p:nvPicPr>
            <p:cNvPr id="516" name="Google Shape;516;p43"/>
            <p:cNvPicPr preferRelativeResize="0"/>
            <p:nvPr/>
          </p:nvPicPr>
          <p:blipFill rotWithShape="1">
            <a:blip r:embed="rId3">
              <a:alphaModFix amt="40000"/>
            </a:blip>
            <a:srcRect b="0" l="0" r="0" t="0"/>
            <a:stretch/>
          </p:blipFill>
          <p:spPr>
            <a:xfrm>
              <a:off x="66900" y="4310375"/>
              <a:ext cx="1177350" cy="1177350"/>
            </a:xfrm>
            <a:prstGeom prst="rect">
              <a:avLst/>
            </a:prstGeom>
            <a:noFill/>
            <a:ln>
              <a:noFill/>
            </a:ln>
          </p:spPr>
        </p:pic>
      </p:grpSp>
      <p:grpSp>
        <p:nvGrpSpPr>
          <p:cNvPr id="517" name="Google Shape;517;p43"/>
          <p:cNvGrpSpPr/>
          <p:nvPr/>
        </p:nvGrpSpPr>
        <p:grpSpPr>
          <a:xfrm>
            <a:off x="7107050" y="-104675"/>
            <a:ext cx="3494800" cy="2499245"/>
            <a:chOff x="7107050" y="-104675"/>
            <a:chExt cx="3494800" cy="2499245"/>
          </a:xfrm>
        </p:grpSpPr>
        <p:grpSp>
          <p:nvGrpSpPr>
            <p:cNvPr id="518" name="Google Shape;518;p43"/>
            <p:cNvGrpSpPr/>
            <p:nvPr/>
          </p:nvGrpSpPr>
          <p:grpSpPr>
            <a:xfrm>
              <a:off x="7467304" y="268423"/>
              <a:ext cx="3134546" cy="2126147"/>
              <a:chOff x="2280775" y="570800"/>
              <a:chExt cx="1702725" cy="1154950"/>
            </a:xfrm>
          </p:grpSpPr>
          <p:sp>
            <p:nvSpPr>
              <p:cNvPr id="519" name="Google Shape;519;p43"/>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3"/>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3"/>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3"/>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3"/>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3"/>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3"/>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3"/>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3"/>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3"/>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3"/>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3"/>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3"/>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3"/>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3"/>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3"/>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3"/>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3"/>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3"/>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3"/>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3"/>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3"/>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3"/>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3"/>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3"/>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3"/>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45" name="Google Shape;545;p43"/>
            <p:cNvPicPr preferRelativeResize="0"/>
            <p:nvPr/>
          </p:nvPicPr>
          <p:blipFill rotWithShape="1">
            <a:blip r:embed="rId3">
              <a:alphaModFix amt="40000"/>
            </a:blip>
            <a:srcRect b="0" l="0" r="0" t="0"/>
            <a:stretch/>
          </p:blipFill>
          <p:spPr>
            <a:xfrm>
              <a:off x="7107050" y="742825"/>
              <a:ext cx="1177350" cy="1177350"/>
            </a:xfrm>
            <a:prstGeom prst="rect">
              <a:avLst/>
            </a:prstGeom>
            <a:noFill/>
            <a:ln>
              <a:noFill/>
            </a:ln>
          </p:spPr>
        </p:pic>
        <p:pic>
          <p:nvPicPr>
            <p:cNvPr id="546" name="Google Shape;546;p43"/>
            <p:cNvPicPr preferRelativeResize="0"/>
            <p:nvPr/>
          </p:nvPicPr>
          <p:blipFill rotWithShape="1">
            <a:blip r:embed="rId3">
              <a:alphaModFix amt="40000"/>
            </a:blip>
            <a:srcRect b="0" l="0" r="0" t="0"/>
            <a:stretch/>
          </p:blipFill>
          <p:spPr>
            <a:xfrm>
              <a:off x="7803050" y="-104675"/>
              <a:ext cx="1177350" cy="1177350"/>
            </a:xfrm>
            <a:prstGeom prst="rect">
              <a:avLst/>
            </a:prstGeom>
            <a:noFill/>
            <a:ln>
              <a:noFill/>
            </a:ln>
          </p:spPr>
        </p:pic>
        <p:pic>
          <p:nvPicPr>
            <p:cNvPr id="547" name="Google Shape;547;p43"/>
            <p:cNvPicPr preferRelativeResize="0"/>
            <p:nvPr/>
          </p:nvPicPr>
          <p:blipFill rotWithShape="1">
            <a:blip r:embed="rId3">
              <a:alphaModFix amt="40000"/>
            </a:blip>
            <a:srcRect b="0" l="0" r="0" t="0"/>
            <a:stretch/>
          </p:blipFill>
          <p:spPr>
            <a:xfrm>
              <a:off x="8100400" y="1072675"/>
              <a:ext cx="1177350" cy="1177350"/>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48" name="Shape 548"/>
        <p:cNvGrpSpPr/>
        <p:nvPr/>
      </p:nvGrpSpPr>
      <p:grpSpPr>
        <a:xfrm>
          <a:off x="0" y="0"/>
          <a:ext cx="0" cy="0"/>
          <a:chOff x="0" y="0"/>
          <a:chExt cx="0" cy="0"/>
        </a:xfrm>
      </p:grpSpPr>
      <p:pic>
        <p:nvPicPr>
          <p:cNvPr id="549" name="Google Shape;549;p44"/>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grpSp>
        <p:nvGrpSpPr>
          <p:cNvPr id="550" name="Google Shape;550;p44"/>
          <p:cNvGrpSpPr/>
          <p:nvPr/>
        </p:nvGrpSpPr>
        <p:grpSpPr>
          <a:xfrm>
            <a:off x="-1684333" y="361707"/>
            <a:ext cx="3460658" cy="1726043"/>
            <a:chOff x="-1684333" y="361707"/>
            <a:chExt cx="3460658" cy="1726043"/>
          </a:xfrm>
        </p:grpSpPr>
        <p:grpSp>
          <p:nvGrpSpPr>
            <p:cNvPr id="551" name="Google Shape;551;p44"/>
            <p:cNvGrpSpPr/>
            <p:nvPr/>
          </p:nvGrpSpPr>
          <p:grpSpPr>
            <a:xfrm>
              <a:off x="-1684333" y="361707"/>
              <a:ext cx="2907181" cy="1177348"/>
              <a:chOff x="2442775" y="3274750"/>
              <a:chExt cx="1690025" cy="684425"/>
            </a:xfrm>
          </p:grpSpPr>
          <p:sp>
            <p:nvSpPr>
              <p:cNvPr id="552" name="Google Shape;552;p44"/>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4"/>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4"/>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4"/>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4"/>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4"/>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4"/>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4"/>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4"/>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4"/>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4"/>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4"/>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4"/>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4"/>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4"/>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4"/>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4"/>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4"/>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4"/>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4"/>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4"/>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73" name="Google Shape;573;p44"/>
            <p:cNvPicPr preferRelativeResize="0"/>
            <p:nvPr/>
          </p:nvPicPr>
          <p:blipFill rotWithShape="1">
            <a:blip r:embed="rId3">
              <a:alphaModFix amt="40000"/>
            </a:blip>
            <a:srcRect b="0" l="0" r="0" t="0"/>
            <a:stretch/>
          </p:blipFill>
          <p:spPr>
            <a:xfrm>
              <a:off x="598975" y="776575"/>
              <a:ext cx="1177350" cy="1177350"/>
            </a:xfrm>
            <a:prstGeom prst="rect">
              <a:avLst/>
            </a:prstGeom>
            <a:noFill/>
            <a:ln>
              <a:noFill/>
            </a:ln>
          </p:spPr>
        </p:pic>
        <p:pic>
          <p:nvPicPr>
            <p:cNvPr id="574" name="Google Shape;574;p44"/>
            <p:cNvPicPr preferRelativeResize="0"/>
            <p:nvPr/>
          </p:nvPicPr>
          <p:blipFill rotWithShape="1">
            <a:blip r:embed="rId3">
              <a:alphaModFix amt="40000"/>
            </a:blip>
            <a:srcRect b="0" l="0" r="0" t="0"/>
            <a:stretch/>
          </p:blipFill>
          <p:spPr>
            <a:xfrm>
              <a:off x="-367450" y="910400"/>
              <a:ext cx="1177350" cy="1177350"/>
            </a:xfrm>
            <a:prstGeom prst="rect">
              <a:avLst/>
            </a:prstGeom>
            <a:noFill/>
            <a:ln>
              <a:noFill/>
            </a:ln>
          </p:spPr>
        </p:pic>
      </p:grpSp>
      <p:grpSp>
        <p:nvGrpSpPr>
          <p:cNvPr id="575" name="Google Shape;575;p44"/>
          <p:cNvGrpSpPr/>
          <p:nvPr/>
        </p:nvGrpSpPr>
        <p:grpSpPr>
          <a:xfrm>
            <a:off x="7352875" y="3702559"/>
            <a:ext cx="3991213" cy="1778866"/>
            <a:chOff x="7352875" y="3702559"/>
            <a:chExt cx="3991213" cy="1778866"/>
          </a:xfrm>
        </p:grpSpPr>
        <p:grpSp>
          <p:nvGrpSpPr>
            <p:cNvPr id="576" name="Google Shape;576;p44"/>
            <p:cNvGrpSpPr/>
            <p:nvPr/>
          </p:nvGrpSpPr>
          <p:grpSpPr>
            <a:xfrm>
              <a:off x="7802532" y="3702559"/>
              <a:ext cx="3541556" cy="1323917"/>
              <a:chOff x="2133050" y="2071900"/>
              <a:chExt cx="2132825" cy="797300"/>
            </a:xfrm>
          </p:grpSpPr>
          <p:sp>
            <p:nvSpPr>
              <p:cNvPr id="577" name="Google Shape;577;p44"/>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4"/>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4"/>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4"/>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4"/>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4"/>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4"/>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4"/>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4"/>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4"/>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4"/>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4"/>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4"/>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4"/>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4"/>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4"/>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4"/>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4"/>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44"/>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4"/>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4"/>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4"/>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4"/>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4"/>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4"/>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4"/>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4"/>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4"/>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4"/>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4"/>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07" name="Google Shape;607;p44"/>
            <p:cNvPicPr preferRelativeResize="0"/>
            <p:nvPr/>
          </p:nvPicPr>
          <p:blipFill rotWithShape="1">
            <a:blip r:embed="rId3">
              <a:alphaModFix amt="40000"/>
            </a:blip>
            <a:srcRect b="0" l="0" r="0" t="0"/>
            <a:stretch/>
          </p:blipFill>
          <p:spPr>
            <a:xfrm>
              <a:off x="7352875" y="4222300"/>
              <a:ext cx="1177350" cy="1177350"/>
            </a:xfrm>
            <a:prstGeom prst="rect">
              <a:avLst/>
            </a:prstGeom>
            <a:noFill/>
            <a:ln>
              <a:noFill/>
            </a:ln>
          </p:spPr>
        </p:pic>
        <p:pic>
          <p:nvPicPr>
            <p:cNvPr id="608" name="Google Shape;608;p44"/>
            <p:cNvPicPr preferRelativeResize="0"/>
            <p:nvPr/>
          </p:nvPicPr>
          <p:blipFill rotWithShape="1">
            <a:blip r:embed="rId3">
              <a:alphaModFix amt="40000"/>
            </a:blip>
            <a:srcRect b="0" l="0" r="0" t="0"/>
            <a:stretch/>
          </p:blipFill>
          <p:spPr>
            <a:xfrm>
              <a:off x="8371350" y="4304075"/>
              <a:ext cx="1177350" cy="1177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pic>
        <p:nvPicPr>
          <p:cNvPr id="13" name="Google Shape;13;p34"/>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14" name="Google Shape;14;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34"/>
          <p:cNvSpPr txBox="1"/>
          <p:nvPr>
            <p:ph idx="1" type="body"/>
          </p:nvPr>
        </p:nvSpPr>
        <p:spPr>
          <a:xfrm>
            <a:off x="720000" y="1152475"/>
            <a:ext cx="7704000" cy="3516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grpSp>
        <p:nvGrpSpPr>
          <p:cNvPr id="16" name="Google Shape;16;p34"/>
          <p:cNvGrpSpPr/>
          <p:nvPr/>
        </p:nvGrpSpPr>
        <p:grpSpPr>
          <a:xfrm>
            <a:off x="-1684333" y="361707"/>
            <a:ext cx="3423458" cy="1696293"/>
            <a:chOff x="-1684333" y="361707"/>
            <a:chExt cx="3423458" cy="1696293"/>
          </a:xfrm>
        </p:grpSpPr>
        <p:grpSp>
          <p:nvGrpSpPr>
            <p:cNvPr id="17" name="Google Shape;17;p34"/>
            <p:cNvGrpSpPr/>
            <p:nvPr/>
          </p:nvGrpSpPr>
          <p:grpSpPr>
            <a:xfrm>
              <a:off x="-1684333" y="361707"/>
              <a:ext cx="2907181" cy="1177348"/>
              <a:chOff x="2442775" y="3274750"/>
              <a:chExt cx="1690025" cy="684425"/>
            </a:xfrm>
          </p:grpSpPr>
          <p:sp>
            <p:nvSpPr>
              <p:cNvPr id="18" name="Google Shape;18;p34"/>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4"/>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4"/>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4"/>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4"/>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4"/>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4"/>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4"/>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4"/>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4"/>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4"/>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4"/>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4"/>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4"/>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4"/>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4"/>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4"/>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4"/>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4"/>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4"/>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 name="Google Shape;39;p34"/>
            <p:cNvPicPr preferRelativeResize="0"/>
            <p:nvPr/>
          </p:nvPicPr>
          <p:blipFill rotWithShape="1">
            <a:blip r:embed="rId3">
              <a:alphaModFix amt="40000"/>
            </a:blip>
            <a:srcRect b="0" l="0" r="0" t="0"/>
            <a:stretch/>
          </p:blipFill>
          <p:spPr>
            <a:xfrm>
              <a:off x="-345200" y="880650"/>
              <a:ext cx="1177350" cy="1177350"/>
            </a:xfrm>
            <a:prstGeom prst="rect">
              <a:avLst/>
            </a:prstGeom>
            <a:noFill/>
            <a:ln>
              <a:noFill/>
            </a:ln>
          </p:spPr>
        </p:pic>
        <p:pic>
          <p:nvPicPr>
            <p:cNvPr id="40" name="Google Shape;40;p34"/>
            <p:cNvPicPr preferRelativeResize="0"/>
            <p:nvPr/>
          </p:nvPicPr>
          <p:blipFill rotWithShape="1">
            <a:blip r:embed="rId3">
              <a:alphaModFix amt="40000"/>
            </a:blip>
            <a:srcRect b="0" l="0" r="0" t="0"/>
            <a:stretch/>
          </p:blipFill>
          <p:spPr>
            <a:xfrm>
              <a:off x="561775" y="739600"/>
              <a:ext cx="1177350" cy="1177350"/>
            </a:xfrm>
            <a:prstGeom prst="rect">
              <a:avLst/>
            </a:prstGeom>
            <a:noFill/>
            <a:ln>
              <a:noFill/>
            </a:ln>
          </p:spPr>
        </p:pic>
      </p:grpSp>
      <p:grpSp>
        <p:nvGrpSpPr>
          <p:cNvPr id="41" name="Google Shape;41;p34"/>
          <p:cNvGrpSpPr/>
          <p:nvPr/>
        </p:nvGrpSpPr>
        <p:grpSpPr>
          <a:xfrm>
            <a:off x="7378900" y="3638900"/>
            <a:ext cx="3965188" cy="1653150"/>
            <a:chOff x="7378900" y="3638900"/>
            <a:chExt cx="3965188" cy="1653150"/>
          </a:xfrm>
        </p:grpSpPr>
        <p:grpSp>
          <p:nvGrpSpPr>
            <p:cNvPr id="42" name="Google Shape;42;p34"/>
            <p:cNvGrpSpPr/>
            <p:nvPr/>
          </p:nvGrpSpPr>
          <p:grpSpPr>
            <a:xfrm>
              <a:off x="7802532" y="3702559"/>
              <a:ext cx="3541556" cy="1323917"/>
              <a:chOff x="2133050" y="2071900"/>
              <a:chExt cx="2132825" cy="797300"/>
            </a:xfrm>
          </p:grpSpPr>
          <p:sp>
            <p:nvSpPr>
              <p:cNvPr id="43" name="Google Shape;43;p34"/>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4"/>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4"/>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4"/>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4"/>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4"/>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4"/>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4"/>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4"/>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4"/>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4"/>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4"/>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4"/>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4"/>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4"/>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4"/>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4"/>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4"/>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4"/>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4"/>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4"/>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4"/>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4"/>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4"/>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4"/>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4"/>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4"/>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4"/>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4"/>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3" name="Google Shape;73;p34"/>
            <p:cNvPicPr preferRelativeResize="0"/>
            <p:nvPr/>
          </p:nvPicPr>
          <p:blipFill rotWithShape="1">
            <a:blip r:embed="rId3">
              <a:alphaModFix amt="40000"/>
            </a:blip>
            <a:srcRect b="0" l="0" r="0" t="0"/>
            <a:stretch/>
          </p:blipFill>
          <p:spPr>
            <a:xfrm>
              <a:off x="7378900" y="4114700"/>
              <a:ext cx="1177350" cy="1177350"/>
            </a:xfrm>
            <a:prstGeom prst="rect">
              <a:avLst/>
            </a:prstGeom>
            <a:noFill/>
            <a:ln>
              <a:noFill/>
            </a:ln>
          </p:spPr>
        </p:pic>
        <p:pic>
          <p:nvPicPr>
            <p:cNvPr id="74" name="Google Shape;74;p34"/>
            <p:cNvPicPr preferRelativeResize="0"/>
            <p:nvPr/>
          </p:nvPicPr>
          <p:blipFill rotWithShape="1">
            <a:blip r:embed="rId3">
              <a:alphaModFix amt="40000"/>
            </a:blip>
            <a:srcRect b="0" l="0" r="0" t="0"/>
            <a:stretch/>
          </p:blipFill>
          <p:spPr>
            <a:xfrm>
              <a:off x="8367650" y="3638900"/>
              <a:ext cx="1177350" cy="11773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pic>
        <p:nvPicPr>
          <p:cNvPr id="76" name="Google Shape;76;p35"/>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77" name="Google Shape;77;p35"/>
          <p:cNvSpPr txBox="1"/>
          <p:nvPr>
            <p:ph idx="1" type="subTitle"/>
          </p:nvPr>
        </p:nvSpPr>
        <p:spPr>
          <a:xfrm>
            <a:off x="1363388" y="2048300"/>
            <a:ext cx="3001500" cy="48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78" name="Google Shape;78;p35"/>
          <p:cNvSpPr txBox="1"/>
          <p:nvPr>
            <p:ph idx="2" type="subTitle"/>
          </p:nvPr>
        </p:nvSpPr>
        <p:spPr>
          <a:xfrm>
            <a:off x="4779112" y="2048300"/>
            <a:ext cx="3001500" cy="48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79" name="Google Shape;79;p35"/>
          <p:cNvSpPr txBox="1"/>
          <p:nvPr>
            <p:ph idx="3" type="subTitle"/>
          </p:nvPr>
        </p:nvSpPr>
        <p:spPr>
          <a:xfrm>
            <a:off x="1363388" y="2535500"/>
            <a:ext cx="3001500" cy="131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35"/>
          <p:cNvSpPr txBox="1"/>
          <p:nvPr>
            <p:ph idx="4" type="subTitle"/>
          </p:nvPr>
        </p:nvSpPr>
        <p:spPr>
          <a:xfrm>
            <a:off x="4779110" y="2535500"/>
            <a:ext cx="3001500" cy="131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 name="Google Shape;81;p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82" name="Google Shape;82;p35"/>
          <p:cNvGrpSpPr/>
          <p:nvPr/>
        </p:nvGrpSpPr>
        <p:grpSpPr>
          <a:xfrm>
            <a:off x="-500554" y="-1910625"/>
            <a:ext cx="1580562" cy="3381325"/>
            <a:chOff x="-500554" y="-1910625"/>
            <a:chExt cx="1580562" cy="3381325"/>
          </a:xfrm>
        </p:grpSpPr>
        <p:grpSp>
          <p:nvGrpSpPr>
            <p:cNvPr id="83" name="Google Shape;83;p35"/>
            <p:cNvGrpSpPr/>
            <p:nvPr/>
          </p:nvGrpSpPr>
          <p:grpSpPr>
            <a:xfrm flipH="1" rot="5400000">
              <a:off x="-1326644" y="-1084534"/>
              <a:ext cx="3232743" cy="1580562"/>
              <a:chOff x="2191675" y="4192425"/>
              <a:chExt cx="1929650" cy="943450"/>
            </a:xfrm>
          </p:grpSpPr>
          <p:sp>
            <p:nvSpPr>
              <p:cNvPr id="84" name="Google Shape;84;p35"/>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5"/>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5"/>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5"/>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5"/>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5"/>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5"/>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5"/>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5"/>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5"/>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5"/>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5"/>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5"/>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5"/>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5"/>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5"/>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5"/>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5"/>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5"/>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5"/>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5"/>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5"/>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5"/>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5"/>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5"/>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5"/>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5"/>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5"/>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5"/>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5"/>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5"/>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5"/>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5"/>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5"/>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5"/>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5"/>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5"/>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5"/>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5"/>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5"/>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5"/>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5"/>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6" name="Google Shape;126;p35"/>
            <p:cNvPicPr preferRelativeResize="0"/>
            <p:nvPr/>
          </p:nvPicPr>
          <p:blipFill rotWithShape="1">
            <a:blip r:embed="rId3">
              <a:alphaModFix amt="40000"/>
            </a:blip>
            <a:srcRect b="0" l="0" r="0" t="0"/>
            <a:stretch/>
          </p:blipFill>
          <p:spPr>
            <a:xfrm>
              <a:off x="-134525" y="293350"/>
              <a:ext cx="1177350" cy="1177350"/>
            </a:xfrm>
            <a:prstGeom prst="rect">
              <a:avLst/>
            </a:prstGeom>
            <a:noFill/>
            <a:ln>
              <a:noFill/>
            </a:ln>
          </p:spPr>
        </p:pic>
      </p:grpSp>
      <p:grpSp>
        <p:nvGrpSpPr>
          <p:cNvPr id="127" name="Google Shape;127;p35"/>
          <p:cNvGrpSpPr/>
          <p:nvPr/>
        </p:nvGrpSpPr>
        <p:grpSpPr>
          <a:xfrm>
            <a:off x="7678750" y="3705625"/>
            <a:ext cx="2067293" cy="3199280"/>
            <a:chOff x="7678750" y="3705625"/>
            <a:chExt cx="2067293" cy="3199280"/>
          </a:xfrm>
        </p:grpSpPr>
        <p:grpSp>
          <p:nvGrpSpPr>
            <p:cNvPr id="128" name="Google Shape;128;p35"/>
            <p:cNvGrpSpPr/>
            <p:nvPr/>
          </p:nvGrpSpPr>
          <p:grpSpPr>
            <a:xfrm flipH="1" rot="5400000">
              <a:off x="7465663" y="4624525"/>
              <a:ext cx="3063126" cy="1497633"/>
              <a:chOff x="2191675" y="4192425"/>
              <a:chExt cx="1929650" cy="943450"/>
            </a:xfrm>
          </p:grpSpPr>
          <p:sp>
            <p:nvSpPr>
              <p:cNvPr id="129" name="Google Shape;129;p35"/>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5"/>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5"/>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5"/>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5"/>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5"/>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5"/>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5"/>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5"/>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5"/>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5"/>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5"/>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5"/>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5"/>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5"/>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5"/>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5"/>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5"/>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5"/>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5"/>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5"/>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5"/>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5"/>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5"/>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5"/>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5"/>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5"/>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5"/>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5"/>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5"/>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5"/>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5"/>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5"/>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5"/>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5"/>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5"/>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5"/>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5"/>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5"/>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5"/>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5"/>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1" name="Google Shape;171;p35"/>
            <p:cNvPicPr preferRelativeResize="0"/>
            <p:nvPr/>
          </p:nvPicPr>
          <p:blipFill rotWithShape="1">
            <a:blip r:embed="rId3">
              <a:alphaModFix amt="40000"/>
            </a:blip>
            <a:srcRect b="0" l="0" r="0" t="0"/>
            <a:stretch/>
          </p:blipFill>
          <p:spPr>
            <a:xfrm>
              <a:off x="7678750" y="4166550"/>
              <a:ext cx="1177350" cy="1177350"/>
            </a:xfrm>
            <a:prstGeom prst="rect">
              <a:avLst/>
            </a:prstGeom>
            <a:noFill/>
            <a:ln>
              <a:noFill/>
            </a:ln>
          </p:spPr>
        </p:pic>
        <p:pic>
          <p:nvPicPr>
            <p:cNvPr id="172" name="Google Shape;172;p35"/>
            <p:cNvPicPr preferRelativeResize="0"/>
            <p:nvPr/>
          </p:nvPicPr>
          <p:blipFill rotWithShape="1">
            <a:blip r:embed="rId3">
              <a:alphaModFix amt="40000"/>
            </a:blip>
            <a:srcRect b="0" l="0" r="0" t="0"/>
            <a:stretch/>
          </p:blipFill>
          <p:spPr>
            <a:xfrm>
              <a:off x="8194800" y="3705625"/>
              <a:ext cx="1177350" cy="11773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3" name="Shape 173"/>
        <p:cNvGrpSpPr/>
        <p:nvPr/>
      </p:nvGrpSpPr>
      <p:grpSpPr>
        <a:xfrm>
          <a:off x="0" y="0"/>
          <a:ext cx="0" cy="0"/>
          <a:chOff x="0" y="0"/>
          <a:chExt cx="0" cy="0"/>
        </a:xfrm>
      </p:grpSpPr>
      <p:pic>
        <p:nvPicPr>
          <p:cNvPr id="174" name="Google Shape;174;p36"/>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175" name="Google Shape;175;p36"/>
          <p:cNvSpPr txBox="1"/>
          <p:nvPr>
            <p:ph type="title"/>
          </p:nvPr>
        </p:nvSpPr>
        <p:spPr>
          <a:xfrm>
            <a:off x="1133023" y="2480375"/>
            <a:ext cx="3764400" cy="137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3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6" name="Google Shape;176;p36"/>
          <p:cNvSpPr txBox="1"/>
          <p:nvPr>
            <p:ph idx="2" type="title"/>
          </p:nvPr>
        </p:nvSpPr>
        <p:spPr>
          <a:xfrm>
            <a:off x="2475223" y="1291225"/>
            <a:ext cx="1080000" cy="1001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77" name="Google Shape;177;p36"/>
          <p:cNvSpPr/>
          <p:nvPr>
            <p:ph idx="3" type="pic"/>
          </p:nvPr>
        </p:nvSpPr>
        <p:spPr>
          <a:xfrm>
            <a:off x="5406576" y="694950"/>
            <a:ext cx="2604300" cy="3753600"/>
          </a:xfrm>
          <a:prstGeom prst="rect">
            <a:avLst/>
          </a:prstGeom>
          <a:noFill/>
          <a:ln cap="flat" cmpd="sng" w="9525">
            <a:solidFill>
              <a:schemeClr val="dk1"/>
            </a:solidFill>
            <a:prstDash val="solid"/>
            <a:round/>
            <a:headEnd len="sm" w="sm" type="none"/>
            <a:tailEnd len="sm" w="sm" type="none"/>
          </a:ln>
        </p:spPr>
      </p:sp>
      <p:grpSp>
        <p:nvGrpSpPr>
          <p:cNvPr id="178" name="Google Shape;178;p36"/>
          <p:cNvGrpSpPr/>
          <p:nvPr/>
        </p:nvGrpSpPr>
        <p:grpSpPr>
          <a:xfrm>
            <a:off x="8161834" y="75534"/>
            <a:ext cx="3751694" cy="1477275"/>
            <a:chOff x="8161834" y="75534"/>
            <a:chExt cx="3751694" cy="1477275"/>
          </a:xfrm>
        </p:grpSpPr>
        <p:grpSp>
          <p:nvGrpSpPr>
            <p:cNvPr id="179" name="Google Shape;179;p36"/>
            <p:cNvGrpSpPr/>
            <p:nvPr/>
          </p:nvGrpSpPr>
          <p:grpSpPr>
            <a:xfrm>
              <a:off x="8371972" y="75540"/>
              <a:ext cx="3541556" cy="1323917"/>
              <a:chOff x="2133050" y="2071900"/>
              <a:chExt cx="2132825" cy="797300"/>
            </a:xfrm>
          </p:grpSpPr>
          <p:sp>
            <p:nvSpPr>
              <p:cNvPr id="180" name="Google Shape;180;p36"/>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6"/>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6"/>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6"/>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6"/>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6"/>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6"/>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6"/>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6"/>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6"/>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6"/>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6"/>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6"/>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6"/>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6"/>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6"/>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6"/>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6"/>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6"/>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6"/>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6"/>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6"/>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6"/>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6"/>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6"/>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6"/>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6"/>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6"/>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6"/>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36"/>
            <p:cNvSpPr/>
            <p:nvPr/>
          </p:nvSpPr>
          <p:spPr>
            <a:xfrm>
              <a:off x="8161834" y="721209"/>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211" name="Google Shape;211;p36"/>
            <p:cNvSpPr/>
            <p:nvPr/>
          </p:nvSpPr>
          <p:spPr>
            <a:xfrm>
              <a:off x="9036759" y="75534"/>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12" name="Shape 212"/>
        <p:cNvGrpSpPr/>
        <p:nvPr/>
      </p:nvGrpSpPr>
      <p:grpSpPr>
        <a:xfrm>
          <a:off x="0" y="0"/>
          <a:ext cx="0" cy="0"/>
          <a:chOff x="0" y="0"/>
          <a:chExt cx="0" cy="0"/>
        </a:xfrm>
      </p:grpSpPr>
      <p:pic>
        <p:nvPicPr>
          <p:cNvPr id="213" name="Google Shape;213;p37"/>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214" name="Google Shape;214;p37"/>
          <p:cNvSpPr txBox="1"/>
          <p:nvPr>
            <p:ph idx="1" type="subTitle"/>
          </p:nvPr>
        </p:nvSpPr>
        <p:spPr>
          <a:xfrm>
            <a:off x="862425" y="1208737"/>
            <a:ext cx="34413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215" name="Google Shape;215;p37"/>
          <p:cNvSpPr txBox="1"/>
          <p:nvPr>
            <p:ph idx="2" type="subTitle"/>
          </p:nvPr>
        </p:nvSpPr>
        <p:spPr>
          <a:xfrm>
            <a:off x="862435" y="1693537"/>
            <a:ext cx="3441300" cy="12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6" name="Google Shape;216;p37"/>
          <p:cNvSpPr txBox="1"/>
          <p:nvPr>
            <p:ph idx="3" type="subTitle"/>
          </p:nvPr>
        </p:nvSpPr>
        <p:spPr>
          <a:xfrm>
            <a:off x="4840290" y="1693537"/>
            <a:ext cx="3441300" cy="12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7" name="Google Shape;217;p37"/>
          <p:cNvSpPr txBox="1"/>
          <p:nvPr>
            <p:ph idx="4" type="subTitle"/>
          </p:nvPr>
        </p:nvSpPr>
        <p:spPr>
          <a:xfrm>
            <a:off x="862410" y="3312062"/>
            <a:ext cx="3441300" cy="12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8" name="Google Shape;218;p37"/>
          <p:cNvSpPr txBox="1"/>
          <p:nvPr>
            <p:ph idx="5" type="subTitle"/>
          </p:nvPr>
        </p:nvSpPr>
        <p:spPr>
          <a:xfrm>
            <a:off x="4840263" y="3312062"/>
            <a:ext cx="3441300" cy="12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9" name="Google Shape;219;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 name="Google Shape;220;p37"/>
          <p:cNvSpPr txBox="1"/>
          <p:nvPr>
            <p:ph idx="6" type="subTitle"/>
          </p:nvPr>
        </p:nvSpPr>
        <p:spPr>
          <a:xfrm>
            <a:off x="862425" y="2827262"/>
            <a:ext cx="34413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221" name="Google Shape;221;p37"/>
          <p:cNvSpPr txBox="1"/>
          <p:nvPr>
            <p:ph idx="7" type="subTitle"/>
          </p:nvPr>
        </p:nvSpPr>
        <p:spPr>
          <a:xfrm>
            <a:off x="4840284" y="1208737"/>
            <a:ext cx="34413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222" name="Google Shape;222;p37"/>
          <p:cNvSpPr txBox="1"/>
          <p:nvPr>
            <p:ph idx="8" type="subTitle"/>
          </p:nvPr>
        </p:nvSpPr>
        <p:spPr>
          <a:xfrm>
            <a:off x="4840284" y="2827262"/>
            <a:ext cx="3441300" cy="48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223" name="Google Shape;223;p37"/>
          <p:cNvGrpSpPr/>
          <p:nvPr/>
        </p:nvGrpSpPr>
        <p:grpSpPr>
          <a:xfrm>
            <a:off x="-1776656" y="2034654"/>
            <a:ext cx="3040006" cy="1757025"/>
            <a:chOff x="-1776656" y="2034654"/>
            <a:chExt cx="3040006" cy="1757025"/>
          </a:xfrm>
        </p:grpSpPr>
        <p:grpSp>
          <p:nvGrpSpPr>
            <p:cNvPr id="224" name="Google Shape;224;p37"/>
            <p:cNvGrpSpPr/>
            <p:nvPr/>
          </p:nvGrpSpPr>
          <p:grpSpPr>
            <a:xfrm flipH="1">
              <a:off x="-1776656" y="2034654"/>
              <a:ext cx="2590356" cy="1757025"/>
              <a:chOff x="2280775" y="570800"/>
              <a:chExt cx="1702725" cy="1154950"/>
            </a:xfrm>
          </p:grpSpPr>
          <p:sp>
            <p:nvSpPr>
              <p:cNvPr id="225" name="Google Shape;225;p37"/>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7"/>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7"/>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7"/>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7"/>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7"/>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7"/>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7"/>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7"/>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7"/>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7"/>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7"/>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7"/>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7"/>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7"/>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7"/>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7"/>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7"/>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7"/>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7"/>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7"/>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7"/>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7"/>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7"/>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7"/>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7"/>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1" name="Google Shape;251;p37"/>
            <p:cNvPicPr preferRelativeResize="0"/>
            <p:nvPr/>
          </p:nvPicPr>
          <p:blipFill rotWithShape="1">
            <a:blip r:embed="rId3">
              <a:alphaModFix amt="40000"/>
            </a:blip>
            <a:srcRect b="0" l="0" r="0" t="0"/>
            <a:stretch/>
          </p:blipFill>
          <p:spPr>
            <a:xfrm>
              <a:off x="86000" y="2324488"/>
              <a:ext cx="1177350" cy="1177350"/>
            </a:xfrm>
            <a:prstGeom prst="rect">
              <a:avLst/>
            </a:prstGeom>
            <a:noFill/>
            <a:ln>
              <a:noFill/>
            </a:ln>
          </p:spPr>
        </p:pic>
      </p:grpSp>
      <p:grpSp>
        <p:nvGrpSpPr>
          <p:cNvPr id="252" name="Google Shape;252;p37"/>
          <p:cNvGrpSpPr/>
          <p:nvPr/>
        </p:nvGrpSpPr>
        <p:grpSpPr>
          <a:xfrm>
            <a:off x="3676700" y="3753121"/>
            <a:ext cx="1627078" cy="3154461"/>
            <a:chOff x="3676700" y="3124942"/>
            <a:chExt cx="1627078" cy="3154461"/>
          </a:xfrm>
        </p:grpSpPr>
        <p:grpSp>
          <p:nvGrpSpPr>
            <p:cNvPr id="253" name="Google Shape;253;p37"/>
            <p:cNvGrpSpPr/>
            <p:nvPr/>
          </p:nvGrpSpPr>
          <p:grpSpPr>
            <a:xfrm flipH="1">
              <a:off x="4262562" y="3707759"/>
              <a:ext cx="1041216" cy="2571644"/>
              <a:chOff x="4709050" y="974800"/>
              <a:chExt cx="684425" cy="1690425"/>
            </a:xfrm>
          </p:grpSpPr>
          <p:sp>
            <p:nvSpPr>
              <p:cNvPr id="254" name="Google Shape;254;p37"/>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7"/>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7"/>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7"/>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7"/>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7"/>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7"/>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7"/>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7"/>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7"/>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7"/>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7"/>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7"/>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7"/>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7"/>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7"/>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7"/>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7"/>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7"/>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7"/>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75" name="Google Shape;275;p37"/>
            <p:cNvPicPr preferRelativeResize="0"/>
            <p:nvPr/>
          </p:nvPicPr>
          <p:blipFill rotWithShape="1">
            <a:blip r:embed="rId3">
              <a:alphaModFix amt="40000"/>
            </a:blip>
            <a:srcRect b="0" l="0" r="0" t="0"/>
            <a:stretch/>
          </p:blipFill>
          <p:spPr>
            <a:xfrm>
              <a:off x="3676700" y="4019813"/>
              <a:ext cx="1177350" cy="1177350"/>
            </a:xfrm>
            <a:prstGeom prst="rect">
              <a:avLst/>
            </a:prstGeom>
            <a:noFill/>
            <a:ln>
              <a:noFill/>
            </a:ln>
          </p:spPr>
        </p:pic>
        <p:pic>
          <p:nvPicPr>
            <p:cNvPr id="276" name="Google Shape;276;p37"/>
            <p:cNvPicPr preferRelativeResize="0"/>
            <p:nvPr/>
          </p:nvPicPr>
          <p:blipFill rotWithShape="1">
            <a:blip r:embed="rId3">
              <a:alphaModFix amt="40000"/>
            </a:blip>
            <a:srcRect b="0" l="0" r="0" t="0"/>
            <a:stretch/>
          </p:blipFill>
          <p:spPr>
            <a:xfrm>
              <a:off x="3819811" y="3124942"/>
              <a:ext cx="1177350" cy="11773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
    <p:spTree>
      <p:nvGrpSpPr>
        <p:cNvPr id="277" name="Shape 277"/>
        <p:cNvGrpSpPr/>
        <p:nvPr/>
      </p:nvGrpSpPr>
      <p:grpSpPr>
        <a:xfrm>
          <a:off x="0" y="0"/>
          <a:ext cx="0" cy="0"/>
          <a:chOff x="0" y="0"/>
          <a:chExt cx="0" cy="0"/>
        </a:xfrm>
      </p:grpSpPr>
      <p:pic>
        <p:nvPicPr>
          <p:cNvPr id="278" name="Google Shape;278;p38"/>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279" name="Google Shape;279;p38"/>
          <p:cNvSpPr txBox="1"/>
          <p:nvPr>
            <p:ph idx="1" type="subTitle"/>
          </p:nvPr>
        </p:nvSpPr>
        <p:spPr>
          <a:xfrm>
            <a:off x="720000" y="1212525"/>
            <a:ext cx="7704000" cy="8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280" name="Google Shape;280;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81" name="Google Shape;281;p38"/>
          <p:cNvGrpSpPr/>
          <p:nvPr/>
        </p:nvGrpSpPr>
        <p:grpSpPr>
          <a:xfrm>
            <a:off x="7880700" y="361707"/>
            <a:ext cx="3463388" cy="1573618"/>
            <a:chOff x="7880700" y="361707"/>
            <a:chExt cx="3463388" cy="1573618"/>
          </a:xfrm>
        </p:grpSpPr>
        <p:grpSp>
          <p:nvGrpSpPr>
            <p:cNvPr id="282" name="Google Shape;282;p38"/>
            <p:cNvGrpSpPr/>
            <p:nvPr/>
          </p:nvGrpSpPr>
          <p:grpSpPr>
            <a:xfrm flipH="1">
              <a:off x="8436907" y="361707"/>
              <a:ext cx="2907181" cy="1177348"/>
              <a:chOff x="2442775" y="3274750"/>
              <a:chExt cx="1690025" cy="684425"/>
            </a:xfrm>
          </p:grpSpPr>
          <p:sp>
            <p:nvSpPr>
              <p:cNvPr id="283" name="Google Shape;283;p38"/>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8"/>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8"/>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8"/>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8"/>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8"/>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8"/>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8"/>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8"/>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8"/>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8"/>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8"/>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8"/>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8"/>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8"/>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8"/>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8"/>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8"/>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8"/>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8"/>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8"/>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4" name="Google Shape;304;p38"/>
            <p:cNvPicPr preferRelativeResize="0"/>
            <p:nvPr/>
          </p:nvPicPr>
          <p:blipFill rotWithShape="1">
            <a:blip r:embed="rId3">
              <a:alphaModFix amt="40000"/>
            </a:blip>
            <a:srcRect b="0" l="0" r="0" t="0"/>
            <a:stretch/>
          </p:blipFill>
          <p:spPr>
            <a:xfrm>
              <a:off x="7880700" y="757975"/>
              <a:ext cx="1177350" cy="11773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5" name="Shape 305"/>
        <p:cNvGrpSpPr/>
        <p:nvPr/>
      </p:nvGrpSpPr>
      <p:grpSpPr>
        <a:xfrm>
          <a:off x="0" y="0"/>
          <a:ext cx="0" cy="0"/>
          <a:chOff x="0" y="0"/>
          <a:chExt cx="0" cy="0"/>
        </a:xfrm>
      </p:grpSpPr>
      <p:pic>
        <p:nvPicPr>
          <p:cNvPr id="306" name="Google Shape;306;p39"/>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307" name="Google Shape;307;p39"/>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308" name="Google Shape;308;p39"/>
          <p:cNvGrpSpPr/>
          <p:nvPr/>
        </p:nvGrpSpPr>
        <p:grpSpPr>
          <a:xfrm>
            <a:off x="126425" y="3058850"/>
            <a:ext cx="1694475" cy="3126028"/>
            <a:chOff x="126425" y="3058850"/>
            <a:chExt cx="1694475" cy="3126028"/>
          </a:xfrm>
        </p:grpSpPr>
        <p:grpSp>
          <p:nvGrpSpPr>
            <p:cNvPr id="309" name="Google Shape;309;p39"/>
            <p:cNvGrpSpPr/>
            <p:nvPr/>
          </p:nvGrpSpPr>
          <p:grpSpPr>
            <a:xfrm>
              <a:off x="256564" y="3613234"/>
              <a:ext cx="1041216" cy="2571644"/>
              <a:chOff x="4709050" y="974800"/>
              <a:chExt cx="684425" cy="1690425"/>
            </a:xfrm>
          </p:grpSpPr>
          <p:sp>
            <p:nvSpPr>
              <p:cNvPr id="310" name="Google Shape;310;p39"/>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9"/>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9"/>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9"/>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9"/>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9"/>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9"/>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9"/>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9"/>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9"/>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9"/>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9"/>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9"/>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9"/>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9"/>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9"/>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9"/>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9"/>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9"/>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9"/>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9"/>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1" name="Google Shape;331;p39"/>
            <p:cNvPicPr preferRelativeResize="0"/>
            <p:nvPr/>
          </p:nvPicPr>
          <p:blipFill rotWithShape="1">
            <a:blip r:embed="rId3">
              <a:alphaModFix amt="40000"/>
            </a:blip>
            <a:srcRect b="0" l="0" r="0" t="0"/>
            <a:stretch/>
          </p:blipFill>
          <p:spPr>
            <a:xfrm>
              <a:off x="554350" y="3058850"/>
              <a:ext cx="1177350" cy="1177350"/>
            </a:xfrm>
            <a:prstGeom prst="rect">
              <a:avLst/>
            </a:prstGeom>
            <a:noFill/>
            <a:ln>
              <a:noFill/>
            </a:ln>
          </p:spPr>
        </p:pic>
        <p:pic>
          <p:nvPicPr>
            <p:cNvPr id="332" name="Google Shape;332;p39"/>
            <p:cNvPicPr preferRelativeResize="0"/>
            <p:nvPr/>
          </p:nvPicPr>
          <p:blipFill rotWithShape="1">
            <a:blip r:embed="rId3">
              <a:alphaModFix amt="40000"/>
            </a:blip>
            <a:srcRect b="0" l="0" r="0" t="0"/>
            <a:stretch/>
          </p:blipFill>
          <p:spPr>
            <a:xfrm>
              <a:off x="643550" y="3923175"/>
              <a:ext cx="1177350" cy="1177350"/>
            </a:xfrm>
            <a:prstGeom prst="rect">
              <a:avLst/>
            </a:prstGeom>
            <a:noFill/>
            <a:ln>
              <a:noFill/>
            </a:ln>
          </p:spPr>
        </p:pic>
        <p:pic>
          <p:nvPicPr>
            <p:cNvPr id="333" name="Google Shape;333;p39"/>
            <p:cNvPicPr preferRelativeResize="0"/>
            <p:nvPr/>
          </p:nvPicPr>
          <p:blipFill rotWithShape="1">
            <a:blip r:embed="rId3">
              <a:alphaModFix amt="40000"/>
            </a:blip>
            <a:srcRect b="0" l="0" r="0" t="0"/>
            <a:stretch/>
          </p:blipFill>
          <p:spPr>
            <a:xfrm>
              <a:off x="126425" y="4310375"/>
              <a:ext cx="1177350" cy="1177350"/>
            </a:xfrm>
            <a:prstGeom prst="rect">
              <a:avLst/>
            </a:prstGeom>
            <a:noFill/>
            <a:ln>
              <a:noFill/>
            </a:ln>
          </p:spPr>
        </p:pic>
      </p:grpSp>
      <p:grpSp>
        <p:nvGrpSpPr>
          <p:cNvPr id="334" name="Google Shape;334;p39"/>
          <p:cNvGrpSpPr/>
          <p:nvPr/>
        </p:nvGrpSpPr>
        <p:grpSpPr>
          <a:xfrm>
            <a:off x="7114525" y="-120600"/>
            <a:ext cx="3487325" cy="2515170"/>
            <a:chOff x="7114525" y="-120600"/>
            <a:chExt cx="3487325" cy="2515170"/>
          </a:xfrm>
        </p:grpSpPr>
        <p:grpSp>
          <p:nvGrpSpPr>
            <p:cNvPr id="335" name="Google Shape;335;p39"/>
            <p:cNvGrpSpPr/>
            <p:nvPr/>
          </p:nvGrpSpPr>
          <p:grpSpPr>
            <a:xfrm>
              <a:off x="7467304" y="268423"/>
              <a:ext cx="3134546" cy="2126147"/>
              <a:chOff x="2280775" y="570800"/>
              <a:chExt cx="1702725" cy="1154950"/>
            </a:xfrm>
          </p:grpSpPr>
          <p:sp>
            <p:nvSpPr>
              <p:cNvPr id="336" name="Google Shape;336;p39"/>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9"/>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9"/>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9"/>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9"/>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9"/>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9"/>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9"/>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9"/>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9"/>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9"/>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9"/>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9"/>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9"/>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9"/>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9"/>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9"/>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9"/>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9"/>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9"/>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9"/>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9"/>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9"/>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9"/>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2" name="Google Shape;362;p39"/>
            <p:cNvPicPr preferRelativeResize="0"/>
            <p:nvPr/>
          </p:nvPicPr>
          <p:blipFill rotWithShape="1">
            <a:blip r:embed="rId3">
              <a:alphaModFix amt="40000"/>
            </a:blip>
            <a:srcRect b="0" l="0" r="0" t="0"/>
            <a:stretch/>
          </p:blipFill>
          <p:spPr>
            <a:xfrm>
              <a:off x="7114525" y="742825"/>
              <a:ext cx="1177350" cy="1177350"/>
            </a:xfrm>
            <a:prstGeom prst="rect">
              <a:avLst/>
            </a:prstGeom>
            <a:noFill/>
            <a:ln>
              <a:noFill/>
            </a:ln>
          </p:spPr>
        </p:pic>
        <p:pic>
          <p:nvPicPr>
            <p:cNvPr id="363" name="Google Shape;363;p39"/>
            <p:cNvPicPr preferRelativeResize="0"/>
            <p:nvPr/>
          </p:nvPicPr>
          <p:blipFill rotWithShape="1">
            <a:blip r:embed="rId3">
              <a:alphaModFix amt="40000"/>
            </a:blip>
            <a:srcRect b="0" l="0" r="0" t="0"/>
            <a:stretch/>
          </p:blipFill>
          <p:spPr>
            <a:xfrm>
              <a:off x="7902550" y="-120600"/>
              <a:ext cx="1177350" cy="1177350"/>
            </a:xfrm>
            <a:prstGeom prst="rect">
              <a:avLst/>
            </a:prstGeom>
            <a:noFill/>
            <a:ln>
              <a:noFill/>
            </a:ln>
          </p:spPr>
        </p:pic>
        <p:pic>
          <p:nvPicPr>
            <p:cNvPr id="364" name="Google Shape;364;p39"/>
            <p:cNvPicPr preferRelativeResize="0"/>
            <p:nvPr/>
          </p:nvPicPr>
          <p:blipFill rotWithShape="1">
            <a:blip r:embed="rId3">
              <a:alphaModFix amt="40000"/>
            </a:blip>
            <a:srcRect b="0" l="0" r="0" t="0"/>
            <a:stretch/>
          </p:blipFill>
          <p:spPr>
            <a:xfrm>
              <a:off x="8073525" y="1016825"/>
              <a:ext cx="1177350" cy="11773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5" name="Shape 365"/>
        <p:cNvGrpSpPr/>
        <p:nvPr/>
      </p:nvGrpSpPr>
      <p:grpSpPr>
        <a:xfrm>
          <a:off x="0" y="0"/>
          <a:ext cx="0" cy="0"/>
          <a:chOff x="0" y="0"/>
          <a:chExt cx="0" cy="0"/>
        </a:xfrm>
      </p:grpSpPr>
      <p:pic>
        <p:nvPicPr>
          <p:cNvPr id="366" name="Google Shape;366;p40"/>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367" name="Google Shape;367;p40"/>
          <p:cNvSpPr txBox="1"/>
          <p:nvPr>
            <p:ph type="title"/>
          </p:nvPr>
        </p:nvSpPr>
        <p:spPr>
          <a:xfrm>
            <a:off x="2241450" y="1583838"/>
            <a:ext cx="4661100" cy="98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8" name="Google Shape;368;p40"/>
          <p:cNvSpPr txBox="1"/>
          <p:nvPr>
            <p:ph idx="1" type="subTitle"/>
          </p:nvPr>
        </p:nvSpPr>
        <p:spPr>
          <a:xfrm>
            <a:off x="2241450" y="2565163"/>
            <a:ext cx="4661100" cy="99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160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369" name="Google Shape;369;p40"/>
          <p:cNvGrpSpPr/>
          <p:nvPr/>
        </p:nvGrpSpPr>
        <p:grpSpPr>
          <a:xfrm>
            <a:off x="-1684333" y="361707"/>
            <a:ext cx="3490358" cy="1733468"/>
            <a:chOff x="-1684333" y="361707"/>
            <a:chExt cx="3490358" cy="1733468"/>
          </a:xfrm>
        </p:grpSpPr>
        <p:grpSp>
          <p:nvGrpSpPr>
            <p:cNvPr id="370" name="Google Shape;370;p40"/>
            <p:cNvGrpSpPr/>
            <p:nvPr/>
          </p:nvGrpSpPr>
          <p:grpSpPr>
            <a:xfrm>
              <a:off x="-1684333" y="361707"/>
              <a:ext cx="2907181" cy="1177348"/>
              <a:chOff x="2442775" y="3274750"/>
              <a:chExt cx="1690025" cy="684425"/>
            </a:xfrm>
          </p:grpSpPr>
          <p:sp>
            <p:nvSpPr>
              <p:cNvPr id="371" name="Google Shape;371;p40"/>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0"/>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0"/>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0"/>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0"/>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0"/>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0"/>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0"/>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0"/>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0"/>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0"/>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0"/>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0"/>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0"/>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0"/>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0"/>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0"/>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0"/>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0"/>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0"/>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0"/>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2" name="Google Shape;392;p40"/>
            <p:cNvPicPr preferRelativeResize="0"/>
            <p:nvPr/>
          </p:nvPicPr>
          <p:blipFill rotWithShape="1">
            <a:blip r:embed="rId3">
              <a:alphaModFix amt="40000"/>
            </a:blip>
            <a:srcRect b="0" l="0" r="0" t="0"/>
            <a:stretch/>
          </p:blipFill>
          <p:spPr>
            <a:xfrm>
              <a:off x="628675" y="761700"/>
              <a:ext cx="1177350" cy="1177350"/>
            </a:xfrm>
            <a:prstGeom prst="rect">
              <a:avLst/>
            </a:prstGeom>
            <a:noFill/>
            <a:ln>
              <a:noFill/>
            </a:ln>
          </p:spPr>
        </p:pic>
        <p:pic>
          <p:nvPicPr>
            <p:cNvPr id="393" name="Google Shape;393;p40"/>
            <p:cNvPicPr preferRelativeResize="0"/>
            <p:nvPr/>
          </p:nvPicPr>
          <p:blipFill rotWithShape="1">
            <a:blip r:embed="rId3">
              <a:alphaModFix amt="40000"/>
            </a:blip>
            <a:srcRect b="0" l="0" r="0" t="0"/>
            <a:stretch/>
          </p:blipFill>
          <p:spPr>
            <a:xfrm>
              <a:off x="-337750" y="917825"/>
              <a:ext cx="1177350" cy="1177350"/>
            </a:xfrm>
            <a:prstGeom prst="rect">
              <a:avLst/>
            </a:prstGeom>
            <a:noFill/>
            <a:ln>
              <a:noFill/>
            </a:ln>
          </p:spPr>
        </p:pic>
      </p:grpSp>
      <p:grpSp>
        <p:nvGrpSpPr>
          <p:cNvPr id="394" name="Google Shape;394;p40"/>
          <p:cNvGrpSpPr/>
          <p:nvPr/>
        </p:nvGrpSpPr>
        <p:grpSpPr>
          <a:xfrm>
            <a:off x="7323150" y="3559675"/>
            <a:ext cx="4020938" cy="1950500"/>
            <a:chOff x="7323150" y="3559675"/>
            <a:chExt cx="4020938" cy="1950500"/>
          </a:xfrm>
        </p:grpSpPr>
        <p:grpSp>
          <p:nvGrpSpPr>
            <p:cNvPr id="395" name="Google Shape;395;p40"/>
            <p:cNvGrpSpPr/>
            <p:nvPr/>
          </p:nvGrpSpPr>
          <p:grpSpPr>
            <a:xfrm>
              <a:off x="7802532" y="3702559"/>
              <a:ext cx="3541556" cy="1323917"/>
              <a:chOff x="2133050" y="2071900"/>
              <a:chExt cx="2132825" cy="797300"/>
            </a:xfrm>
          </p:grpSpPr>
          <p:sp>
            <p:nvSpPr>
              <p:cNvPr id="396" name="Google Shape;396;p40"/>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0"/>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0"/>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0"/>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0"/>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0"/>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0"/>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0"/>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0"/>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0"/>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0"/>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0"/>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0"/>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0"/>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0"/>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0"/>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0"/>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0"/>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0"/>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0"/>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0"/>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0"/>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0"/>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0"/>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0"/>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0"/>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0"/>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0"/>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0"/>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0"/>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6" name="Google Shape;426;p40"/>
            <p:cNvPicPr preferRelativeResize="0"/>
            <p:nvPr/>
          </p:nvPicPr>
          <p:blipFill rotWithShape="1">
            <a:blip r:embed="rId3">
              <a:alphaModFix amt="40000"/>
            </a:blip>
            <a:srcRect b="0" l="0" r="0" t="0"/>
            <a:stretch/>
          </p:blipFill>
          <p:spPr>
            <a:xfrm>
              <a:off x="7323150" y="4207425"/>
              <a:ext cx="1177350" cy="1177350"/>
            </a:xfrm>
            <a:prstGeom prst="rect">
              <a:avLst/>
            </a:prstGeom>
            <a:noFill/>
            <a:ln>
              <a:noFill/>
            </a:ln>
          </p:spPr>
        </p:pic>
        <p:pic>
          <p:nvPicPr>
            <p:cNvPr id="427" name="Google Shape;427;p40"/>
            <p:cNvPicPr preferRelativeResize="0"/>
            <p:nvPr/>
          </p:nvPicPr>
          <p:blipFill rotWithShape="1">
            <a:blip r:embed="rId3">
              <a:alphaModFix amt="40000"/>
            </a:blip>
            <a:srcRect b="0" l="0" r="0" t="0"/>
            <a:stretch/>
          </p:blipFill>
          <p:spPr>
            <a:xfrm>
              <a:off x="8282150" y="3559675"/>
              <a:ext cx="1177350" cy="1177350"/>
            </a:xfrm>
            <a:prstGeom prst="rect">
              <a:avLst/>
            </a:prstGeom>
            <a:noFill/>
            <a:ln>
              <a:noFill/>
            </a:ln>
          </p:spPr>
        </p:pic>
        <p:pic>
          <p:nvPicPr>
            <p:cNvPr id="428" name="Google Shape;428;p40"/>
            <p:cNvPicPr preferRelativeResize="0"/>
            <p:nvPr/>
          </p:nvPicPr>
          <p:blipFill rotWithShape="1">
            <a:blip r:embed="rId3">
              <a:alphaModFix amt="40000"/>
            </a:blip>
            <a:srcRect b="0" l="0" r="0" t="0"/>
            <a:stretch/>
          </p:blipFill>
          <p:spPr>
            <a:xfrm>
              <a:off x="8363950" y="4332825"/>
              <a:ext cx="1177350" cy="11773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9" name="Shape 429"/>
        <p:cNvGrpSpPr/>
        <p:nvPr/>
      </p:nvGrpSpPr>
      <p:grpSpPr>
        <a:xfrm>
          <a:off x="0" y="0"/>
          <a:ext cx="0" cy="0"/>
          <a:chOff x="0" y="0"/>
          <a:chExt cx="0" cy="0"/>
        </a:xfrm>
      </p:grpSpPr>
      <p:pic>
        <p:nvPicPr>
          <p:cNvPr id="430" name="Google Shape;430;p41"/>
          <p:cNvPicPr preferRelativeResize="0"/>
          <p:nvPr/>
        </p:nvPicPr>
        <p:blipFill rotWithShape="1">
          <a:blip r:embed="rId2">
            <a:alphaModFix amt="20000"/>
          </a:blip>
          <a:srcRect b="0" l="0" r="0" t="0"/>
          <a:stretch/>
        </p:blipFill>
        <p:spPr>
          <a:xfrm>
            <a:off x="0" y="0"/>
            <a:ext cx="9144002" cy="5143500"/>
          </a:xfrm>
          <a:prstGeom prst="rect">
            <a:avLst/>
          </a:prstGeom>
          <a:noFill/>
          <a:ln>
            <a:noFill/>
          </a:ln>
        </p:spPr>
      </p:pic>
      <p:sp>
        <p:nvSpPr>
          <p:cNvPr id="431" name="Google Shape;431;p41"/>
          <p:cNvSpPr txBox="1"/>
          <p:nvPr>
            <p:ph type="title"/>
          </p:nvPr>
        </p:nvSpPr>
        <p:spPr>
          <a:xfrm>
            <a:off x="720000" y="22854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432" name="Google Shape;432;p41"/>
          <p:cNvGrpSpPr/>
          <p:nvPr/>
        </p:nvGrpSpPr>
        <p:grpSpPr>
          <a:xfrm>
            <a:off x="-1642006" y="-243575"/>
            <a:ext cx="3539356" cy="2528970"/>
            <a:chOff x="-1642006" y="-243575"/>
            <a:chExt cx="3539356" cy="2528970"/>
          </a:xfrm>
        </p:grpSpPr>
        <p:grpSp>
          <p:nvGrpSpPr>
            <p:cNvPr id="433" name="Google Shape;433;p41"/>
            <p:cNvGrpSpPr/>
            <p:nvPr/>
          </p:nvGrpSpPr>
          <p:grpSpPr>
            <a:xfrm flipH="1">
              <a:off x="-1642006" y="159248"/>
              <a:ext cx="3134546" cy="2126147"/>
              <a:chOff x="2280775" y="570800"/>
              <a:chExt cx="1702725" cy="1154950"/>
            </a:xfrm>
          </p:grpSpPr>
          <p:sp>
            <p:nvSpPr>
              <p:cNvPr id="434" name="Google Shape;434;p41"/>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1"/>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1"/>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1"/>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1"/>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1"/>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1"/>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1"/>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1"/>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1"/>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1"/>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1"/>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1"/>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1"/>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1"/>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1"/>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1"/>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1"/>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1"/>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1"/>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1"/>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1"/>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1"/>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1"/>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1"/>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1"/>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60" name="Google Shape;460;p41"/>
            <p:cNvPicPr preferRelativeResize="0"/>
            <p:nvPr/>
          </p:nvPicPr>
          <p:blipFill rotWithShape="1">
            <a:blip r:embed="rId3">
              <a:alphaModFix amt="40000"/>
            </a:blip>
            <a:srcRect b="0" l="0" r="0" t="0"/>
            <a:stretch/>
          </p:blipFill>
          <p:spPr>
            <a:xfrm>
              <a:off x="-293125" y="888100"/>
              <a:ext cx="1177350" cy="1177350"/>
            </a:xfrm>
            <a:prstGeom prst="rect">
              <a:avLst/>
            </a:prstGeom>
            <a:noFill/>
            <a:ln>
              <a:noFill/>
            </a:ln>
          </p:spPr>
        </p:pic>
        <p:pic>
          <p:nvPicPr>
            <p:cNvPr id="461" name="Google Shape;461;p41"/>
            <p:cNvPicPr preferRelativeResize="0"/>
            <p:nvPr/>
          </p:nvPicPr>
          <p:blipFill rotWithShape="1">
            <a:blip r:embed="rId3">
              <a:alphaModFix amt="40000"/>
            </a:blip>
            <a:srcRect b="0" l="0" r="0" t="0"/>
            <a:stretch/>
          </p:blipFill>
          <p:spPr>
            <a:xfrm>
              <a:off x="720000" y="633650"/>
              <a:ext cx="1177350" cy="1177350"/>
            </a:xfrm>
            <a:prstGeom prst="rect">
              <a:avLst/>
            </a:prstGeom>
            <a:noFill/>
            <a:ln>
              <a:noFill/>
            </a:ln>
          </p:spPr>
        </p:pic>
        <p:pic>
          <p:nvPicPr>
            <p:cNvPr id="462" name="Google Shape;462;p41"/>
            <p:cNvPicPr preferRelativeResize="0"/>
            <p:nvPr/>
          </p:nvPicPr>
          <p:blipFill rotWithShape="1">
            <a:blip r:embed="rId3">
              <a:alphaModFix amt="40000"/>
            </a:blip>
            <a:srcRect b="0" l="0" r="0" t="0"/>
            <a:stretch/>
          </p:blipFill>
          <p:spPr>
            <a:xfrm>
              <a:off x="0" y="-243575"/>
              <a:ext cx="1177350" cy="1177350"/>
            </a:xfrm>
            <a:prstGeom prst="rect">
              <a:avLst/>
            </a:prstGeom>
            <a:noFill/>
            <a:ln>
              <a:noFill/>
            </a:ln>
          </p:spPr>
        </p:pic>
      </p:grpSp>
      <p:grpSp>
        <p:nvGrpSpPr>
          <p:cNvPr id="463" name="Google Shape;463;p41"/>
          <p:cNvGrpSpPr/>
          <p:nvPr/>
        </p:nvGrpSpPr>
        <p:grpSpPr>
          <a:xfrm>
            <a:off x="7370500" y="2551650"/>
            <a:ext cx="1600406" cy="3176028"/>
            <a:chOff x="7370500" y="2551650"/>
            <a:chExt cx="1600406" cy="3176028"/>
          </a:xfrm>
        </p:grpSpPr>
        <p:grpSp>
          <p:nvGrpSpPr>
            <p:cNvPr id="464" name="Google Shape;464;p41"/>
            <p:cNvGrpSpPr/>
            <p:nvPr/>
          </p:nvGrpSpPr>
          <p:grpSpPr>
            <a:xfrm flipH="1">
              <a:off x="7929690" y="3156034"/>
              <a:ext cx="1041216" cy="2571644"/>
              <a:chOff x="4709050" y="974800"/>
              <a:chExt cx="684425" cy="1690425"/>
            </a:xfrm>
          </p:grpSpPr>
          <p:sp>
            <p:nvSpPr>
              <p:cNvPr id="465" name="Google Shape;465;p41"/>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1"/>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1"/>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1"/>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1"/>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1"/>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1"/>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1"/>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1"/>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1"/>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1"/>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1"/>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1"/>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1"/>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1"/>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1"/>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1"/>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1"/>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1"/>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1"/>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1"/>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86" name="Google Shape;486;p41"/>
            <p:cNvPicPr preferRelativeResize="0"/>
            <p:nvPr/>
          </p:nvPicPr>
          <p:blipFill rotWithShape="1">
            <a:blip r:embed="rId3">
              <a:alphaModFix amt="40000"/>
            </a:blip>
            <a:srcRect b="0" l="0" r="0" t="0"/>
            <a:stretch/>
          </p:blipFill>
          <p:spPr>
            <a:xfrm>
              <a:off x="7508525" y="2551650"/>
              <a:ext cx="1177350" cy="1177350"/>
            </a:xfrm>
            <a:prstGeom prst="rect">
              <a:avLst/>
            </a:prstGeom>
            <a:noFill/>
            <a:ln>
              <a:noFill/>
            </a:ln>
          </p:spPr>
        </p:pic>
        <p:pic>
          <p:nvPicPr>
            <p:cNvPr id="487" name="Google Shape;487;p41"/>
            <p:cNvPicPr preferRelativeResize="0"/>
            <p:nvPr/>
          </p:nvPicPr>
          <p:blipFill rotWithShape="1">
            <a:blip r:embed="rId3">
              <a:alphaModFix amt="40000"/>
            </a:blip>
            <a:srcRect b="0" l="0" r="0" t="0"/>
            <a:stretch/>
          </p:blipFill>
          <p:spPr>
            <a:xfrm>
              <a:off x="7370500" y="3503225"/>
              <a:ext cx="1177350" cy="11773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Aldrich"/>
              <a:buNone/>
              <a:defRPr b="0" i="0" sz="3500" u="none" cap="none" strike="noStrike">
                <a:solidFill>
                  <a:schemeClr val="dk1"/>
                </a:solidFill>
                <a:latin typeface="Aldrich"/>
                <a:ea typeface="Aldrich"/>
                <a:cs typeface="Aldrich"/>
                <a:sym typeface="Aldrich"/>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1pPr>
            <a:lvl2pPr indent="-304800" lvl="1" marL="914400" marR="0" rtl="0" algn="l">
              <a:lnSpc>
                <a:spcPct val="100000"/>
              </a:lnSpc>
              <a:spcBef>
                <a:spcPts val="160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2pPr>
            <a:lvl3pPr indent="-304800" lvl="2" marL="1371600" marR="0" rtl="0" algn="l">
              <a:lnSpc>
                <a:spcPct val="100000"/>
              </a:lnSpc>
              <a:spcBef>
                <a:spcPts val="160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3pPr>
            <a:lvl4pPr indent="-304800" lvl="3" marL="1828800" marR="0" rtl="0" algn="l">
              <a:lnSpc>
                <a:spcPct val="100000"/>
              </a:lnSpc>
              <a:spcBef>
                <a:spcPts val="160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4pPr>
            <a:lvl5pPr indent="-304800" lvl="4" marL="2286000" marR="0" rtl="0" algn="l">
              <a:lnSpc>
                <a:spcPct val="100000"/>
              </a:lnSpc>
              <a:spcBef>
                <a:spcPts val="160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5pPr>
            <a:lvl6pPr indent="-304800" lvl="5" marL="2743200" marR="0" rtl="0" algn="l">
              <a:lnSpc>
                <a:spcPct val="100000"/>
              </a:lnSpc>
              <a:spcBef>
                <a:spcPts val="160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6pPr>
            <a:lvl7pPr indent="-304800" lvl="6" marL="3200400" marR="0" rtl="0" algn="l">
              <a:lnSpc>
                <a:spcPct val="100000"/>
              </a:lnSpc>
              <a:spcBef>
                <a:spcPts val="160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7pPr>
            <a:lvl8pPr indent="-304800" lvl="7" marL="3657600" marR="0" rtl="0" algn="l">
              <a:lnSpc>
                <a:spcPct val="100000"/>
              </a:lnSpc>
              <a:spcBef>
                <a:spcPts val="1600"/>
              </a:spcBef>
              <a:spcAft>
                <a:spcPts val="0"/>
              </a:spcAft>
              <a:buClr>
                <a:schemeClr val="dk1"/>
              </a:buClr>
              <a:buSzPts val="1200"/>
              <a:buFont typeface="Saira"/>
              <a:buChar char="○"/>
              <a:defRPr b="0" i="0" sz="1200" u="none" cap="none" strike="noStrike">
                <a:solidFill>
                  <a:schemeClr val="dk1"/>
                </a:solidFill>
                <a:latin typeface="Saira"/>
                <a:ea typeface="Saira"/>
                <a:cs typeface="Saira"/>
                <a:sym typeface="Saira"/>
              </a:defRPr>
            </a:lvl8pPr>
            <a:lvl9pPr indent="-304800" lvl="8" marL="4114800" marR="0" rtl="0" algn="l">
              <a:lnSpc>
                <a:spcPct val="100000"/>
              </a:lnSpc>
              <a:spcBef>
                <a:spcPts val="1600"/>
              </a:spcBef>
              <a:spcAft>
                <a:spcPts val="1600"/>
              </a:spcAft>
              <a:buClr>
                <a:schemeClr val="dk1"/>
              </a:buClr>
              <a:buSzPts val="1200"/>
              <a:buFont typeface="Saira"/>
              <a:buChar char="■"/>
              <a:defRPr b="0" i="0" sz="1200" u="none" cap="none" strike="noStrike">
                <a:solidFill>
                  <a:schemeClr val="dk1"/>
                </a:solidFill>
                <a:latin typeface="Saira"/>
                <a:ea typeface="Saira"/>
                <a:cs typeface="Saira"/>
                <a:sym typeface="Sair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25.png"/><Relationship Id="rId7"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phoenixnap.com/glossary/absolute-path" TargetMode="Externa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www.geeksforgeeks.org/techtips/basic-linux-commands-day-day-life/" TargetMode="External"/><Relationship Id="rId4" Type="http://schemas.openxmlformats.org/officeDocument/2006/relationships/hyperlink" Target="https://www.geeksforgeeks.org/operating-systems/what-is-terminal-console-shell-and-kernel/" TargetMode="External"/><Relationship Id="rId5" Type="http://schemas.openxmlformats.org/officeDocument/2006/relationships/hyperlink" Target="https://linuxopsys.com/cd-command-in-linu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
          <p:cNvSpPr txBox="1"/>
          <p:nvPr>
            <p:ph type="ctrTitle"/>
          </p:nvPr>
        </p:nvSpPr>
        <p:spPr>
          <a:xfrm>
            <a:off x="1568675" y="1027819"/>
            <a:ext cx="6006600" cy="22794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6000"/>
              <a:buNone/>
            </a:pPr>
            <a:r>
              <a:rPr b="1" i="1" lang="en-US"/>
              <a:t>Basic Command-Line Navigation and Access Control</a:t>
            </a:r>
            <a:endParaRPr b="1" i="1"/>
          </a:p>
        </p:txBody>
      </p:sp>
      <p:sp>
        <p:nvSpPr>
          <p:cNvPr id="614" name="Google Shape;614;p1"/>
          <p:cNvSpPr txBox="1"/>
          <p:nvPr>
            <p:ph idx="1" type="subTitle"/>
          </p:nvPr>
        </p:nvSpPr>
        <p:spPr>
          <a:xfrm>
            <a:off x="1962600" y="3706181"/>
            <a:ext cx="5218800" cy="40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600"/>
              <a:t>Week 3</a:t>
            </a:r>
            <a:endParaRPr/>
          </a:p>
          <a:p>
            <a:pPr indent="0" lvl="0" marL="0" rtl="0" algn="ctr">
              <a:lnSpc>
                <a:spcPct val="100000"/>
              </a:lnSpc>
              <a:spcBef>
                <a:spcPts val="0"/>
              </a:spcBef>
              <a:spcAft>
                <a:spcPts val="0"/>
              </a:spcAft>
              <a:buSzPts val="1200"/>
              <a:buNone/>
            </a:pPr>
            <a:r>
              <a:rPr lang="en-US" sz="1600"/>
              <a:t>SA1 – Systems Administration and Maintenance</a:t>
            </a:r>
            <a:endParaRPr sz="1600"/>
          </a:p>
        </p:txBody>
      </p:sp>
      <p:cxnSp>
        <p:nvCxnSpPr>
          <p:cNvPr id="615" name="Google Shape;615;p1"/>
          <p:cNvCxnSpPr/>
          <p:nvPr/>
        </p:nvCxnSpPr>
        <p:spPr>
          <a:xfrm>
            <a:off x="2145900" y="3459619"/>
            <a:ext cx="4852200" cy="0"/>
          </a:xfrm>
          <a:prstGeom prst="straightConnector1">
            <a:avLst/>
          </a:prstGeom>
          <a:noFill/>
          <a:ln cap="flat" cmpd="sng" w="19050">
            <a:solidFill>
              <a:schemeClr val="dk1"/>
            </a:solidFill>
            <a:prstDash val="solid"/>
            <a:round/>
            <a:headEnd len="med" w="med" type="oval"/>
            <a:tailEnd len="med" w="med" type="oval"/>
          </a:ln>
        </p:spPr>
      </p:cxnSp>
      <p:grpSp>
        <p:nvGrpSpPr>
          <p:cNvPr id="616" name="Google Shape;616;p1"/>
          <p:cNvGrpSpPr/>
          <p:nvPr/>
        </p:nvGrpSpPr>
        <p:grpSpPr>
          <a:xfrm>
            <a:off x="0" y="3058850"/>
            <a:ext cx="1731700" cy="3126028"/>
            <a:chOff x="0" y="3058850"/>
            <a:chExt cx="1731700" cy="3126028"/>
          </a:xfrm>
        </p:grpSpPr>
        <p:grpSp>
          <p:nvGrpSpPr>
            <p:cNvPr id="617" name="Google Shape;617;p1"/>
            <p:cNvGrpSpPr/>
            <p:nvPr/>
          </p:nvGrpSpPr>
          <p:grpSpPr>
            <a:xfrm>
              <a:off x="256564" y="3613234"/>
              <a:ext cx="1041216" cy="2571644"/>
              <a:chOff x="4709050" y="974800"/>
              <a:chExt cx="684425" cy="1690425"/>
            </a:xfrm>
          </p:grpSpPr>
          <p:sp>
            <p:nvSpPr>
              <p:cNvPr id="618" name="Google Shape;618;p1"/>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39" name="Google Shape;639;p1"/>
            <p:cNvPicPr preferRelativeResize="0"/>
            <p:nvPr/>
          </p:nvPicPr>
          <p:blipFill rotWithShape="1">
            <a:blip r:embed="rId3">
              <a:alphaModFix amt="40000"/>
            </a:blip>
            <a:srcRect b="0" l="0" r="0" t="0"/>
            <a:stretch/>
          </p:blipFill>
          <p:spPr>
            <a:xfrm>
              <a:off x="554350" y="3058850"/>
              <a:ext cx="1177350" cy="1177350"/>
            </a:xfrm>
            <a:prstGeom prst="rect">
              <a:avLst/>
            </a:prstGeom>
            <a:noFill/>
            <a:ln>
              <a:noFill/>
            </a:ln>
          </p:spPr>
        </p:pic>
        <p:pic>
          <p:nvPicPr>
            <p:cNvPr id="640" name="Google Shape;640;p1"/>
            <p:cNvPicPr preferRelativeResize="0"/>
            <p:nvPr/>
          </p:nvPicPr>
          <p:blipFill rotWithShape="1">
            <a:blip r:embed="rId3">
              <a:alphaModFix amt="40000"/>
            </a:blip>
            <a:srcRect b="0" l="0" r="0" t="0"/>
            <a:stretch/>
          </p:blipFill>
          <p:spPr>
            <a:xfrm>
              <a:off x="0" y="4236200"/>
              <a:ext cx="1177350" cy="1177350"/>
            </a:xfrm>
            <a:prstGeom prst="rect">
              <a:avLst/>
            </a:prstGeom>
            <a:noFill/>
            <a:ln>
              <a:noFill/>
            </a:ln>
          </p:spPr>
        </p:pic>
      </p:grpSp>
      <p:grpSp>
        <p:nvGrpSpPr>
          <p:cNvPr id="641" name="Google Shape;641;p1"/>
          <p:cNvGrpSpPr/>
          <p:nvPr/>
        </p:nvGrpSpPr>
        <p:grpSpPr>
          <a:xfrm>
            <a:off x="7093325" y="-149525"/>
            <a:ext cx="3508525" cy="2544095"/>
            <a:chOff x="7093325" y="-149525"/>
            <a:chExt cx="3508525" cy="2544095"/>
          </a:xfrm>
        </p:grpSpPr>
        <p:grpSp>
          <p:nvGrpSpPr>
            <p:cNvPr id="642" name="Google Shape;642;p1"/>
            <p:cNvGrpSpPr/>
            <p:nvPr/>
          </p:nvGrpSpPr>
          <p:grpSpPr>
            <a:xfrm>
              <a:off x="7467304" y="268423"/>
              <a:ext cx="3134546" cy="2126147"/>
              <a:chOff x="2280775" y="570800"/>
              <a:chExt cx="1702725" cy="1154950"/>
            </a:xfrm>
          </p:grpSpPr>
          <p:sp>
            <p:nvSpPr>
              <p:cNvPr id="643" name="Google Shape;643;p1"/>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69" name="Google Shape;669;p1"/>
            <p:cNvPicPr preferRelativeResize="0"/>
            <p:nvPr/>
          </p:nvPicPr>
          <p:blipFill rotWithShape="1">
            <a:blip r:embed="rId3">
              <a:alphaModFix amt="40000"/>
            </a:blip>
            <a:srcRect b="0" l="0" r="0" t="0"/>
            <a:stretch/>
          </p:blipFill>
          <p:spPr>
            <a:xfrm>
              <a:off x="7093325" y="742825"/>
              <a:ext cx="1177350" cy="1177350"/>
            </a:xfrm>
            <a:prstGeom prst="rect">
              <a:avLst/>
            </a:prstGeom>
            <a:noFill/>
            <a:ln>
              <a:noFill/>
            </a:ln>
          </p:spPr>
        </p:pic>
        <p:pic>
          <p:nvPicPr>
            <p:cNvPr id="670" name="Google Shape;670;p1"/>
            <p:cNvPicPr preferRelativeResize="0"/>
            <p:nvPr/>
          </p:nvPicPr>
          <p:blipFill rotWithShape="1">
            <a:blip r:embed="rId3">
              <a:alphaModFix amt="40000"/>
            </a:blip>
            <a:srcRect b="0" l="0" r="0" t="0"/>
            <a:stretch/>
          </p:blipFill>
          <p:spPr>
            <a:xfrm>
              <a:off x="7840225" y="-149525"/>
              <a:ext cx="1177350" cy="1177350"/>
            </a:xfrm>
            <a:prstGeom prst="rect">
              <a:avLst/>
            </a:prstGeom>
            <a:noFill/>
            <a:ln>
              <a:noFill/>
            </a:ln>
          </p:spPr>
        </p:pic>
        <p:pic>
          <p:nvPicPr>
            <p:cNvPr id="671" name="Google Shape;671;p1"/>
            <p:cNvPicPr preferRelativeResize="0"/>
            <p:nvPr/>
          </p:nvPicPr>
          <p:blipFill rotWithShape="1">
            <a:blip r:embed="rId3">
              <a:alphaModFix amt="40000"/>
            </a:blip>
            <a:srcRect b="0" l="0" r="0" t="0"/>
            <a:stretch/>
          </p:blipFill>
          <p:spPr>
            <a:xfrm>
              <a:off x="8126000" y="1027825"/>
              <a:ext cx="1177350" cy="1177350"/>
            </a:xfrm>
            <a:prstGeom prst="rect">
              <a:avLst/>
            </a:prstGeom>
            <a:noFill/>
            <a:ln>
              <a:noFill/>
            </a:ln>
          </p:spPr>
        </p:pic>
      </p:grpSp>
      <p:grpSp>
        <p:nvGrpSpPr>
          <p:cNvPr id="672" name="Google Shape;672;p1"/>
          <p:cNvGrpSpPr/>
          <p:nvPr/>
        </p:nvGrpSpPr>
        <p:grpSpPr>
          <a:xfrm>
            <a:off x="-1312494" y="155294"/>
            <a:ext cx="3417969" cy="1688481"/>
            <a:chOff x="-1312494" y="155294"/>
            <a:chExt cx="3417969" cy="1688481"/>
          </a:xfrm>
        </p:grpSpPr>
        <p:grpSp>
          <p:nvGrpSpPr>
            <p:cNvPr id="673" name="Google Shape;673;p1"/>
            <p:cNvGrpSpPr/>
            <p:nvPr/>
          </p:nvGrpSpPr>
          <p:grpSpPr>
            <a:xfrm>
              <a:off x="-1312494" y="155294"/>
              <a:ext cx="2907181" cy="1177348"/>
              <a:chOff x="2442775" y="3274750"/>
              <a:chExt cx="1690025" cy="684425"/>
            </a:xfrm>
          </p:grpSpPr>
          <p:sp>
            <p:nvSpPr>
              <p:cNvPr id="674" name="Google Shape;674;p1"/>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95" name="Google Shape;695;p1"/>
            <p:cNvPicPr preferRelativeResize="0"/>
            <p:nvPr/>
          </p:nvPicPr>
          <p:blipFill rotWithShape="1">
            <a:blip r:embed="rId3">
              <a:alphaModFix amt="40000"/>
            </a:blip>
            <a:srcRect b="0" l="0" r="0" t="0"/>
            <a:stretch/>
          </p:blipFill>
          <p:spPr>
            <a:xfrm>
              <a:off x="0" y="666425"/>
              <a:ext cx="1177350" cy="1177350"/>
            </a:xfrm>
            <a:prstGeom prst="rect">
              <a:avLst/>
            </a:prstGeom>
            <a:noFill/>
            <a:ln>
              <a:noFill/>
            </a:ln>
          </p:spPr>
        </p:pic>
        <p:pic>
          <p:nvPicPr>
            <p:cNvPr id="696" name="Google Shape;696;p1"/>
            <p:cNvPicPr preferRelativeResize="0"/>
            <p:nvPr/>
          </p:nvPicPr>
          <p:blipFill rotWithShape="1">
            <a:blip r:embed="rId3">
              <a:alphaModFix amt="40000"/>
            </a:blip>
            <a:srcRect b="0" l="0" r="0" t="0"/>
            <a:stretch/>
          </p:blipFill>
          <p:spPr>
            <a:xfrm>
              <a:off x="928125" y="535000"/>
              <a:ext cx="1177350" cy="11773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
          <p:cNvSpPr txBox="1"/>
          <p:nvPr>
            <p:ph idx="2" type="title"/>
          </p:nvPr>
        </p:nvSpPr>
        <p:spPr>
          <a:xfrm>
            <a:off x="223214" y="175304"/>
            <a:ext cx="2988616" cy="1001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US" sz="3200"/>
              <a:t>What is Kernel?</a:t>
            </a:r>
            <a:endParaRPr b="1" sz="3200"/>
          </a:p>
        </p:txBody>
      </p:sp>
      <p:grpSp>
        <p:nvGrpSpPr>
          <p:cNvPr id="903" name="Google Shape;903;p10"/>
          <p:cNvGrpSpPr/>
          <p:nvPr/>
        </p:nvGrpSpPr>
        <p:grpSpPr>
          <a:xfrm>
            <a:off x="-1312494" y="3529769"/>
            <a:ext cx="3277952" cy="1537296"/>
            <a:chOff x="-1312494" y="3529769"/>
            <a:chExt cx="3277952" cy="1537296"/>
          </a:xfrm>
        </p:grpSpPr>
        <p:grpSp>
          <p:nvGrpSpPr>
            <p:cNvPr id="904" name="Google Shape;904;p10"/>
            <p:cNvGrpSpPr/>
            <p:nvPr/>
          </p:nvGrpSpPr>
          <p:grpSpPr>
            <a:xfrm>
              <a:off x="-1312494" y="3529769"/>
              <a:ext cx="2907181" cy="1177348"/>
              <a:chOff x="2442775" y="3274750"/>
              <a:chExt cx="1690025" cy="684425"/>
            </a:xfrm>
          </p:grpSpPr>
          <p:sp>
            <p:nvSpPr>
              <p:cNvPr id="905" name="Google Shape;905;p10"/>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0"/>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0"/>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0"/>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0"/>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0"/>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0"/>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0"/>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0"/>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0"/>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0"/>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0"/>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0"/>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0"/>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0"/>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0"/>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0"/>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0"/>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0"/>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0"/>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0"/>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6" name="Google Shape;926;p10"/>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927" name="Google Shape;927;p10"/>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
        <p:nvSpPr>
          <p:cNvPr id="928" name="Google Shape;928;p10"/>
          <p:cNvSpPr txBox="1"/>
          <p:nvPr/>
        </p:nvSpPr>
        <p:spPr>
          <a:xfrm>
            <a:off x="722588" y="1295759"/>
            <a:ext cx="7271799" cy="2942535"/>
          </a:xfrm>
          <a:prstGeom prst="rect">
            <a:avLst/>
          </a:prstGeom>
          <a:noFill/>
          <a:ln>
            <a:noFill/>
          </a:ln>
        </p:spPr>
        <p:txBody>
          <a:bodyPr anchorCtr="0" anchor="b" bIns="91425" lIns="91425" spcFirstLastPara="1" rIns="91425" wrap="square" tIns="91425">
            <a:noAutofit/>
          </a:bodyPr>
          <a:lstStyle/>
          <a:p>
            <a:pPr indent="0" lvl="0" marL="0" marR="0" rtl="0" algn="ctr">
              <a:lnSpc>
                <a:spcPct val="15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It's a computer program that forms the innermost component of an OS after the Shell.  As soon as the shell converts the user's command into kernel understandable form, the kernel is responsible for executing the commands with the help of its 2 components which are OS libraries and Device Drivers interacting with Application software and device hardware respectively. Following is an example of a C-program execution flow through the OS till the hardware: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grpSp>
        <p:nvGrpSpPr>
          <p:cNvPr id="933" name="Google Shape;933;p11"/>
          <p:cNvGrpSpPr/>
          <p:nvPr/>
        </p:nvGrpSpPr>
        <p:grpSpPr>
          <a:xfrm>
            <a:off x="-1312494" y="3529769"/>
            <a:ext cx="3277952" cy="1537296"/>
            <a:chOff x="-1312494" y="3529769"/>
            <a:chExt cx="3277952" cy="1537296"/>
          </a:xfrm>
        </p:grpSpPr>
        <p:grpSp>
          <p:nvGrpSpPr>
            <p:cNvPr id="934" name="Google Shape;934;p11"/>
            <p:cNvGrpSpPr/>
            <p:nvPr/>
          </p:nvGrpSpPr>
          <p:grpSpPr>
            <a:xfrm>
              <a:off x="-1312494" y="3529769"/>
              <a:ext cx="2907181" cy="1177348"/>
              <a:chOff x="2442775" y="3274750"/>
              <a:chExt cx="1690025" cy="684425"/>
            </a:xfrm>
          </p:grpSpPr>
          <p:sp>
            <p:nvSpPr>
              <p:cNvPr id="935" name="Google Shape;935;p11"/>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1"/>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1"/>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1"/>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1"/>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1"/>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1"/>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1"/>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1"/>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1"/>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1"/>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1"/>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1"/>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1"/>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1"/>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1"/>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1"/>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1"/>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1"/>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1"/>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1"/>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6" name="Google Shape;956;p11"/>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957" name="Google Shape;957;p11"/>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
        <p:nvSpPr>
          <p:cNvPr id="958" name="Google Shape;958;p11"/>
          <p:cNvSpPr txBox="1"/>
          <p:nvPr/>
        </p:nvSpPr>
        <p:spPr>
          <a:xfrm>
            <a:off x="223214" y="1441512"/>
            <a:ext cx="7771174" cy="1001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6000"/>
              <a:buFont typeface="Aldrich"/>
              <a:buNone/>
            </a:pPr>
            <a:r>
              <a:t/>
            </a:r>
            <a:endParaRPr b="0" i="0" sz="1400" u="none" cap="none" strike="noStrike">
              <a:solidFill>
                <a:schemeClr val="dk1"/>
              </a:solidFill>
              <a:latin typeface="Aldrich"/>
              <a:ea typeface="Aldrich"/>
              <a:cs typeface="Aldrich"/>
              <a:sym typeface="Aldrich"/>
            </a:endParaRPr>
          </a:p>
        </p:txBody>
      </p:sp>
      <p:pic>
        <p:nvPicPr>
          <p:cNvPr descr="A screenshot of a computer program&#10;&#10;AI-generated content may be incorrect." id="959" name="Google Shape;959;p11"/>
          <p:cNvPicPr preferRelativeResize="0"/>
          <p:nvPr/>
        </p:nvPicPr>
        <p:blipFill rotWithShape="1">
          <a:blip r:embed="rId3">
            <a:alphaModFix/>
          </a:blip>
          <a:srcRect b="0" l="0" r="0" t="0"/>
          <a:stretch/>
        </p:blipFill>
        <p:spPr>
          <a:xfrm>
            <a:off x="1283331" y="1825903"/>
            <a:ext cx="6316387" cy="2399753"/>
          </a:xfrm>
          <a:prstGeom prst="rect">
            <a:avLst/>
          </a:prstGeom>
          <a:noFill/>
          <a:ln>
            <a:noFill/>
          </a:ln>
        </p:spPr>
      </p:pic>
      <p:sp>
        <p:nvSpPr>
          <p:cNvPr id="960" name="Google Shape;960;p11"/>
          <p:cNvSpPr txBox="1"/>
          <p:nvPr/>
        </p:nvSpPr>
        <p:spPr>
          <a:xfrm>
            <a:off x="552246" y="358393"/>
            <a:ext cx="7771174" cy="1304044"/>
          </a:xfrm>
          <a:prstGeom prst="rect">
            <a:avLst/>
          </a:prstGeom>
          <a:noFill/>
          <a:ln>
            <a:noFill/>
          </a:ln>
        </p:spPr>
        <p:txBody>
          <a:bodyPr anchorCtr="0" anchor="b" bIns="91425" lIns="91425" spcFirstLastPara="1" rIns="91425" wrap="square" tIns="91425">
            <a:noAutofit/>
          </a:bodyPr>
          <a:lstStyle/>
          <a:p>
            <a:pPr indent="0" lvl="0" marL="0" marR="0" rtl="0" algn="l">
              <a:lnSpc>
                <a:spcPct val="15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From the table below, it is clear that the Kernel acts as the interface between the Application Software and the Hardware. Memory Allocation and the Processor Allocation will also be taken care of by the Kernel.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2"/>
          <p:cNvSpPr txBox="1"/>
          <p:nvPr>
            <p:ph idx="2" type="title"/>
          </p:nvPr>
        </p:nvSpPr>
        <p:spPr>
          <a:xfrm>
            <a:off x="223214" y="175304"/>
            <a:ext cx="2604401" cy="1001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US" sz="3200"/>
              <a:t>Conclusion</a:t>
            </a:r>
            <a:endParaRPr b="1" sz="3200"/>
          </a:p>
        </p:txBody>
      </p:sp>
      <p:grpSp>
        <p:nvGrpSpPr>
          <p:cNvPr id="966" name="Google Shape;966;p12"/>
          <p:cNvGrpSpPr/>
          <p:nvPr/>
        </p:nvGrpSpPr>
        <p:grpSpPr>
          <a:xfrm>
            <a:off x="-1312494" y="3529769"/>
            <a:ext cx="3277952" cy="1537296"/>
            <a:chOff x="-1312494" y="3529769"/>
            <a:chExt cx="3277952" cy="1537296"/>
          </a:xfrm>
        </p:grpSpPr>
        <p:grpSp>
          <p:nvGrpSpPr>
            <p:cNvPr id="967" name="Google Shape;967;p12"/>
            <p:cNvGrpSpPr/>
            <p:nvPr/>
          </p:nvGrpSpPr>
          <p:grpSpPr>
            <a:xfrm>
              <a:off x="-1312494" y="3529769"/>
              <a:ext cx="2907181" cy="1177348"/>
              <a:chOff x="2442775" y="3274750"/>
              <a:chExt cx="1690025" cy="684425"/>
            </a:xfrm>
          </p:grpSpPr>
          <p:sp>
            <p:nvSpPr>
              <p:cNvPr id="968" name="Google Shape;968;p12"/>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2"/>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2"/>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2"/>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2"/>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2"/>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2"/>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2"/>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2"/>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2"/>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2"/>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2"/>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2"/>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2"/>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2"/>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2"/>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2"/>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2"/>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2"/>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2"/>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2"/>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9" name="Google Shape;989;p12"/>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990" name="Google Shape;990;p12"/>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
        <p:nvSpPr>
          <p:cNvPr id="991" name="Google Shape;991;p12"/>
          <p:cNvSpPr txBox="1"/>
          <p:nvPr/>
        </p:nvSpPr>
        <p:spPr>
          <a:xfrm>
            <a:off x="722588" y="1264994"/>
            <a:ext cx="7698823" cy="2996419"/>
          </a:xfrm>
          <a:prstGeom prst="rect">
            <a:avLst/>
          </a:prstGeom>
          <a:noFill/>
          <a:ln>
            <a:noFill/>
          </a:ln>
        </p:spPr>
        <p:txBody>
          <a:bodyPr anchorCtr="0" anchor="b" bIns="91425" lIns="91425" spcFirstLastPara="1" rIns="91425" wrap="square" tIns="91425">
            <a:noAutofit/>
          </a:bodyPr>
          <a:lstStyle/>
          <a:p>
            <a:pPr indent="0" lvl="0" marL="0" marR="0" rtl="0" algn="ctr">
              <a:lnSpc>
                <a:spcPct val="15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In summary, the </a:t>
            </a:r>
            <a:r>
              <a:rPr b="1" i="0" lang="en-US" sz="1800" u="none" cap="none" strike="noStrike">
                <a:solidFill>
                  <a:schemeClr val="dk1"/>
                </a:solidFill>
                <a:latin typeface="Aldrich"/>
                <a:ea typeface="Aldrich"/>
                <a:cs typeface="Aldrich"/>
                <a:sym typeface="Aldrich"/>
              </a:rPr>
              <a:t>terminal</a:t>
            </a:r>
            <a:r>
              <a:rPr b="0" i="0" lang="en-US" sz="1800" u="none" cap="none" strike="noStrike">
                <a:solidFill>
                  <a:schemeClr val="dk1"/>
                </a:solidFill>
                <a:latin typeface="Aldrich"/>
                <a:ea typeface="Aldrich"/>
                <a:cs typeface="Aldrich"/>
                <a:sym typeface="Aldrich"/>
              </a:rPr>
              <a:t>, </a:t>
            </a:r>
            <a:r>
              <a:rPr b="1" i="0" lang="en-US" sz="1800" u="none" cap="none" strike="noStrike">
                <a:solidFill>
                  <a:schemeClr val="dk1"/>
                </a:solidFill>
                <a:latin typeface="Aldrich"/>
                <a:ea typeface="Aldrich"/>
                <a:cs typeface="Aldrich"/>
                <a:sym typeface="Aldrich"/>
              </a:rPr>
              <a:t>console</a:t>
            </a:r>
            <a:r>
              <a:rPr b="0" i="0" lang="en-US" sz="1800" u="none" cap="none" strike="noStrike">
                <a:solidFill>
                  <a:schemeClr val="dk1"/>
                </a:solidFill>
                <a:latin typeface="Aldrich"/>
                <a:ea typeface="Aldrich"/>
                <a:cs typeface="Aldrich"/>
                <a:sym typeface="Aldrich"/>
              </a:rPr>
              <a:t>, </a:t>
            </a:r>
            <a:r>
              <a:rPr b="1" i="0" lang="en-US" sz="1800" u="none" cap="none" strike="noStrike">
                <a:solidFill>
                  <a:schemeClr val="dk1"/>
                </a:solidFill>
                <a:latin typeface="Aldrich"/>
                <a:ea typeface="Aldrich"/>
                <a:cs typeface="Aldrich"/>
                <a:sym typeface="Aldrich"/>
              </a:rPr>
              <a:t>shell</a:t>
            </a:r>
            <a:r>
              <a:rPr b="0" i="0" lang="en-US" sz="1800" u="none" cap="none" strike="noStrike">
                <a:solidFill>
                  <a:schemeClr val="dk1"/>
                </a:solidFill>
                <a:latin typeface="Aldrich"/>
                <a:ea typeface="Aldrich"/>
                <a:cs typeface="Aldrich"/>
                <a:sym typeface="Aldrich"/>
              </a:rPr>
              <a:t>, and </a:t>
            </a:r>
            <a:r>
              <a:rPr b="1" i="0" lang="en-US" sz="1800" u="none" cap="none" strike="noStrike">
                <a:solidFill>
                  <a:schemeClr val="dk1"/>
                </a:solidFill>
                <a:latin typeface="Aldrich"/>
                <a:ea typeface="Aldrich"/>
                <a:cs typeface="Aldrich"/>
                <a:sym typeface="Aldrich"/>
              </a:rPr>
              <a:t>kernel</a:t>
            </a:r>
            <a:r>
              <a:rPr b="0" i="0" lang="en-US" sz="1800" u="none" cap="none" strike="noStrike">
                <a:solidFill>
                  <a:schemeClr val="dk1"/>
                </a:solidFill>
                <a:latin typeface="Aldrich"/>
                <a:ea typeface="Aldrich"/>
                <a:cs typeface="Aldrich"/>
                <a:sym typeface="Aldrich"/>
              </a:rPr>
              <a:t> each plays distinct roles in computing. The </a:t>
            </a:r>
            <a:r>
              <a:rPr b="1" i="0" lang="en-US" sz="1800" u="none" cap="none" strike="noStrike">
                <a:solidFill>
                  <a:schemeClr val="dk1"/>
                </a:solidFill>
                <a:latin typeface="Aldrich"/>
                <a:ea typeface="Aldrich"/>
                <a:cs typeface="Aldrich"/>
                <a:sym typeface="Aldrich"/>
              </a:rPr>
              <a:t>terminal</a:t>
            </a:r>
            <a:r>
              <a:rPr b="0" i="0" lang="en-US" sz="1800" u="none" cap="none" strike="noStrike">
                <a:solidFill>
                  <a:schemeClr val="dk1"/>
                </a:solidFill>
                <a:latin typeface="Aldrich"/>
                <a:ea typeface="Aldrich"/>
                <a:cs typeface="Aldrich"/>
                <a:sym typeface="Aldrich"/>
              </a:rPr>
              <a:t> and </a:t>
            </a:r>
            <a:r>
              <a:rPr b="1" i="0" lang="en-US" sz="1800" u="none" cap="none" strike="noStrike">
                <a:solidFill>
                  <a:schemeClr val="dk1"/>
                </a:solidFill>
                <a:latin typeface="Aldrich"/>
                <a:ea typeface="Aldrich"/>
                <a:cs typeface="Aldrich"/>
                <a:sym typeface="Aldrich"/>
              </a:rPr>
              <a:t>console</a:t>
            </a:r>
            <a:r>
              <a:rPr b="0" i="0" lang="en-US" sz="1800" u="none" cap="none" strike="noStrike">
                <a:solidFill>
                  <a:schemeClr val="dk1"/>
                </a:solidFill>
                <a:latin typeface="Aldrich"/>
                <a:ea typeface="Aldrich"/>
                <a:cs typeface="Aldrich"/>
                <a:sym typeface="Aldrich"/>
              </a:rPr>
              <a:t> provide user interfaces for input and output, with the </a:t>
            </a:r>
            <a:r>
              <a:rPr b="1" i="0" lang="en-US" sz="1800" u="none" cap="none" strike="noStrike">
                <a:solidFill>
                  <a:schemeClr val="dk1"/>
                </a:solidFill>
                <a:latin typeface="Aldrich"/>
                <a:ea typeface="Aldrich"/>
                <a:cs typeface="Aldrich"/>
                <a:sym typeface="Aldrich"/>
              </a:rPr>
              <a:t>shell</a:t>
            </a:r>
            <a:r>
              <a:rPr b="0" i="0" lang="en-US" sz="1800" u="none" cap="none" strike="noStrike">
                <a:solidFill>
                  <a:schemeClr val="dk1"/>
                </a:solidFill>
                <a:latin typeface="Aldrich"/>
                <a:ea typeface="Aldrich"/>
                <a:cs typeface="Aldrich"/>
                <a:sym typeface="Aldrich"/>
              </a:rPr>
              <a:t> acting as a command interpreter between the user and the system, while the </a:t>
            </a:r>
            <a:r>
              <a:rPr b="1" i="0" lang="en-US" sz="1800" u="none" cap="none" strike="noStrike">
                <a:solidFill>
                  <a:schemeClr val="dk1"/>
                </a:solidFill>
                <a:latin typeface="Aldrich"/>
                <a:ea typeface="Aldrich"/>
                <a:cs typeface="Aldrich"/>
                <a:sym typeface="Aldrich"/>
              </a:rPr>
              <a:t>kernel</a:t>
            </a:r>
            <a:r>
              <a:rPr b="0" i="0" lang="en-US" sz="1800" u="none" cap="none" strike="noStrike">
                <a:solidFill>
                  <a:schemeClr val="dk1"/>
                </a:solidFill>
                <a:latin typeface="Aldrich"/>
                <a:ea typeface="Aldrich"/>
                <a:cs typeface="Aldrich"/>
                <a:sym typeface="Aldrich"/>
              </a:rPr>
              <a:t> manages hardware resources and system processes. Understanding the </a:t>
            </a:r>
            <a:r>
              <a:rPr b="1" i="0" lang="en-US" sz="1800" u="none" cap="none" strike="noStrike">
                <a:solidFill>
                  <a:schemeClr val="dk1"/>
                </a:solidFill>
                <a:latin typeface="Aldrich"/>
                <a:ea typeface="Aldrich"/>
                <a:cs typeface="Aldrich"/>
                <a:sym typeface="Aldrich"/>
              </a:rPr>
              <a:t>difference between terminal and console</a:t>
            </a:r>
            <a:r>
              <a:rPr b="0" i="0" lang="en-US" sz="1800" u="none" cap="none" strike="noStrike">
                <a:solidFill>
                  <a:schemeClr val="dk1"/>
                </a:solidFill>
                <a:latin typeface="Aldrich"/>
                <a:ea typeface="Aldrich"/>
                <a:cs typeface="Aldrich"/>
                <a:sym typeface="Aldrich"/>
              </a:rPr>
              <a:t>, as well as </a:t>
            </a:r>
            <a:r>
              <a:rPr b="1" i="0" lang="en-US" sz="1800" u="none" cap="none" strike="noStrike">
                <a:solidFill>
                  <a:schemeClr val="dk1"/>
                </a:solidFill>
                <a:latin typeface="Aldrich"/>
                <a:ea typeface="Aldrich"/>
                <a:cs typeface="Aldrich"/>
                <a:sym typeface="Aldrich"/>
              </a:rPr>
              <a:t>shell vs kernel</a:t>
            </a:r>
            <a:r>
              <a:rPr b="0" i="0" lang="en-US" sz="1800" u="none" cap="none" strike="noStrike">
                <a:solidFill>
                  <a:schemeClr val="dk1"/>
                </a:solidFill>
                <a:latin typeface="Aldrich"/>
                <a:ea typeface="Aldrich"/>
                <a:cs typeface="Aldrich"/>
                <a:sym typeface="Aldrich"/>
              </a:rPr>
              <a:t>, is fundamental for grasping how an operating system functions and how we interact with it through various tools.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3"/>
          <p:cNvSpPr txBox="1"/>
          <p:nvPr>
            <p:ph idx="1" type="subTitle"/>
          </p:nvPr>
        </p:nvSpPr>
        <p:spPr>
          <a:xfrm>
            <a:off x="2851880" y="1010431"/>
            <a:ext cx="34413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sz="2000"/>
              <a:t>Navigating the File System</a:t>
            </a:r>
            <a:endParaRPr/>
          </a:p>
        </p:txBody>
      </p:sp>
      <p:sp>
        <p:nvSpPr>
          <p:cNvPr id="997" name="Google Shape;997;p13"/>
          <p:cNvSpPr txBox="1"/>
          <p:nvPr>
            <p:ph idx="2" type="subTitle"/>
          </p:nvPr>
        </p:nvSpPr>
        <p:spPr>
          <a:xfrm>
            <a:off x="451692" y="1506256"/>
            <a:ext cx="5250608" cy="80835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600"/>
              <a:t>pwd - The pwd (Print Working Directory) the command shows your current directory path in the terminal. This command is useful for knowing where you are in the file system.</a:t>
            </a:r>
            <a:endParaRPr/>
          </a:p>
        </p:txBody>
      </p:sp>
      <p:sp>
        <p:nvSpPr>
          <p:cNvPr id="998" name="Google Shape;998;p13"/>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Linux Command Structure</a:t>
            </a:r>
            <a:endParaRPr/>
          </a:p>
        </p:txBody>
      </p:sp>
      <p:sp>
        <p:nvSpPr>
          <p:cNvPr id="999" name="Google Shape;999;p13"/>
          <p:cNvSpPr txBox="1"/>
          <p:nvPr>
            <p:ph idx="5" type="subTitle"/>
          </p:nvPr>
        </p:nvSpPr>
        <p:spPr>
          <a:xfrm>
            <a:off x="720000" y="2722307"/>
            <a:ext cx="4982300" cy="187172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600"/>
              <a:t> ls - The ls command lists all files and directories in your current directory. You can use various options to customize the output, such as -l for a detailed view and -a to include hidden files.</a:t>
            </a:r>
            <a:endParaRPr/>
          </a:p>
          <a:p>
            <a:pPr indent="0" lvl="0" marL="0" rtl="0" algn="ctr">
              <a:lnSpc>
                <a:spcPct val="100000"/>
              </a:lnSpc>
              <a:spcBef>
                <a:spcPts val="0"/>
              </a:spcBef>
              <a:spcAft>
                <a:spcPts val="0"/>
              </a:spcAft>
              <a:buSzPts val="1200"/>
              <a:buNone/>
            </a:pPr>
            <a:r>
              <a:t/>
            </a:r>
            <a:endParaRPr sz="1600"/>
          </a:p>
          <a:p>
            <a:pPr indent="0" lvl="0" marL="0" rtl="0" algn="ctr">
              <a:lnSpc>
                <a:spcPct val="100000"/>
              </a:lnSpc>
              <a:spcBef>
                <a:spcPts val="0"/>
              </a:spcBef>
              <a:spcAft>
                <a:spcPts val="0"/>
              </a:spcAft>
              <a:buSzPts val="1200"/>
              <a:buNone/>
            </a:pPr>
            <a:r>
              <a:rPr lang="en-US" sz="1600">
                <a:highlight>
                  <a:srgbClr val="000000"/>
                </a:highlight>
              </a:rPr>
              <a:t>cd - The cd (Change Directory) command allows you to navigate through directories. Use it to move to a specific folder.</a:t>
            </a:r>
            <a:endParaRPr/>
          </a:p>
        </p:txBody>
      </p:sp>
      <p:pic>
        <p:nvPicPr>
          <p:cNvPr descr="Screenshot 2025-08-18 at 7.38.07 PM" id="1000" name="Google Shape;1000;p13"/>
          <p:cNvPicPr preferRelativeResize="0"/>
          <p:nvPr/>
        </p:nvPicPr>
        <p:blipFill rotWithShape="1">
          <a:blip r:embed="rId3">
            <a:alphaModFix/>
          </a:blip>
          <a:srcRect b="0" l="0" r="0" t="0"/>
          <a:stretch/>
        </p:blipFill>
        <p:spPr>
          <a:xfrm>
            <a:off x="5702300" y="1766126"/>
            <a:ext cx="3441700" cy="360680"/>
          </a:xfrm>
          <a:prstGeom prst="rect">
            <a:avLst/>
          </a:prstGeom>
          <a:noFill/>
          <a:ln>
            <a:noFill/>
          </a:ln>
        </p:spPr>
      </p:pic>
      <p:pic>
        <p:nvPicPr>
          <p:cNvPr descr="Screenshot 2025-08-18 at 7.39.21 PM" id="1001" name="Google Shape;1001;p13"/>
          <p:cNvPicPr preferRelativeResize="0"/>
          <p:nvPr/>
        </p:nvPicPr>
        <p:blipFill rotWithShape="1">
          <a:blip r:embed="rId4">
            <a:alphaModFix/>
          </a:blip>
          <a:srcRect b="0" l="0" r="0" t="0"/>
          <a:stretch/>
        </p:blipFill>
        <p:spPr>
          <a:xfrm>
            <a:off x="5702300" y="3044216"/>
            <a:ext cx="3441065" cy="360680"/>
          </a:xfrm>
          <a:prstGeom prst="rect">
            <a:avLst/>
          </a:prstGeom>
          <a:noFill/>
          <a:ln>
            <a:noFill/>
          </a:ln>
        </p:spPr>
      </p:pic>
      <p:pic>
        <p:nvPicPr>
          <p:cNvPr descr="Screenshot 2025-08-18 at 7.51.05 PM" id="1002" name="Google Shape;1002;p13"/>
          <p:cNvPicPr preferRelativeResize="0"/>
          <p:nvPr/>
        </p:nvPicPr>
        <p:blipFill rotWithShape="1">
          <a:blip r:embed="rId5">
            <a:alphaModFix/>
          </a:blip>
          <a:srcRect b="0" l="0" r="0" t="0"/>
          <a:stretch/>
        </p:blipFill>
        <p:spPr>
          <a:xfrm>
            <a:off x="5702300" y="4223151"/>
            <a:ext cx="3440430" cy="3606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4"/>
          <p:cNvSpPr txBox="1"/>
          <p:nvPr>
            <p:ph idx="5" type="subTitle"/>
          </p:nvPr>
        </p:nvSpPr>
        <p:spPr>
          <a:xfrm>
            <a:off x="720001" y="944245"/>
            <a:ext cx="4985474" cy="375423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600"/>
              <a:t>mkdir - The mkdir command creates a new directory. This is helpful for organizing your files.</a:t>
            </a:r>
            <a:endParaRPr/>
          </a:p>
          <a:p>
            <a:pPr indent="0" lvl="0" marL="0" rtl="0" algn="ctr">
              <a:lnSpc>
                <a:spcPct val="100000"/>
              </a:lnSpc>
              <a:spcBef>
                <a:spcPts val="0"/>
              </a:spcBef>
              <a:spcAft>
                <a:spcPts val="0"/>
              </a:spcAft>
              <a:buSzPts val="1200"/>
              <a:buNone/>
            </a:pPr>
            <a:r>
              <a:t/>
            </a:r>
            <a:endParaRPr sz="1600"/>
          </a:p>
          <a:p>
            <a:pPr indent="0" lvl="0" marL="0" rtl="0" algn="ctr">
              <a:lnSpc>
                <a:spcPct val="100000"/>
              </a:lnSpc>
              <a:spcBef>
                <a:spcPts val="0"/>
              </a:spcBef>
              <a:spcAft>
                <a:spcPts val="0"/>
              </a:spcAft>
              <a:buSzPts val="1200"/>
              <a:buNone/>
            </a:pPr>
            <a:r>
              <a:rPr lang="en-US" sz="1600"/>
              <a:t>touch - The touch command is used to create a new empty file or update the timestamp of an existing file.</a:t>
            </a:r>
            <a:endParaRPr/>
          </a:p>
          <a:p>
            <a:pPr indent="0" lvl="0" marL="0" rtl="0" algn="ctr">
              <a:lnSpc>
                <a:spcPct val="100000"/>
              </a:lnSpc>
              <a:spcBef>
                <a:spcPts val="0"/>
              </a:spcBef>
              <a:spcAft>
                <a:spcPts val="0"/>
              </a:spcAft>
              <a:buSzPts val="1200"/>
              <a:buNone/>
            </a:pPr>
            <a:r>
              <a:t/>
            </a:r>
            <a:endParaRPr sz="1600"/>
          </a:p>
          <a:p>
            <a:pPr indent="0" lvl="0" marL="0" rtl="0" algn="ctr">
              <a:lnSpc>
                <a:spcPct val="100000"/>
              </a:lnSpc>
              <a:spcBef>
                <a:spcPts val="0"/>
              </a:spcBef>
              <a:spcAft>
                <a:spcPts val="0"/>
              </a:spcAft>
              <a:buSzPts val="1200"/>
              <a:buNone/>
            </a:pPr>
            <a:r>
              <a:rPr lang="en-US" sz="1600"/>
              <a:t>cp - The cp command copies files or directories. You can specify the source and destination paths.</a:t>
            </a:r>
            <a:endParaRPr/>
          </a:p>
          <a:p>
            <a:pPr indent="0" lvl="0" marL="0" rtl="0" algn="ctr">
              <a:lnSpc>
                <a:spcPct val="100000"/>
              </a:lnSpc>
              <a:spcBef>
                <a:spcPts val="0"/>
              </a:spcBef>
              <a:spcAft>
                <a:spcPts val="0"/>
              </a:spcAft>
              <a:buSzPts val="1200"/>
              <a:buNone/>
            </a:pPr>
            <a:r>
              <a:t/>
            </a:r>
            <a:endParaRPr sz="1600"/>
          </a:p>
          <a:p>
            <a:pPr indent="0" lvl="0" marL="0" rtl="0" algn="ctr">
              <a:lnSpc>
                <a:spcPct val="100000"/>
              </a:lnSpc>
              <a:spcBef>
                <a:spcPts val="0"/>
              </a:spcBef>
              <a:spcAft>
                <a:spcPts val="0"/>
              </a:spcAft>
              <a:buSzPts val="1200"/>
              <a:buNone/>
            </a:pPr>
            <a:r>
              <a:rPr lang="en-US" sz="1600"/>
              <a:t>mv - The mv command moves or renames files and directories. It’s useful for organizing files or changing their names.</a:t>
            </a:r>
            <a:endParaRPr/>
          </a:p>
          <a:p>
            <a:pPr indent="0" lvl="0" marL="0" rtl="0" algn="ctr">
              <a:lnSpc>
                <a:spcPct val="100000"/>
              </a:lnSpc>
              <a:spcBef>
                <a:spcPts val="0"/>
              </a:spcBef>
              <a:spcAft>
                <a:spcPts val="0"/>
              </a:spcAft>
              <a:buSzPts val="1200"/>
              <a:buNone/>
            </a:pPr>
            <a:r>
              <a:t/>
            </a:r>
            <a:endParaRPr sz="1600"/>
          </a:p>
          <a:p>
            <a:pPr indent="0" lvl="0" marL="0" rtl="0" algn="ctr">
              <a:lnSpc>
                <a:spcPct val="100000"/>
              </a:lnSpc>
              <a:spcBef>
                <a:spcPts val="0"/>
              </a:spcBef>
              <a:spcAft>
                <a:spcPts val="0"/>
              </a:spcAft>
              <a:buSzPts val="1200"/>
              <a:buNone/>
            </a:pPr>
            <a:r>
              <a:rPr lang="en-US" sz="1600"/>
              <a:t>rm - The rm command removes files </a:t>
            </a:r>
            <a:r>
              <a:rPr lang="en-US" sz="1600">
                <a:highlight>
                  <a:srgbClr val="000000"/>
                </a:highlight>
              </a:rPr>
              <a:t>or directories</a:t>
            </a:r>
            <a:r>
              <a:rPr lang="en-US" sz="1600"/>
              <a:t>. Use with caution, as deleted files cannot </a:t>
            </a:r>
            <a:r>
              <a:rPr lang="en-US" sz="1600">
                <a:highlight>
                  <a:srgbClr val="000000"/>
                </a:highlight>
              </a:rPr>
              <a:t>be easily recovered</a:t>
            </a:r>
            <a:r>
              <a:rPr lang="en-US" sz="1600"/>
              <a:t>.</a:t>
            </a:r>
            <a:endParaRPr/>
          </a:p>
        </p:txBody>
      </p:sp>
      <p:sp>
        <p:nvSpPr>
          <p:cNvPr id="1008" name="Google Shape;1008;p14"/>
          <p:cNvSpPr txBox="1"/>
          <p:nvPr>
            <p:ph type="title"/>
          </p:nvPr>
        </p:nvSpPr>
        <p:spPr>
          <a:xfrm>
            <a:off x="720000" y="38994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sz="2000"/>
              <a:t>Managing Files and Directories</a:t>
            </a:r>
            <a:endParaRPr/>
          </a:p>
        </p:txBody>
      </p:sp>
      <p:pic>
        <p:nvPicPr>
          <p:cNvPr descr="Screenshot 2025-08-18 at 8.00.21 PM" id="1009" name="Google Shape;1009;p14"/>
          <p:cNvPicPr preferRelativeResize="0"/>
          <p:nvPr/>
        </p:nvPicPr>
        <p:blipFill rotWithShape="1">
          <a:blip r:embed="rId3">
            <a:alphaModFix/>
          </a:blip>
          <a:srcRect b="0" l="0" r="0" t="0"/>
          <a:stretch/>
        </p:blipFill>
        <p:spPr>
          <a:xfrm>
            <a:off x="5706110" y="1098483"/>
            <a:ext cx="3438144" cy="356616"/>
          </a:xfrm>
          <a:prstGeom prst="rect">
            <a:avLst/>
          </a:prstGeom>
          <a:noFill/>
          <a:ln>
            <a:noFill/>
          </a:ln>
        </p:spPr>
      </p:pic>
      <p:pic>
        <p:nvPicPr>
          <p:cNvPr descr="Screenshot 2025-08-18 at 8.01.37 PM" id="1010" name="Google Shape;1010;p14"/>
          <p:cNvPicPr preferRelativeResize="0"/>
          <p:nvPr/>
        </p:nvPicPr>
        <p:blipFill rotWithShape="1">
          <a:blip r:embed="rId4">
            <a:alphaModFix/>
          </a:blip>
          <a:srcRect b="0" l="0" r="0" t="0"/>
          <a:stretch/>
        </p:blipFill>
        <p:spPr>
          <a:xfrm>
            <a:off x="5706110" y="1850003"/>
            <a:ext cx="3437255" cy="356870"/>
          </a:xfrm>
          <a:prstGeom prst="rect">
            <a:avLst/>
          </a:prstGeom>
          <a:noFill/>
          <a:ln>
            <a:noFill/>
          </a:ln>
        </p:spPr>
      </p:pic>
      <p:pic>
        <p:nvPicPr>
          <p:cNvPr descr="Screenshot 2025-08-18 at 8.03.10 PM" id="1011" name="Google Shape;1011;p14"/>
          <p:cNvPicPr preferRelativeResize="0"/>
          <p:nvPr/>
        </p:nvPicPr>
        <p:blipFill rotWithShape="1">
          <a:blip r:embed="rId5">
            <a:alphaModFix/>
          </a:blip>
          <a:srcRect b="0" l="0" r="0" t="0"/>
          <a:stretch/>
        </p:blipFill>
        <p:spPr>
          <a:xfrm>
            <a:off x="5706110" y="2567553"/>
            <a:ext cx="3437255" cy="356870"/>
          </a:xfrm>
          <a:prstGeom prst="rect">
            <a:avLst/>
          </a:prstGeom>
          <a:noFill/>
          <a:ln>
            <a:noFill/>
          </a:ln>
        </p:spPr>
      </p:pic>
      <p:pic>
        <p:nvPicPr>
          <p:cNvPr descr="Screenshot 2025-08-18 at 8.04.09 PM" id="1012" name="Google Shape;1012;p14"/>
          <p:cNvPicPr preferRelativeResize="0"/>
          <p:nvPr/>
        </p:nvPicPr>
        <p:blipFill rotWithShape="1">
          <a:blip r:embed="rId6">
            <a:alphaModFix/>
          </a:blip>
          <a:srcRect b="0" l="0" r="0" t="0"/>
          <a:stretch/>
        </p:blipFill>
        <p:spPr>
          <a:xfrm>
            <a:off x="5705475" y="3419181"/>
            <a:ext cx="3437890" cy="357505"/>
          </a:xfrm>
          <a:prstGeom prst="rect">
            <a:avLst/>
          </a:prstGeom>
          <a:noFill/>
          <a:ln>
            <a:noFill/>
          </a:ln>
        </p:spPr>
      </p:pic>
      <p:pic>
        <p:nvPicPr>
          <p:cNvPr descr="Screenshot 2025-08-18 at 8.04.39 PM" id="1013" name="Google Shape;1013;p14"/>
          <p:cNvPicPr preferRelativeResize="0"/>
          <p:nvPr/>
        </p:nvPicPr>
        <p:blipFill rotWithShape="1">
          <a:blip r:embed="rId7">
            <a:alphaModFix/>
          </a:blip>
          <a:srcRect b="0" l="0" r="0" t="0"/>
          <a:stretch/>
        </p:blipFill>
        <p:spPr>
          <a:xfrm>
            <a:off x="5705475" y="4271439"/>
            <a:ext cx="3437890" cy="3568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5"/>
          <p:cNvSpPr txBox="1"/>
          <p:nvPr>
            <p:ph idx="4" type="subTitle"/>
          </p:nvPr>
        </p:nvSpPr>
        <p:spPr>
          <a:xfrm>
            <a:off x="720000" y="874395"/>
            <a:ext cx="4656231" cy="3650615"/>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rPr lang="en-US" sz="1800"/>
              <a:t>cat - The cat command displays the content of a file in the terminal. It’s a quick way to view text files.</a:t>
            </a:r>
            <a:endParaRPr/>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rPr lang="en-US" sz="1800"/>
              <a:t>nano or vim - These are text editors used to create or edit files directly from the terminal. nano is more user friendly for beginners, while vim is powerful for advanced users.</a:t>
            </a:r>
            <a:endParaRPr/>
          </a:p>
          <a:p>
            <a:pPr indent="-304800" lvl="0" marL="457200" rtl="0" algn="ctr">
              <a:lnSpc>
                <a:spcPct val="100000"/>
              </a:lnSpc>
              <a:spcBef>
                <a:spcPts val="0"/>
              </a:spcBef>
              <a:spcAft>
                <a:spcPts val="0"/>
              </a:spcAft>
              <a:buSzPts val="1200"/>
              <a:buNone/>
            </a:pPr>
            <a:r>
              <a:t/>
            </a:r>
            <a:endParaRPr sz="1800"/>
          </a:p>
        </p:txBody>
      </p:sp>
      <p:sp>
        <p:nvSpPr>
          <p:cNvPr id="1019" name="Google Shape;1019;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sz="2000"/>
              <a:t>Viewing and Editing Files</a:t>
            </a:r>
            <a:endParaRPr/>
          </a:p>
        </p:txBody>
      </p:sp>
      <p:pic>
        <p:nvPicPr>
          <p:cNvPr descr="Screenshot 2025-08-18 at 8.29.41 PM" id="1020" name="Google Shape;1020;p15"/>
          <p:cNvPicPr preferRelativeResize="0"/>
          <p:nvPr/>
        </p:nvPicPr>
        <p:blipFill rotWithShape="1">
          <a:blip r:embed="rId3">
            <a:alphaModFix/>
          </a:blip>
          <a:srcRect b="0" l="0" r="0" t="0"/>
          <a:stretch/>
        </p:blipFill>
        <p:spPr>
          <a:xfrm>
            <a:off x="5706110" y="1786374"/>
            <a:ext cx="3438144" cy="356616"/>
          </a:xfrm>
          <a:prstGeom prst="rect">
            <a:avLst/>
          </a:prstGeom>
          <a:noFill/>
          <a:ln>
            <a:noFill/>
          </a:ln>
        </p:spPr>
      </p:pic>
      <p:pic>
        <p:nvPicPr>
          <p:cNvPr descr="Screenshot 2025-08-18 at 8.30.45 PM" id="1021" name="Google Shape;1021;p15"/>
          <p:cNvPicPr preferRelativeResize="0"/>
          <p:nvPr/>
        </p:nvPicPr>
        <p:blipFill rotWithShape="1">
          <a:blip r:embed="rId4">
            <a:alphaModFix/>
          </a:blip>
          <a:srcRect b="0" l="0" r="0" t="0"/>
          <a:stretch/>
        </p:blipFill>
        <p:spPr>
          <a:xfrm>
            <a:off x="5706110" y="3138370"/>
            <a:ext cx="3438144" cy="7132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6"/>
          <p:cNvSpPr txBox="1"/>
          <p:nvPr>
            <p:ph idx="4" type="subTitle"/>
          </p:nvPr>
        </p:nvSpPr>
        <p:spPr>
          <a:xfrm>
            <a:off x="720000" y="1084989"/>
            <a:ext cx="4986110" cy="3156506"/>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US" sz="1800"/>
              <a:t>top - The top command displays real-time system resource usage, including CPU and memory. It’s useful for monitoring system performance.</a:t>
            </a:r>
            <a:endParaRPr/>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rPr lang="en-US" sz="1800"/>
              <a:t>df - The df (Disk Free) command shows disk space usage for all mounted filesystems. It helps you keep track of available storage.</a:t>
            </a:r>
            <a:endParaRPr/>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rPr lang="en-US" sz="1800"/>
              <a:t>free - The free command displays information about memory usage, including total, used, and free memory.</a:t>
            </a:r>
            <a:endParaRPr/>
          </a:p>
        </p:txBody>
      </p:sp>
      <p:sp>
        <p:nvSpPr>
          <p:cNvPr id="1027" name="Google Shape;1027;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1800"/>
              <a:t>System Information and Management</a:t>
            </a:r>
            <a:endParaRPr/>
          </a:p>
        </p:txBody>
      </p:sp>
      <p:pic>
        <p:nvPicPr>
          <p:cNvPr descr="Screenshot 2025-08-18 at 8.33.59 PM" id="1028" name="Google Shape;1028;p16"/>
          <p:cNvPicPr preferRelativeResize="0"/>
          <p:nvPr/>
        </p:nvPicPr>
        <p:blipFill rotWithShape="1">
          <a:blip r:embed="rId3">
            <a:alphaModFix/>
          </a:blip>
          <a:srcRect b="0" l="0" r="0" t="0"/>
          <a:stretch/>
        </p:blipFill>
        <p:spPr>
          <a:xfrm>
            <a:off x="5706110" y="1425534"/>
            <a:ext cx="3438144" cy="356616"/>
          </a:xfrm>
          <a:prstGeom prst="rect">
            <a:avLst/>
          </a:prstGeom>
          <a:noFill/>
          <a:ln>
            <a:noFill/>
          </a:ln>
        </p:spPr>
      </p:pic>
      <p:pic>
        <p:nvPicPr>
          <p:cNvPr descr="Screenshot 2025-08-18 at 8.34.44 PM" id="1029" name="Google Shape;1029;p16"/>
          <p:cNvPicPr preferRelativeResize="0"/>
          <p:nvPr/>
        </p:nvPicPr>
        <p:blipFill rotWithShape="1">
          <a:blip r:embed="rId4">
            <a:alphaModFix/>
          </a:blip>
          <a:srcRect b="0" l="0" r="0" t="0"/>
          <a:stretch/>
        </p:blipFill>
        <p:spPr>
          <a:xfrm>
            <a:off x="5706110" y="2522814"/>
            <a:ext cx="3437890" cy="356870"/>
          </a:xfrm>
          <a:prstGeom prst="rect">
            <a:avLst/>
          </a:prstGeom>
          <a:noFill/>
          <a:ln>
            <a:noFill/>
          </a:ln>
        </p:spPr>
      </p:pic>
      <p:pic>
        <p:nvPicPr>
          <p:cNvPr descr="Screenshot 2025-08-18 at 8.35.18 PM" id="1030" name="Google Shape;1030;p16"/>
          <p:cNvPicPr preferRelativeResize="0"/>
          <p:nvPr/>
        </p:nvPicPr>
        <p:blipFill rotWithShape="1">
          <a:blip r:embed="rId5">
            <a:alphaModFix/>
          </a:blip>
          <a:srcRect b="0" l="0" r="0" t="0"/>
          <a:stretch/>
        </p:blipFill>
        <p:spPr>
          <a:xfrm>
            <a:off x="5706110" y="3620091"/>
            <a:ext cx="3437890" cy="3568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7"/>
          <p:cNvSpPr txBox="1"/>
          <p:nvPr>
            <p:ph idx="4" type="subTitle"/>
          </p:nvPr>
        </p:nvSpPr>
        <p:spPr>
          <a:xfrm>
            <a:off x="720000" y="1162107"/>
            <a:ext cx="4986110" cy="335481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US" sz="1800"/>
              <a:t>ping - The ping command tests network connectivity to a specific host. It’s useful for troubleshooting network issues.</a:t>
            </a:r>
            <a:endParaRPr/>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rPr lang="en-US" sz="1800"/>
              <a:t>ifconfig or ip - These commands display network interface configuration. ifconfig is older and may be replaced by ip.</a:t>
            </a:r>
            <a:endParaRPr/>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rPr lang="en-US" sz="1800"/>
              <a:t>wget - The wget command downloads files from the internet. It’s helpful for retrieving files via HTTP, HTTPS, or FTP.</a:t>
            </a:r>
            <a:endParaRPr/>
          </a:p>
        </p:txBody>
      </p:sp>
      <p:sp>
        <p:nvSpPr>
          <p:cNvPr id="1036" name="Google Shape;1036;p17"/>
          <p:cNvSpPr txBox="1"/>
          <p:nvPr>
            <p:ph type="title"/>
          </p:nvPr>
        </p:nvSpPr>
        <p:spPr>
          <a:xfrm>
            <a:off x="720000" y="2906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3200"/>
              <a:t>Networking Commands</a:t>
            </a:r>
            <a:endParaRPr/>
          </a:p>
        </p:txBody>
      </p:sp>
      <p:pic>
        <p:nvPicPr>
          <p:cNvPr descr="Screenshot 2025-08-18 at 8.39.23 PM" id="1037" name="Google Shape;1037;p17"/>
          <p:cNvPicPr preferRelativeResize="0"/>
          <p:nvPr/>
        </p:nvPicPr>
        <p:blipFill rotWithShape="1">
          <a:blip r:embed="rId3">
            <a:alphaModFix/>
          </a:blip>
          <a:srcRect b="0" l="0" r="0" t="0"/>
          <a:stretch/>
        </p:blipFill>
        <p:spPr>
          <a:xfrm>
            <a:off x="5706110" y="1494351"/>
            <a:ext cx="3438144" cy="356616"/>
          </a:xfrm>
          <a:prstGeom prst="rect">
            <a:avLst/>
          </a:prstGeom>
          <a:noFill/>
          <a:ln>
            <a:noFill/>
          </a:ln>
        </p:spPr>
      </p:pic>
      <p:pic>
        <p:nvPicPr>
          <p:cNvPr descr="Screenshot 2025-08-18 at 8.40.04 PM" id="1038" name="Google Shape;1038;p17"/>
          <p:cNvPicPr preferRelativeResize="0"/>
          <p:nvPr/>
        </p:nvPicPr>
        <p:blipFill rotWithShape="1">
          <a:blip r:embed="rId4">
            <a:alphaModFix/>
          </a:blip>
          <a:srcRect b="0" l="0" r="0" t="0"/>
          <a:stretch/>
        </p:blipFill>
        <p:spPr>
          <a:xfrm>
            <a:off x="5706110" y="2432360"/>
            <a:ext cx="3438144" cy="713232"/>
          </a:xfrm>
          <a:prstGeom prst="rect">
            <a:avLst/>
          </a:prstGeom>
          <a:noFill/>
          <a:ln>
            <a:noFill/>
          </a:ln>
        </p:spPr>
      </p:pic>
      <p:pic>
        <p:nvPicPr>
          <p:cNvPr descr="Screenshot 2025-08-18 at 8.41.34 PM" id="1039" name="Google Shape;1039;p17"/>
          <p:cNvPicPr preferRelativeResize="0"/>
          <p:nvPr/>
        </p:nvPicPr>
        <p:blipFill rotWithShape="1">
          <a:blip r:embed="rId5">
            <a:alphaModFix/>
          </a:blip>
          <a:srcRect b="0" l="0" r="0" t="0"/>
          <a:stretch/>
        </p:blipFill>
        <p:spPr>
          <a:xfrm>
            <a:off x="5706110" y="3703230"/>
            <a:ext cx="3438144" cy="3566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8"/>
          <p:cNvSpPr txBox="1"/>
          <p:nvPr>
            <p:ph idx="4" type="subTitle"/>
          </p:nvPr>
        </p:nvSpPr>
        <p:spPr>
          <a:xfrm>
            <a:off x="720000" y="1221010"/>
            <a:ext cx="4986110" cy="2701480"/>
          </a:xfrm>
          <a:prstGeom prst="rect">
            <a:avLst/>
          </a:prstGeom>
          <a:noFill/>
          <a:ln>
            <a:noFill/>
          </a:ln>
        </p:spPr>
        <p:txBody>
          <a:bodyPr anchorCtr="0" anchor="t" bIns="91425" lIns="91425" spcFirstLastPara="1" rIns="91425" wrap="square" tIns="91425">
            <a:noAutofit/>
          </a:bodyPr>
          <a:lstStyle/>
          <a:p>
            <a:pPr indent="-304800" lvl="0" marL="457200" rtl="0" algn="ctr">
              <a:lnSpc>
                <a:spcPct val="100000"/>
              </a:lnSpc>
              <a:spcBef>
                <a:spcPts val="0"/>
              </a:spcBef>
              <a:spcAft>
                <a:spcPts val="0"/>
              </a:spcAft>
              <a:buSzPts val="1200"/>
              <a:buNone/>
            </a:pPr>
            <a:r>
              <a:rPr lang="en-US" sz="1800"/>
              <a:t> apt-get (Debian/Ubuntu) - This command manages packages in Debian-based distributions, allowing you to install, update, and remove software.</a:t>
            </a:r>
            <a:endParaRPr/>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t/>
            </a:r>
            <a:endParaRPr sz="1800"/>
          </a:p>
          <a:p>
            <a:pPr indent="-304800" lvl="0" marL="457200" rtl="0" algn="ctr">
              <a:lnSpc>
                <a:spcPct val="100000"/>
              </a:lnSpc>
              <a:spcBef>
                <a:spcPts val="0"/>
              </a:spcBef>
              <a:spcAft>
                <a:spcPts val="0"/>
              </a:spcAft>
              <a:buSzPts val="1200"/>
              <a:buNone/>
            </a:pPr>
            <a:r>
              <a:rPr lang="en-US" sz="1800"/>
              <a:t>yum (CentOS/Fedora) - Similar to apt-get, yum manages packages in RPM-based distributions.</a:t>
            </a:r>
            <a:endParaRPr/>
          </a:p>
        </p:txBody>
      </p:sp>
      <p:sp>
        <p:nvSpPr>
          <p:cNvPr id="1045" name="Google Shape;1045;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US" sz="2000"/>
              <a:t>Package Management</a:t>
            </a:r>
            <a:endParaRPr/>
          </a:p>
        </p:txBody>
      </p:sp>
      <p:pic>
        <p:nvPicPr>
          <p:cNvPr descr="Screenshot 2025-08-18 at 9.03.43 PM" id="1046" name="Google Shape;1046;p18"/>
          <p:cNvPicPr preferRelativeResize="0"/>
          <p:nvPr/>
        </p:nvPicPr>
        <p:blipFill rotWithShape="1">
          <a:blip r:embed="rId3">
            <a:alphaModFix/>
          </a:blip>
          <a:srcRect b="0" l="0" r="0" t="0"/>
          <a:stretch/>
        </p:blipFill>
        <p:spPr>
          <a:xfrm>
            <a:off x="5706110" y="1678635"/>
            <a:ext cx="3438144" cy="356616"/>
          </a:xfrm>
          <a:prstGeom prst="rect">
            <a:avLst/>
          </a:prstGeom>
          <a:noFill/>
          <a:ln>
            <a:noFill/>
          </a:ln>
        </p:spPr>
      </p:pic>
      <p:pic>
        <p:nvPicPr>
          <p:cNvPr descr="Screenshot 2025-08-18 at 9.04.30 PM" id="1047" name="Google Shape;1047;p18"/>
          <p:cNvPicPr preferRelativeResize="0"/>
          <p:nvPr/>
        </p:nvPicPr>
        <p:blipFill rotWithShape="1">
          <a:blip r:embed="rId4">
            <a:alphaModFix/>
          </a:blip>
          <a:srcRect b="0" l="0" r="0" t="0"/>
          <a:stretch/>
        </p:blipFill>
        <p:spPr>
          <a:xfrm>
            <a:off x="5706110" y="3217666"/>
            <a:ext cx="3438144" cy="3566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9"/>
          <p:cNvSpPr txBox="1"/>
          <p:nvPr>
            <p:ph idx="4" type="subTitle"/>
          </p:nvPr>
        </p:nvSpPr>
        <p:spPr>
          <a:xfrm>
            <a:off x="862330" y="1158183"/>
            <a:ext cx="7301865" cy="3080385"/>
          </a:xfrm>
          <a:prstGeom prst="rect">
            <a:avLst/>
          </a:prstGeom>
          <a:noFill/>
          <a:ln>
            <a:noFill/>
          </a:ln>
        </p:spPr>
        <p:txBody>
          <a:bodyPr anchorCtr="0" anchor="t" bIns="91425" lIns="91425" spcFirstLastPara="1" rIns="91425" wrap="square" tIns="91425">
            <a:noAutofit/>
          </a:bodyPr>
          <a:lstStyle/>
          <a:p>
            <a:pPr indent="-304800" lvl="0" marL="457200" rtl="0" algn="ctr">
              <a:lnSpc>
                <a:spcPct val="150000"/>
              </a:lnSpc>
              <a:spcBef>
                <a:spcPts val="0"/>
              </a:spcBef>
              <a:spcAft>
                <a:spcPts val="0"/>
              </a:spcAft>
              <a:buSzPts val="1200"/>
              <a:buNone/>
            </a:pPr>
            <a:r>
              <a:rPr lang="en-US" sz="1800"/>
              <a:t>Learning the basics of Linux commands can really boost your productivity when working with the system. With just a few commands, you’ll be able to move around directories, manage files, and perform essential tasks more efficiently. Once you get comfortable with these everyday commands, using the Linux command line will feel much less intimidating—and you’ll be able to handle your work or personal projects with confidence, almost like a pro.</a:t>
            </a:r>
            <a:endParaRPr sz="1800"/>
          </a:p>
        </p:txBody>
      </p:sp>
      <p:sp>
        <p:nvSpPr>
          <p:cNvPr id="1053" name="Google Shape;1053;p19"/>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sz="4000"/>
              <a:t>Learning Objectives:</a:t>
            </a:r>
            <a:endParaRPr b="1" sz="4000"/>
          </a:p>
        </p:txBody>
      </p:sp>
      <p:sp>
        <p:nvSpPr>
          <p:cNvPr id="702" name="Google Shape;702;p2"/>
          <p:cNvSpPr txBox="1"/>
          <p:nvPr>
            <p:ph idx="1" type="body"/>
          </p:nvPr>
        </p:nvSpPr>
        <p:spPr>
          <a:xfrm>
            <a:off x="720000" y="1520606"/>
            <a:ext cx="7704000" cy="1908393"/>
          </a:xfrm>
          <a:prstGeom prst="rect">
            <a:avLst/>
          </a:prstGeom>
          <a:noFill/>
          <a:ln>
            <a:noFill/>
          </a:ln>
        </p:spPr>
        <p:txBody>
          <a:bodyPr anchorCtr="0" anchor="t" bIns="91425" lIns="91425" spcFirstLastPara="1" rIns="91425" wrap="square" tIns="91425">
            <a:noAutofit/>
          </a:bodyPr>
          <a:lstStyle/>
          <a:p>
            <a:pPr indent="-171450" lvl="1" marL="628650" rtl="0" algn="l">
              <a:lnSpc>
                <a:spcPct val="150000"/>
              </a:lnSpc>
              <a:spcBef>
                <a:spcPts val="0"/>
              </a:spcBef>
              <a:spcAft>
                <a:spcPts val="0"/>
              </a:spcAft>
              <a:buSzPts val="1200"/>
              <a:buChar char="○"/>
            </a:pPr>
            <a:r>
              <a:rPr lang="en-US" sz="2000"/>
              <a:t>Identify basic Linux commands for navigation and admin access</a:t>
            </a:r>
            <a:endParaRPr/>
          </a:p>
          <a:p>
            <a:pPr indent="-171450" lvl="1" marL="628650" rtl="0" algn="l">
              <a:lnSpc>
                <a:spcPct val="150000"/>
              </a:lnSpc>
              <a:spcBef>
                <a:spcPts val="0"/>
              </a:spcBef>
              <a:spcAft>
                <a:spcPts val="0"/>
              </a:spcAft>
              <a:buSzPts val="1200"/>
              <a:buChar char="○"/>
            </a:pPr>
            <a:r>
              <a:rPr lang="en-US" sz="2000"/>
              <a:t>Match commands to appropriate user roles and scenarios</a:t>
            </a:r>
            <a:endParaRPr/>
          </a:p>
          <a:p>
            <a:pPr indent="-171450" lvl="1" marL="628650" rtl="0" algn="l">
              <a:lnSpc>
                <a:spcPct val="150000"/>
              </a:lnSpc>
              <a:spcBef>
                <a:spcPts val="0"/>
              </a:spcBef>
              <a:spcAft>
                <a:spcPts val="0"/>
              </a:spcAft>
              <a:buSzPts val="1200"/>
              <a:buChar char="○"/>
            </a:pPr>
            <a:r>
              <a:rPr lang="en-US" sz="2000"/>
              <a:t>Navigate the file system via terminal commands</a:t>
            </a:r>
            <a:endParaRPr/>
          </a:p>
          <a:p>
            <a:pPr indent="-171450" lvl="1" marL="628650" rtl="0" algn="l">
              <a:lnSpc>
                <a:spcPct val="150000"/>
              </a:lnSpc>
              <a:spcBef>
                <a:spcPts val="0"/>
              </a:spcBef>
              <a:spcAft>
                <a:spcPts val="0"/>
              </a:spcAft>
              <a:buSzPts val="1200"/>
              <a:buChar char="○"/>
            </a:pPr>
            <a:r>
              <a:rPr lang="en-US" sz="2000"/>
              <a:t>Verify user access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20"/>
          <p:cNvSpPr txBox="1"/>
          <p:nvPr>
            <p:ph idx="2" type="subTitle"/>
          </p:nvPr>
        </p:nvSpPr>
        <p:spPr>
          <a:xfrm>
            <a:off x="295173" y="1377702"/>
            <a:ext cx="8601692" cy="80835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800"/>
              <a:t>pwd (print working directory): This command displays the full path of your current location in the file system. The command outputs the current working directory </a:t>
            </a:r>
            <a:r>
              <a:rPr b="1" lang="en-US" sz="1800" u="sng">
                <a:solidFill>
                  <a:schemeClr val="hlink"/>
                </a:solidFill>
                <a:hlinkClick r:id="rId3"/>
              </a:rPr>
              <a:t>absolute path</a:t>
            </a:r>
            <a:r>
              <a:rPr lang="en-US" sz="1800"/>
              <a:t>. In this case, the home directory path.</a:t>
            </a:r>
            <a:endParaRPr sz="1800"/>
          </a:p>
        </p:txBody>
      </p:sp>
      <p:sp>
        <p:nvSpPr>
          <p:cNvPr id="1059" name="Google Shape;1059;p20"/>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id="1060" name="Google Shape;1060;p20"/>
          <p:cNvPicPr preferRelativeResize="0"/>
          <p:nvPr/>
        </p:nvPicPr>
        <p:blipFill rotWithShape="1">
          <a:blip r:embed="rId4">
            <a:alphaModFix/>
          </a:blip>
          <a:srcRect b="0" l="0" r="0" t="0"/>
          <a:stretch/>
        </p:blipFill>
        <p:spPr>
          <a:xfrm>
            <a:off x="1178011" y="2985293"/>
            <a:ext cx="6969211" cy="85344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21"/>
          <p:cNvSpPr txBox="1"/>
          <p:nvPr>
            <p:ph idx="2" type="subTitle"/>
          </p:nvPr>
        </p:nvSpPr>
        <p:spPr>
          <a:xfrm>
            <a:off x="720000" y="1929637"/>
            <a:ext cx="3766081" cy="80835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US" sz="1800"/>
              <a:t>ls (list): This command lists the contents (files and directories) of the current directory by default. You can also specify a directory to list its contents.  </a:t>
            </a:r>
            <a:endParaRPr sz="1800"/>
          </a:p>
        </p:txBody>
      </p:sp>
      <p:sp>
        <p:nvSpPr>
          <p:cNvPr id="1066" name="Google Shape;1066;p21"/>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descr="A screenshot of a computer&#10;&#10;AI-generated content may be incorrect." id="1067" name="Google Shape;1067;p21"/>
          <p:cNvPicPr preferRelativeResize="0"/>
          <p:nvPr/>
        </p:nvPicPr>
        <p:blipFill rotWithShape="1">
          <a:blip r:embed="rId3">
            <a:alphaModFix/>
          </a:blip>
          <a:srcRect b="0" l="0" r="0" t="0"/>
          <a:stretch/>
        </p:blipFill>
        <p:spPr>
          <a:xfrm>
            <a:off x="4481384" y="1502317"/>
            <a:ext cx="4594517" cy="2764883"/>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22"/>
          <p:cNvSpPr txBox="1"/>
          <p:nvPr>
            <p:ph idx="2" type="subTitle"/>
          </p:nvPr>
        </p:nvSpPr>
        <p:spPr>
          <a:xfrm>
            <a:off x="901232" y="1303562"/>
            <a:ext cx="7616692" cy="8083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t>cd (change directory): This command is used to move between directories. </a:t>
            </a:r>
            <a:endParaRPr/>
          </a:p>
          <a:p>
            <a:pPr indent="0" lvl="0" marL="0" rtl="0" algn="l">
              <a:lnSpc>
                <a:spcPct val="100000"/>
              </a:lnSpc>
              <a:spcBef>
                <a:spcPts val="0"/>
              </a:spcBef>
              <a:spcAft>
                <a:spcPts val="0"/>
              </a:spcAft>
              <a:buSzPts val="1200"/>
              <a:buNone/>
            </a:pPr>
            <a:r>
              <a:rPr lang="en-US" sz="1800"/>
              <a:t>cd directory_name: Changes to a subdirectory within the current directory.</a:t>
            </a:r>
            <a:endParaRPr sz="1800"/>
          </a:p>
        </p:txBody>
      </p:sp>
      <p:sp>
        <p:nvSpPr>
          <p:cNvPr id="1073" name="Google Shape;1073;p22"/>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descr="A screenshot of a computer program&#10;&#10;AI-generated content may be incorrect." id="1074" name="Google Shape;1074;p22"/>
          <p:cNvPicPr preferRelativeResize="0"/>
          <p:nvPr/>
        </p:nvPicPr>
        <p:blipFill rotWithShape="1">
          <a:blip r:embed="rId3">
            <a:alphaModFix/>
          </a:blip>
          <a:srcRect b="0" l="0" r="0" t="0"/>
          <a:stretch/>
        </p:blipFill>
        <p:spPr>
          <a:xfrm>
            <a:off x="1594021" y="2111917"/>
            <a:ext cx="5955957" cy="1960809"/>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23"/>
          <p:cNvSpPr txBox="1"/>
          <p:nvPr>
            <p:ph idx="2" type="subTitle"/>
          </p:nvPr>
        </p:nvSpPr>
        <p:spPr>
          <a:xfrm>
            <a:off x="901232" y="1303562"/>
            <a:ext cx="7616692" cy="8083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t>Moving up one directory:</a:t>
            </a:r>
            <a:endParaRPr/>
          </a:p>
          <a:p>
            <a:pPr indent="0" lvl="0" marL="0" rtl="0" algn="l">
              <a:lnSpc>
                <a:spcPct val="100000"/>
              </a:lnSpc>
              <a:spcBef>
                <a:spcPts val="0"/>
              </a:spcBef>
              <a:spcAft>
                <a:spcPts val="0"/>
              </a:spcAft>
              <a:buSzPts val="1200"/>
              <a:buNone/>
            </a:pPr>
            <a:r>
              <a:t/>
            </a:r>
            <a:endParaRPr sz="1800"/>
          </a:p>
          <a:p>
            <a:pPr indent="0" lvl="0" marL="0" rtl="0" algn="l">
              <a:lnSpc>
                <a:spcPct val="100000"/>
              </a:lnSpc>
              <a:spcBef>
                <a:spcPts val="0"/>
              </a:spcBef>
              <a:spcAft>
                <a:spcPts val="0"/>
              </a:spcAft>
              <a:buSzPts val="1200"/>
              <a:buNone/>
            </a:pPr>
            <a:r>
              <a:rPr lang="en-US" sz="1800"/>
              <a:t>You use the cd command followed by ... The .. symbol represents the parent directory of the current directory.</a:t>
            </a:r>
            <a:endParaRPr/>
          </a:p>
        </p:txBody>
      </p:sp>
      <p:sp>
        <p:nvSpPr>
          <p:cNvPr id="1080" name="Google Shape;1080;p23"/>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id="1081" name="Google Shape;1081;p23"/>
          <p:cNvPicPr preferRelativeResize="0"/>
          <p:nvPr/>
        </p:nvPicPr>
        <p:blipFill rotWithShape="1">
          <a:blip r:embed="rId3">
            <a:alphaModFix/>
          </a:blip>
          <a:srcRect b="0" l="0" r="0" t="0"/>
          <a:stretch/>
        </p:blipFill>
        <p:spPr>
          <a:xfrm>
            <a:off x="1013253" y="2673951"/>
            <a:ext cx="4572000" cy="52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24"/>
          <p:cNvSpPr txBox="1"/>
          <p:nvPr>
            <p:ph idx="2" type="subTitle"/>
          </p:nvPr>
        </p:nvSpPr>
        <p:spPr>
          <a:xfrm>
            <a:off x="909470" y="3412449"/>
            <a:ext cx="7616692" cy="8083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t>After executing this command, you'll be in the parent directory of your previous location. If you keep using cd .. repeatedly, you will eventually reach the root directory /, which is the topmost level in the filesystem hierarchy.</a:t>
            </a:r>
            <a:endParaRPr/>
          </a:p>
        </p:txBody>
      </p:sp>
      <p:sp>
        <p:nvSpPr>
          <p:cNvPr id="1087" name="Google Shape;1087;p24"/>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descr="A screenshot of a computer program&#10;&#10;AI-generated content may be incorrect." id="1088" name="Google Shape;1088;p24"/>
          <p:cNvPicPr preferRelativeResize="0"/>
          <p:nvPr/>
        </p:nvPicPr>
        <p:blipFill rotWithShape="1">
          <a:blip r:embed="rId3">
            <a:alphaModFix/>
          </a:blip>
          <a:srcRect b="0" l="0" r="0" t="0"/>
          <a:stretch/>
        </p:blipFill>
        <p:spPr>
          <a:xfrm>
            <a:off x="1261600" y="1096452"/>
            <a:ext cx="6620799" cy="22577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25"/>
          <p:cNvSpPr txBox="1"/>
          <p:nvPr>
            <p:ph idx="2" type="subTitle"/>
          </p:nvPr>
        </p:nvSpPr>
        <p:spPr>
          <a:xfrm>
            <a:off x="901232" y="1303562"/>
            <a:ext cx="7616692" cy="8083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t>Returning to the previous directory:</a:t>
            </a:r>
            <a:endParaRPr/>
          </a:p>
          <a:p>
            <a:pPr indent="0" lvl="0" marL="0" rtl="0" algn="l">
              <a:lnSpc>
                <a:spcPct val="100000"/>
              </a:lnSpc>
              <a:spcBef>
                <a:spcPts val="0"/>
              </a:spcBef>
              <a:spcAft>
                <a:spcPts val="0"/>
              </a:spcAft>
              <a:buSzPts val="1200"/>
              <a:buNone/>
            </a:pPr>
            <a:r>
              <a:t/>
            </a:r>
            <a:endParaRPr sz="1800"/>
          </a:p>
          <a:p>
            <a:pPr indent="0" lvl="0" marL="0" rtl="0" algn="l">
              <a:lnSpc>
                <a:spcPct val="100000"/>
              </a:lnSpc>
              <a:spcBef>
                <a:spcPts val="0"/>
              </a:spcBef>
              <a:spcAft>
                <a:spcPts val="0"/>
              </a:spcAft>
              <a:buSzPts val="1200"/>
              <a:buNone/>
            </a:pPr>
            <a:r>
              <a:rPr lang="en-US" sz="1800"/>
              <a:t>To return to the previous directory in a Linux or Unix-like system, you can use the cd command with the - (dash) option.</a:t>
            </a:r>
            <a:endParaRPr/>
          </a:p>
        </p:txBody>
      </p:sp>
      <p:sp>
        <p:nvSpPr>
          <p:cNvPr id="1094" name="Google Shape;1094;p25"/>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id="1095" name="Google Shape;1095;p25"/>
          <p:cNvPicPr preferRelativeResize="0"/>
          <p:nvPr/>
        </p:nvPicPr>
        <p:blipFill rotWithShape="1">
          <a:blip r:embed="rId3">
            <a:alphaModFix/>
          </a:blip>
          <a:srcRect b="0" l="0" r="0" t="0"/>
          <a:stretch/>
        </p:blipFill>
        <p:spPr>
          <a:xfrm>
            <a:off x="1021491" y="2658037"/>
            <a:ext cx="5733536" cy="5939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26"/>
          <p:cNvSpPr txBox="1"/>
          <p:nvPr>
            <p:ph idx="2" type="subTitle"/>
          </p:nvPr>
        </p:nvSpPr>
        <p:spPr>
          <a:xfrm>
            <a:off x="807308" y="3144511"/>
            <a:ext cx="7616692" cy="8083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t>When you execute this command, the shell will take you back to the directory you were in before the last cd command. The system will also display the path of that directory as output, letting you know where you've navigated to.</a:t>
            </a:r>
            <a:endParaRPr/>
          </a:p>
          <a:p>
            <a:pPr indent="0" lvl="0" marL="0" rtl="0" algn="l">
              <a:lnSpc>
                <a:spcPct val="100000"/>
              </a:lnSpc>
              <a:spcBef>
                <a:spcPts val="0"/>
              </a:spcBef>
              <a:spcAft>
                <a:spcPts val="0"/>
              </a:spcAft>
              <a:buSzPts val="1200"/>
              <a:buNone/>
            </a:pPr>
            <a:r>
              <a:t/>
            </a:r>
            <a:endParaRPr sz="1800"/>
          </a:p>
          <a:p>
            <a:pPr indent="0" lvl="0" marL="0" rtl="0" algn="l">
              <a:lnSpc>
                <a:spcPct val="100000"/>
              </a:lnSpc>
              <a:spcBef>
                <a:spcPts val="0"/>
              </a:spcBef>
              <a:spcAft>
                <a:spcPts val="0"/>
              </a:spcAft>
              <a:buSzPts val="1200"/>
              <a:buNone/>
            </a:pPr>
            <a:r>
              <a:t/>
            </a:r>
            <a:endParaRPr sz="1800"/>
          </a:p>
        </p:txBody>
      </p:sp>
      <p:sp>
        <p:nvSpPr>
          <p:cNvPr id="1101" name="Google Shape;1101;p26"/>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descr="A screenshot of a computer&#10;&#10;AI-generated content may be incorrect." id="1102" name="Google Shape;1102;p26"/>
          <p:cNvPicPr preferRelativeResize="0"/>
          <p:nvPr/>
        </p:nvPicPr>
        <p:blipFill rotWithShape="1">
          <a:blip r:embed="rId3">
            <a:alphaModFix/>
          </a:blip>
          <a:srcRect b="0" l="0" r="0" t="0"/>
          <a:stretch/>
        </p:blipFill>
        <p:spPr>
          <a:xfrm>
            <a:off x="1213969" y="1190634"/>
            <a:ext cx="6716062" cy="172426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27"/>
          <p:cNvSpPr txBox="1"/>
          <p:nvPr>
            <p:ph idx="2" type="subTitle"/>
          </p:nvPr>
        </p:nvSpPr>
        <p:spPr>
          <a:xfrm>
            <a:off x="901232" y="1303562"/>
            <a:ext cx="7616692" cy="8083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t>Heading to the root directory:</a:t>
            </a:r>
            <a:endParaRPr/>
          </a:p>
          <a:p>
            <a:pPr indent="0" lvl="0" marL="0" rtl="0" algn="l">
              <a:lnSpc>
                <a:spcPct val="100000"/>
              </a:lnSpc>
              <a:spcBef>
                <a:spcPts val="0"/>
              </a:spcBef>
              <a:spcAft>
                <a:spcPts val="0"/>
              </a:spcAft>
              <a:buSzPts val="1200"/>
              <a:buNone/>
            </a:pPr>
            <a:r>
              <a:t/>
            </a:r>
            <a:endParaRPr sz="1800"/>
          </a:p>
          <a:p>
            <a:pPr indent="0" lvl="0" marL="0" rtl="0" algn="l">
              <a:lnSpc>
                <a:spcPct val="100000"/>
              </a:lnSpc>
              <a:spcBef>
                <a:spcPts val="0"/>
              </a:spcBef>
              <a:spcAft>
                <a:spcPts val="0"/>
              </a:spcAft>
              <a:buSzPts val="1200"/>
              <a:buNone/>
            </a:pPr>
            <a:r>
              <a:rPr lang="en-US" sz="1800"/>
              <a:t>Use the cd command followed by a forward slash /.</a:t>
            </a:r>
            <a:endParaRPr/>
          </a:p>
        </p:txBody>
      </p:sp>
      <p:sp>
        <p:nvSpPr>
          <p:cNvPr id="1108" name="Google Shape;1108;p27"/>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id="1109" name="Google Shape;1109;p27"/>
          <p:cNvPicPr preferRelativeResize="0"/>
          <p:nvPr/>
        </p:nvPicPr>
        <p:blipFill rotWithShape="1">
          <a:blip r:embed="rId3">
            <a:alphaModFix/>
          </a:blip>
          <a:srcRect b="0" l="0" r="0" t="0"/>
          <a:stretch/>
        </p:blipFill>
        <p:spPr>
          <a:xfrm>
            <a:off x="991848" y="2441797"/>
            <a:ext cx="6112476" cy="5734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28"/>
          <p:cNvSpPr txBox="1"/>
          <p:nvPr>
            <p:ph idx="2" type="subTitle"/>
          </p:nvPr>
        </p:nvSpPr>
        <p:spPr>
          <a:xfrm>
            <a:off x="807308" y="2617288"/>
            <a:ext cx="7616692" cy="80835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800"/>
              <a:t>After executing this command, you'll be located in the root directory, and any commands you execute will operate from this directory context unless otherwise specified. If you've ever lost within the directory structure, you can quickly get back to the root directory by typing cd /. From there, you can navigate to any other location in the filesystem with relative ease.</a:t>
            </a:r>
            <a:endParaRPr/>
          </a:p>
        </p:txBody>
      </p:sp>
      <p:sp>
        <p:nvSpPr>
          <p:cNvPr id="1115" name="Google Shape;1115;p28"/>
          <p:cNvSpPr txBox="1"/>
          <p:nvPr>
            <p:ph type="title"/>
          </p:nvPr>
        </p:nvSpPr>
        <p:spPr>
          <a:xfrm>
            <a:off x="720000" y="268753"/>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Navigation commands</a:t>
            </a:r>
            <a:endParaRPr/>
          </a:p>
        </p:txBody>
      </p:sp>
      <p:pic>
        <p:nvPicPr>
          <p:cNvPr descr="A black square with a black border&#10;&#10;AI-generated content may be incorrect." id="1116" name="Google Shape;1116;p28"/>
          <p:cNvPicPr preferRelativeResize="0"/>
          <p:nvPr/>
        </p:nvPicPr>
        <p:blipFill rotWithShape="1">
          <a:blip r:embed="rId3">
            <a:alphaModFix/>
          </a:blip>
          <a:srcRect b="0" l="0" r="0" t="0"/>
          <a:stretch/>
        </p:blipFill>
        <p:spPr>
          <a:xfrm>
            <a:off x="1324307" y="1190634"/>
            <a:ext cx="6582694" cy="13622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29"/>
          <p:cNvSpPr txBox="1"/>
          <p:nvPr>
            <p:ph idx="1" type="subTitle"/>
          </p:nvPr>
        </p:nvSpPr>
        <p:spPr>
          <a:xfrm>
            <a:off x="807137" y="1479251"/>
            <a:ext cx="6969382" cy="3009778"/>
          </a:xfrm>
          <a:prstGeom prst="rect">
            <a:avLst/>
          </a:prstGeom>
          <a:noFill/>
          <a:ln>
            <a:noFill/>
          </a:ln>
        </p:spPr>
        <p:txBody>
          <a:bodyPr anchorCtr="0" anchor="b" bIns="91425" lIns="91425" spcFirstLastPara="1" rIns="91425" wrap="square" tIns="91425">
            <a:noAutofit/>
          </a:bodyPr>
          <a:lstStyle/>
          <a:p>
            <a:pPr indent="-304800" lvl="0" marL="457200" rtl="0" algn="l">
              <a:lnSpc>
                <a:spcPct val="150000"/>
              </a:lnSpc>
              <a:spcBef>
                <a:spcPts val="0"/>
              </a:spcBef>
              <a:spcAft>
                <a:spcPts val="0"/>
              </a:spcAft>
              <a:buSzPts val="1800"/>
              <a:buFont typeface="Arial"/>
              <a:buChar char="•"/>
            </a:pPr>
            <a:r>
              <a:rPr lang="en-US" sz="1300" u="sng">
                <a:solidFill>
                  <a:schemeClr val="hlink"/>
                </a:solidFill>
                <a:hlinkClick r:id="rId3"/>
              </a:rPr>
              <a:t>https://www.geeksforgeeks.org/techtips/basic-linux-commands-day-day-life/</a:t>
            </a:r>
            <a:endParaRPr sz="1300"/>
          </a:p>
          <a:p>
            <a:pPr indent="-190500" lvl="0" marL="457200" rtl="0" algn="l">
              <a:lnSpc>
                <a:spcPct val="150000"/>
              </a:lnSpc>
              <a:spcBef>
                <a:spcPts val="0"/>
              </a:spcBef>
              <a:spcAft>
                <a:spcPts val="0"/>
              </a:spcAft>
              <a:buSzPts val="1800"/>
              <a:buFont typeface="Arial"/>
              <a:buNone/>
            </a:pPr>
            <a:r>
              <a:t/>
            </a:r>
            <a:endParaRPr sz="1300"/>
          </a:p>
          <a:p>
            <a:pPr indent="-304800" lvl="0" marL="457200" rtl="0" algn="l">
              <a:lnSpc>
                <a:spcPct val="150000"/>
              </a:lnSpc>
              <a:spcBef>
                <a:spcPts val="0"/>
              </a:spcBef>
              <a:spcAft>
                <a:spcPts val="0"/>
              </a:spcAft>
              <a:buSzPts val="1800"/>
              <a:buFont typeface="Arial"/>
              <a:buChar char="•"/>
            </a:pPr>
            <a:r>
              <a:rPr lang="en-US" sz="1300"/>
              <a:t>GeeksforGeeks, “What is Terminal, Console, Shell and Kernel?,” GeeksforGeeks,  Sep. 30, 2024. </a:t>
            </a:r>
            <a:r>
              <a:rPr lang="en-US" sz="1300" u="sng">
                <a:solidFill>
                  <a:schemeClr val="hlink"/>
                </a:solidFill>
                <a:hlinkClick r:id="rId4"/>
              </a:rPr>
              <a:t>https://www.geeksforgeeks.org/operating-systems/what-is-terminal-console-shell-and-kernel/</a:t>
            </a:r>
            <a:endParaRPr sz="1300"/>
          </a:p>
          <a:p>
            <a:pPr indent="0" lvl="0" marL="152400" rtl="0" algn="l">
              <a:lnSpc>
                <a:spcPct val="150000"/>
              </a:lnSpc>
              <a:spcBef>
                <a:spcPts val="0"/>
              </a:spcBef>
              <a:spcAft>
                <a:spcPts val="0"/>
              </a:spcAft>
              <a:buSzPts val="1800"/>
              <a:buNone/>
            </a:pPr>
            <a:r>
              <a:t/>
            </a:r>
            <a:endParaRPr sz="1300"/>
          </a:p>
          <a:p>
            <a:pPr indent="-285750" lvl="0" marL="438150" rtl="0" algn="l">
              <a:lnSpc>
                <a:spcPct val="150000"/>
              </a:lnSpc>
              <a:spcBef>
                <a:spcPts val="0"/>
              </a:spcBef>
              <a:spcAft>
                <a:spcPts val="0"/>
              </a:spcAft>
              <a:buSzPts val="1800"/>
              <a:buFont typeface="Arial"/>
              <a:buChar char="•"/>
            </a:pPr>
            <a:r>
              <a:rPr lang="en-US" sz="1300"/>
              <a:t>Linuxopsys, “cd Command in Linux Explained [With Examples],” LinuxOPsys, Aug. 24, 2023. </a:t>
            </a:r>
            <a:r>
              <a:rPr lang="en-US" sz="1300" u="sng">
                <a:solidFill>
                  <a:schemeClr val="hlink"/>
                </a:solidFill>
                <a:hlinkClick r:id="rId5"/>
              </a:rPr>
              <a:t>https://linuxopsys.com/cd-command-in-linux</a:t>
            </a:r>
            <a:endParaRPr sz="1300"/>
          </a:p>
          <a:p>
            <a:pPr indent="-171450" lvl="0" marL="438150" rtl="0" algn="l">
              <a:lnSpc>
                <a:spcPct val="150000"/>
              </a:lnSpc>
              <a:spcBef>
                <a:spcPts val="0"/>
              </a:spcBef>
              <a:spcAft>
                <a:spcPts val="0"/>
              </a:spcAft>
              <a:buSzPts val="1800"/>
              <a:buFont typeface="Arial"/>
              <a:buNone/>
            </a:pPr>
            <a:r>
              <a:t/>
            </a:r>
            <a:endParaRPr sz="1300"/>
          </a:p>
          <a:p>
            <a:pPr indent="-285750" lvl="0" marL="438150" rtl="0" algn="l">
              <a:lnSpc>
                <a:spcPct val="150000"/>
              </a:lnSpc>
              <a:spcBef>
                <a:spcPts val="0"/>
              </a:spcBef>
              <a:spcAft>
                <a:spcPts val="0"/>
              </a:spcAft>
              <a:buSzPts val="1800"/>
              <a:buFont typeface="Arial"/>
              <a:buChar char="•"/>
            </a:pPr>
            <a:r>
              <a:rPr lang="en-US" sz="1300"/>
              <a:t>Chatgpt</a:t>
            </a:r>
            <a:endParaRPr sz="1300"/>
          </a:p>
        </p:txBody>
      </p:sp>
      <p:sp>
        <p:nvSpPr>
          <p:cNvPr id="1122" name="Google Shape;1122;p29"/>
          <p:cNvSpPr txBox="1"/>
          <p:nvPr>
            <p:ph type="title"/>
          </p:nvPr>
        </p:nvSpPr>
        <p:spPr>
          <a:xfrm>
            <a:off x="165558" y="502800"/>
            <a:ext cx="2712720" cy="57277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
          <p:cNvSpPr txBox="1"/>
          <p:nvPr>
            <p:ph type="title"/>
          </p:nvPr>
        </p:nvSpPr>
        <p:spPr>
          <a:xfrm>
            <a:off x="720000" y="2906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sz="3200"/>
              <a:t>Introduction</a:t>
            </a:r>
            <a:endParaRPr b="1" sz="3200"/>
          </a:p>
        </p:txBody>
      </p:sp>
      <p:sp>
        <p:nvSpPr>
          <p:cNvPr id="708" name="Google Shape;708;p3"/>
          <p:cNvSpPr txBox="1"/>
          <p:nvPr>
            <p:ph idx="3" type="subTitle"/>
          </p:nvPr>
        </p:nvSpPr>
        <p:spPr>
          <a:xfrm>
            <a:off x="720000" y="1025840"/>
            <a:ext cx="7704000" cy="382701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1200"/>
              <a:buNone/>
            </a:pPr>
            <a:r>
              <a:rPr lang="en-US" sz="1800"/>
              <a:t>Understanding the terms terminal, console, shell, and kernel is crucial for anyone working with computers or learning about operating systems. These concepts are key components of how we interact with our devices and software. The terminal is a text-based interface used to interact with the computer, while the console is often referred to as the physical or virtual interface that provides input/output access. The shell acts as an interpreter between the user and the operating system, and the kernel is the core part of the operating system that manages hardware resources.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sz="4000"/>
              <a:t>Group Members:</a:t>
            </a:r>
            <a:endParaRPr b="1" sz="4000"/>
          </a:p>
        </p:txBody>
      </p:sp>
      <p:sp>
        <p:nvSpPr>
          <p:cNvPr id="1128" name="Google Shape;1128;p30"/>
          <p:cNvSpPr txBox="1"/>
          <p:nvPr>
            <p:ph idx="1" type="body"/>
          </p:nvPr>
        </p:nvSpPr>
        <p:spPr>
          <a:xfrm>
            <a:off x="466001" y="1617553"/>
            <a:ext cx="7704000" cy="1908393"/>
          </a:xfrm>
          <a:prstGeom prst="rect">
            <a:avLst/>
          </a:prstGeom>
          <a:noFill/>
          <a:ln>
            <a:noFill/>
          </a:ln>
        </p:spPr>
        <p:txBody>
          <a:bodyPr anchorCtr="0" anchor="t" bIns="91425" lIns="91425" spcFirstLastPara="1" rIns="91425" wrap="square" tIns="91425">
            <a:noAutofit/>
          </a:bodyPr>
          <a:lstStyle/>
          <a:p>
            <a:pPr indent="0" lvl="1" marL="457200" rtl="0" algn="ctr">
              <a:lnSpc>
                <a:spcPct val="150000"/>
              </a:lnSpc>
              <a:spcBef>
                <a:spcPts val="0"/>
              </a:spcBef>
              <a:spcAft>
                <a:spcPts val="0"/>
              </a:spcAft>
              <a:buSzPts val="1200"/>
              <a:buNone/>
            </a:pPr>
            <a:r>
              <a:rPr lang="en-US" sz="1800"/>
              <a:t>Jhon Laurence Pacite</a:t>
            </a:r>
            <a:endParaRPr/>
          </a:p>
          <a:p>
            <a:pPr indent="0" lvl="1" marL="457200" rtl="0" algn="ctr">
              <a:lnSpc>
                <a:spcPct val="150000"/>
              </a:lnSpc>
              <a:spcBef>
                <a:spcPts val="0"/>
              </a:spcBef>
              <a:spcAft>
                <a:spcPts val="0"/>
              </a:spcAft>
              <a:buSzPts val="1200"/>
              <a:buNone/>
            </a:pPr>
            <a:r>
              <a:rPr lang="en-US" sz="1800"/>
              <a:t>John Omar Peňas</a:t>
            </a:r>
            <a:endParaRPr sz="1800"/>
          </a:p>
          <a:p>
            <a:pPr indent="0" lvl="1" marL="457200" rtl="0" algn="ctr">
              <a:lnSpc>
                <a:spcPct val="150000"/>
              </a:lnSpc>
              <a:spcBef>
                <a:spcPts val="0"/>
              </a:spcBef>
              <a:spcAft>
                <a:spcPts val="0"/>
              </a:spcAft>
              <a:buSzPts val="1200"/>
              <a:buNone/>
            </a:pPr>
            <a:r>
              <a:rPr lang="en-US" sz="1800"/>
              <a:t>Mark Dale Pasiona</a:t>
            </a:r>
            <a:endParaRPr sz="1800"/>
          </a:p>
          <a:p>
            <a:pPr indent="0" lvl="1" marL="457200" rtl="0" algn="ctr">
              <a:lnSpc>
                <a:spcPct val="150000"/>
              </a:lnSpc>
              <a:spcBef>
                <a:spcPts val="0"/>
              </a:spcBef>
              <a:spcAft>
                <a:spcPts val="0"/>
              </a:spcAft>
              <a:buSzPts val="1200"/>
              <a:buNone/>
            </a:pPr>
            <a:r>
              <a:rPr lang="en-US" sz="1800"/>
              <a:t>Mark Jun Belaro</a:t>
            </a:r>
            <a:endParaRPr sz="1800"/>
          </a:p>
          <a:p>
            <a:pPr indent="0" lvl="1" marL="457200" rtl="0" algn="ctr">
              <a:lnSpc>
                <a:spcPct val="150000"/>
              </a:lnSpc>
              <a:spcBef>
                <a:spcPts val="0"/>
              </a:spcBef>
              <a:spcAft>
                <a:spcPts val="0"/>
              </a:spcAft>
              <a:buSzPts val="1200"/>
              <a:buNone/>
            </a:pPr>
            <a:r>
              <a:rPr lang="en-US" sz="1800"/>
              <a:t>Aries Iraula</a:t>
            </a:r>
            <a:endParaRPr sz="1800"/>
          </a:p>
          <a:p>
            <a:pPr indent="0" lvl="1" marL="457200" rtl="0" algn="ctr">
              <a:lnSpc>
                <a:spcPct val="150000"/>
              </a:lnSpc>
              <a:spcBef>
                <a:spcPts val="0"/>
              </a:spcBef>
              <a:spcAft>
                <a:spcPts val="0"/>
              </a:spcAft>
              <a:buSzPts val="1200"/>
              <a:buNone/>
            </a:pPr>
            <a:r>
              <a:rPr lang="en-US" sz="1800"/>
              <a:t>Shaila Rebuya</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31"/>
          <p:cNvSpPr txBox="1"/>
          <p:nvPr>
            <p:ph type="title"/>
          </p:nvPr>
        </p:nvSpPr>
        <p:spPr>
          <a:xfrm>
            <a:off x="720000" y="401750"/>
            <a:ext cx="7704000" cy="1497628"/>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US" sz="11500"/>
              <a:t>Thank You </a:t>
            </a:r>
            <a:endParaRPr/>
          </a:p>
        </p:txBody>
      </p:sp>
      <p:grpSp>
        <p:nvGrpSpPr>
          <p:cNvPr id="1134" name="Google Shape;1134;p31"/>
          <p:cNvGrpSpPr/>
          <p:nvPr/>
        </p:nvGrpSpPr>
        <p:grpSpPr>
          <a:xfrm>
            <a:off x="832400" y="2674450"/>
            <a:ext cx="2489770" cy="1595700"/>
            <a:chOff x="832400" y="2369650"/>
            <a:chExt cx="2489770" cy="1595700"/>
          </a:xfrm>
        </p:grpSpPr>
        <p:grpSp>
          <p:nvGrpSpPr>
            <p:cNvPr id="1135" name="Google Shape;1135;p31"/>
            <p:cNvGrpSpPr/>
            <p:nvPr/>
          </p:nvGrpSpPr>
          <p:grpSpPr>
            <a:xfrm>
              <a:off x="1249853" y="2412837"/>
              <a:ext cx="2072317" cy="1455775"/>
              <a:chOff x="861000" y="2190300"/>
              <a:chExt cx="1496150" cy="1051025"/>
            </a:xfrm>
          </p:grpSpPr>
          <p:sp>
            <p:nvSpPr>
              <p:cNvPr id="1136" name="Google Shape;1136;p31"/>
              <p:cNvSpPr/>
              <p:nvPr/>
            </p:nvSpPr>
            <p:spPr>
              <a:xfrm>
                <a:off x="1702825" y="2190300"/>
                <a:ext cx="41750" cy="373300"/>
              </a:xfrm>
              <a:custGeom>
                <a:rect b="b" l="l" r="r" t="t"/>
                <a:pathLst>
                  <a:path extrusionOk="0" h="14932" w="1670">
                    <a:moveTo>
                      <a:pt x="1412" y="1"/>
                    </a:moveTo>
                    <a:lnTo>
                      <a:pt x="1412" y="5905"/>
                    </a:lnTo>
                    <a:lnTo>
                      <a:pt x="0" y="6667"/>
                    </a:lnTo>
                    <a:lnTo>
                      <a:pt x="0" y="14931"/>
                    </a:lnTo>
                    <a:lnTo>
                      <a:pt x="258" y="14931"/>
                    </a:lnTo>
                    <a:lnTo>
                      <a:pt x="258" y="6822"/>
                    </a:lnTo>
                    <a:lnTo>
                      <a:pt x="1670" y="6059"/>
                    </a:lnTo>
                    <a:lnTo>
                      <a:pt x="16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1"/>
              <p:cNvSpPr/>
              <p:nvPr/>
            </p:nvSpPr>
            <p:spPr>
              <a:xfrm>
                <a:off x="2029450" y="2308800"/>
                <a:ext cx="327700" cy="193750"/>
              </a:xfrm>
              <a:custGeom>
                <a:rect b="b" l="l" r="r" t="t"/>
                <a:pathLst>
                  <a:path extrusionOk="0" h="7750" w="13108">
                    <a:moveTo>
                      <a:pt x="12953" y="1"/>
                    </a:moveTo>
                    <a:lnTo>
                      <a:pt x="10418" y="1804"/>
                    </a:lnTo>
                    <a:lnTo>
                      <a:pt x="9007" y="1103"/>
                    </a:lnTo>
                    <a:lnTo>
                      <a:pt x="1" y="7543"/>
                    </a:lnTo>
                    <a:lnTo>
                      <a:pt x="155" y="7749"/>
                    </a:lnTo>
                    <a:lnTo>
                      <a:pt x="9027" y="1392"/>
                    </a:lnTo>
                    <a:lnTo>
                      <a:pt x="10449" y="2103"/>
                    </a:lnTo>
                    <a:lnTo>
                      <a:pt x="13108" y="207"/>
                    </a:lnTo>
                    <a:lnTo>
                      <a:pt x="1295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1"/>
              <p:cNvSpPr/>
              <p:nvPr/>
            </p:nvSpPr>
            <p:spPr>
              <a:xfrm>
                <a:off x="933125" y="2857500"/>
                <a:ext cx="54625" cy="54875"/>
              </a:xfrm>
              <a:custGeom>
                <a:rect b="b" l="l" r="r" t="t"/>
                <a:pathLst>
                  <a:path extrusionOk="0" h="2195" w="2185">
                    <a:moveTo>
                      <a:pt x="1092" y="278"/>
                    </a:moveTo>
                    <a:cubicBezTo>
                      <a:pt x="1556" y="278"/>
                      <a:pt x="1927" y="649"/>
                      <a:pt x="1927" y="1113"/>
                    </a:cubicBezTo>
                    <a:cubicBezTo>
                      <a:pt x="1927" y="1577"/>
                      <a:pt x="1556" y="1947"/>
                      <a:pt x="1092" y="1947"/>
                    </a:cubicBezTo>
                    <a:cubicBezTo>
                      <a:pt x="629" y="1947"/>
                      <a:pt x="258" y="1577"/>
                      <a:pt x="258" y="1113"/>
                    </a:cubicBezTo>
                    <a:cubicBezTo>
                      <a:pt x="258" y="649"/>
                      <a:pt x="629" y="278"/>
                      <a:pt x="1092" y="278"/>
                    </a:cubicBezTo>
                    <a:close/>
                    <a:moveTo>
                      <a:pt x="1092" y="0"/>
                    </a:moveTo>
                    <a:cubicBezTo>
                      <a:pt x="484" y="0"/>
                      <a:pt x="0" y="495"/>
                      <a:pt x="0" y="1103"/>
                    </a:cubicBezTo>
                    <a:cubicBezTo>
                      <a:pt x="0" y="1700"/>
                      <a:pt x="484" y="2195"/>
                      <a:pt x="1092" y="2195"/>
                    </a:cubicBezTo>
                    <a:cubicBezTo>
                      <a:pt x="1700" y="2195"/>
                      <a:pt x="2185" y="1700"/>
                      <a:pt x="2185" y="1103"/>
                    </a:cubicBezTo>
                    <a:cubicBezTo>
                      <a:pt x="2185" y="495"/>
                      <a:pt x="1700"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1"/>
              <p:cNvSpPr/>
              <p:nvPr/>
            </p:nvSpPr>
            <p:spPr>
              <a:xfrm>
                <a:off x="1988750" y="2490925"/>
                <a:ext cx="54900" cy="54625"/>
              </a:xfrm>
              <a:custGeom>
                <a:rect b="b" l="l" r="r" t="t"/>
                <a:pathLst>
                  <a:path extrusionOk="0" h="2185" w="2196">
                    <a:moveTo>
                      <a:pt x="1103" y="268"/>
                    </a:moveTo>
                    <a:cubicBezTo>
                      <a:pt x="1557" y="268"/>
                      <a:pt x="1938" y="639"/>
                      <a:pt x="1938" y="1103"/>
                    </a:cubicBezTo>
                    <a:cubicBezTo>
                      <a:pt x="1938" y="1567"/>
                      <a:pt x="1567" y="1938"/>
                      <a:pt x="1103" y="1938"/>
                    </a:cubicBezTo>
                    <a:cubicBezTo>
                      <a:pt x="640" y="1938"/>
                      <a:pt x="258" y="1567"/>
                      <a:pt x="258" y="1103"/>
                    </a:cubicBezTo>
                    <a:cubicBezTo>
                      <a:pt x="258" y="639"/>
                      <a:pt x="640" y="268"/>
                      <a:pt x="1103" y="268"/>
                    </a:cubicBezTo>
                    <a:close/>
                    <a:moveTo>
                      <a:pt x="1103" y="0"/>
                    </a:moveTo>
                    <a:cubicBezTo>
                      <a:pt x="495" y="0"/>
                      <a:pt x="1" y="485"/>
                      <a:pt x="1" y="1093"/>
                    </a:cubicBezTo>
                    <a:cubicBezTo>
                      <a:pt x="1" y="1701"/>
                      <a:pt x="495" y="2185"/>
                      <a:pt x="1103" y="2185"/>
                    </a:cubicBezTo>
                    <a:cubicBezTo>
                      <a:pt x="1701" y="2185"/>
                      <a:pt x="2196" y="1701"/>
                      <a:pt x="2196" y="1093"/>
                    </a:cubicBezTo>
                    <a:cubicBezTo>
                      <a:pt x="2196" y="485"/>
                      <a:pt x="1701" y="0"/>
                      <a:pt x="11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1"/>
              <p:cNvSpPr/>
              <p:nvPr/>
            </p:nvSpPr>
            <p:spPr>
              <a:xfrm>
                <a:off x="1010900" y="2645475"/>
                <a:ext cx="54900" cy="54650"/>
              </a:xfrm>
              <a:custGeom>
                <a:rect b="b" l="l" r="r" t="t"/>
                <a:pathLst>
                  <a:path extrusionOk="0" h="2186" w="2196">
                    <a:moveTo>
                      <a:pt x="1093" y="269"/>
                    </a:moveTo>
                    <a:cubicBezTo>
                      <a:pt x="1557" y="269"/>
                      <a:pt x="1938" y="640"/>
                      <a:pt x="1938" y="1103"/>
                    </a:cubicBezTo>
                    <a:cubicBezTo>
                      <a:pt x="1938" y="1567"/>
                      <a:pt x="1557" y="1938"/>
                      <a:pt x="1093" y="1938"/>
                    </a:cubicBezTo>
                    <a:cubicBezTo>
                      <a:pt x="629" y="1938"/>
                      <a:pt x="259" y="1567"/>
                      <a:pt x="259" y="1103"/>
                    </a:cubicBezTo>
                    <a:cubicBezTo>
                      <a:pt x="259" y="640"/>
                      <a:pt x="629" y="269"/>
                      <a:pt x="1093" y="269"/>
                    </a:cubicBezTo>
                    <a:close/>
                    <a:moveTo>
                      <a:pt x="1093" y="1"/>
                    </a:moveTo>
                    <a:cubicBezTo>
                      <a:pt x="496" y="1"/>
                      <a:pt x="1" y="485"/>
                      <a:pt x="1" y="1093"/>
                    </a:cubicBezTo>
                    <a:cubicBezTo>
                      <a:pt x="1" y="1701"/>
                      <a:pt x="496" y="2185"/>
                      <a:pt x="1093" y="2185"/>
                    </a:cubicBezTo>
                    <a:cubicBezTo>
                      <a:pt x="1701" y="2185"/>
                      <a:pt x="2196" y="1701"/>
                      <a:pt x="2196" y="1093"/>
                    </a:cubicBezTo>
                    <a:cubicBezTo>
                      <a:pt x="2196" y="485"/>
                      <a:pt x="1701" y="1"/>
                      <a:pt x="1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1"/>
              <p:cNvSpPr/>
              <p:nvPr/>
            </p:nvSpPr>
            <p:spPr>
              <a:xfrm>
                <a:off x="1668050" y="2686950"/>
                <a:ext cx="54900" cy="54650"/>
              </a:xfrm>
              <a:custGeom>
                <a:rect b="b" l="l" r="r" t="t"/>
                <a:pathLst>
                  <a:path extrusionOk="0" h="2186" w="2196">
                    <a:moveTo>
                      <a:pt x="1103" y="269"/>
                    </a:moveTo>
                    <a:cubicBezTo>
                      <a:pt x="1567" y="269"/>
                      <a:pt x="1938" y="640"/>
                      <a:pt x="1938" y="1103"/>
                    </a:cubicBezTo>
                    <a:cubicBezTo>
                      <a:pt x="1938" y="1567"/>
                      <a:pt x="1567" y="1948"/>
                      <a:pt x="1103" y="1948"/>
                    </a:cubicBezTo>
                    <a:cubicBezTo>
                      <a:pt x="639" y="1948"/>
                      <a:pt x="258" y="1567"/>
                      <a:pt x="258" y="1103"/>
                    </a:cubicBezTo>
                    <a:cubicBezTo>
                      <a:pt x="258" y="640"/>
                      <a:pt x="639" y="269"/>
                      <a:pt x="1103" y="269"/>
                    </a:cubicBezTo>
                    <a:close/>
                    <a:moveTo>
                      <a:pt x="1103" y="1"/>
                    </a:moveTo>
                    <a:cubicBezTo>
                      <a:pt x="495" y="1"/>
                      <a:pt x="0" y="485"/>
                      <a:pt x="0" y="1093"/>
                    </a:cubicBezTo>
                    <a:cubicBezTo>
                      <a:pt x="0" y="1701"/>
                      <a:pt x="495" y="2185"/>
                      <a:pt x="1103" y="2185"/>
                    </a:cubicBezTo>
                    <a:cubicBezTo>
                      <a:pt x="1701" y="2185"/>
                      <a:pt x="2195" y="1701"/>
                      <a:pt x="2195" y="1093"/>
                    </a:cubicBezTo>
                    <a:cubicBezTo>
                      <a:pt x="2195" y="485"/>
                      <a:pt x="1701"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31"/>
              <p:cNvSpPr/>
              <p:nvPr/>
            </p:nvSpPr>
            <p:spPr>
              <a:xfrm>
                <a:off x="1688400" y="2555575"/>
                <a:ext cx="54900" cy="54650"/>
              </a:xfrm>
              <a:custGeom>
                <a:rect b="b" l="l" r="r" t="t"/>
                <a:pathLst>
                  <a:path extrusionOk="0" h="2186" w="2196">
                    <a:moveTo>
                      <a:pt x="1093" y="269"/>
                    </a:moveTo>
                    <a:cubicBezTo>
                      <a:pt x="1556" y="269"/>
                      <a:pt x="1938" y="640"/>
                      <a:pt x="1938" y="1103"/>
                    </a:cubicBezTo>
                    <a:cubicBezTo>
                      <a:pt x="1938" y="1567"/>
                      <a:pt x="1556" y="1948"/>
                      <a:pt x="1093" y="1948"/>
                    </a:cubicBezTo>
                    <a:cubicBezTo>
                      <a:pt x="629" y="1948"/>
                      <a:pt x="258" y="1567"/>
                      <a:pt x="258" y="1103"/>
                    </a:cubicBezTo>
                    <a:cubicBezTo>
                      <a:pt x="258" y="640"/>
                      <a:pt x="629" y="269"/>
                      <a:pt x="1093" y="269"/>
                    </a:cubicBezTo>
                    <a:close/>
                    <a:moveTo>
                      <a:pt x="1093" y="1"/>
                    </a:moveTo>
                    <a:cubicBezTo>
                      <a:pt x="495" y="1"/>
                      <a:pt x="0" y="485"/>
                      <a:pt x="0" y="1093"/>
                    </a:cubicBezTo>
                    <a:cubicBezTo>
                      <a:pt x="0" y="1701"/>
                      <a:pt x="495" y="2185"/>
                      <a:pt x="1093" y="2185"/>
                    </a:cubicBezTo>
                    <a:cubicBezTo>
                      <a:pt x="1701" y="2185"/>
                      <a:pt x="2195" y="1701"/>
                      <a:pt x="2195" y="1093"/>
                    </a:cubicBezTo>
                    <a:cubicBezTo>
                      <a:pt x="2195" y="485"/>
                      <a:pt x="1701" y="1"/>
                      <a:pt x="1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31"/>
              <p:cNvSpPr/>
              <p:nvPr/>
            </p:nvSpPr>
            <p:spPr>
              <a:xfrm>
                <a:off x="1607250" y="2711175"/>
                <a:ext cx="187550" cy="228250"/>
              </a:xfrm>
              <a:custGeom>
                <a:rect b="b" l="l" r="r" t="t"/>
                <a:pathLst>
                  <a:path extrusionOk="0" h="9130" w="7502">
                    <a:moveTo>
                      <a:pt x="4370" y="0"/>
                    </a:moveTo>
                    <a:lnTo>
                      <a:pt x="4370" y="258"/>
                    </a:lnTo>
                    <a:lnTo>
                      <a:pt x="7244" y="258"/>
                    </a:lnTo>
                    <a:lnTo>
                      <a:pt x="7244" y="8872"/>
                    </a:lnTo>
                    <a:lnTo>
                      <a:pt x="1" y="8872"/>
                    </a:lnTo>
                    <a:lnTo>
                      <a:pt x="1" y="9130"/>
                    </a:lnTo>
                    <a:lnTo>
                      <a:pt x="7502" y="9130"/>
                    </a:lnTo>
                    <a:lnTo>
                      <a:pt x="75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1"/>
              <p:cNvSpPr/>
              <p:nvPr/>
            </p:nvSpPr>
            <p:spPr>
              <a:xfrm>
                <a:off x="1738125" y="2578000"/>
                <a:ext cx="134225" cy="361425"/>
              </a:xfrm>
              <a:custGeom>
                <a:rect b="b" l="l" r="r" t="t"/>
                <a:pathLst>
                  <a:path extrusionOk="0" h="14457" w="5369">
                    <a:moveTo>
                      <a:pt x="0" y="0"/>
                    </a:moveTo>
                    <a:lnTo>
                      <a:pt x="0" y="258"/>
                    </a:lnTo>
                    <a:lnTo>
                      <a:pt x="5111" y="258"/>
                    </a:lnTo>
                    <a:lnTo>
                      <a:pt x="5111" y="14199"/>
                    </a:lnTo>
                    <a:lnTo>
                      <a:pt x="2133" y="14199"/>
                    </a:lnTo>
                    <a:lnTo>
                      <a:pt x="2133" y="14457"/>
                    </a:lnTo>
                    <a:lnTo>
                      <a:pt x="5368" y="14457"/>
                    </a:lnTo>
                    <a:lnTo>
                      <a:pt x="536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1"/>
              <p:cNvSpPr/>
              <p:nvPr/>
            </p:nvSpPr>
            <p:spPr>
              <a:xfrm>
                <a:off x="957075" y="2324525"/>
                <a:ext cx="6475" cy="539175"/>
              </a:xfrm>
              <a:custGeom>
                <a:rect b="b" l="l" r="r" t="t"/>
                <a:pathLst>
                  <a:path extrusionOk="0" h="21567" w="259">
                    <a:moveTo>
                      <a:pt x="0" y="0"/>
                    </a:moveTo>
                    <a:lnTo>
                      <a:pt x="0" y="21566"/>
                    </a:lnTo>
                    <a:lnTo>
                      <a:pt x="258" y="21566"/>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1"/>
              <p:cNvSpPr/>
              <p:nvPr/>
            </p:nvSpPr>
            <p:spPr>
              <a:xfrm>
                <a:off x="865625" y="2490400"/>
                <a:ext cx="41750" cy="248100"/>
              </a:xfrm>
              <a:custGeom>
                <a:rect b="b" l="l" r="r" t="t"/>
                <a:pathLst>
                  <a:path extrusionOk="0" h="9924" w="1670">
                    <a:moveTo>
                      <a:pt x="1412" y="1"/>
                    </a:moveTo>
                    <a:lnTo>
                      <a:pt x="1412" y="3113"/>
                    </a:lnTo>
                    <a:lnTo>
                      <a:pt x="0" y="3865"/>
                    </a:lnTo>
                    <a:lnTo>
                      <a:pt x="0" y="9924"/>
                    </a:lnTo>
                    <a:lnTo>
                      <a:pt x="258" y="9924"/>
                    </a:lnTo>
                    <a:lnTo>
                      <a:pt x="258" y="4019"/>
                    </a:lnTo>
                    <a:lnTo>
                      <a:pt x="1670" y="3267"/>
                    </a:lnTo>
                    <a:lnTo>
                      <a:pt x="16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1"/>
              <p:cNvSpPr/>
              <p:nvPr/>
            </p:nvSpPr>
            <p:spPr>
              <a:xfrm>
                <a:off x="1556000" y="2904875"/>
                <a:ext cx="54875" cy="54900"/>
              </a:xfrm>
              <a:custGeom>
                <a:rect b="b" l="l" r="r" t="t"/>
                <a:pathLst>
                  <a:path extrusionOk="0" h="2196" w="2195">
                    <a:moveTo>
                      <a:pt x="1103" y="269"/>
                    </a:moveTo>
                    <a:cubicBezTo>
                      <a:pt x="1546" y="269"/>
                      <a:pt x="1927" y="650"/>
                      <a:pt x="1937" y="1114"/>
                    </a:cubicBezTo>
                    <a:cubicBezTo>
                      <a:pt x="1937" y="1577"/>
                      <a:pt x="1566" y="1948"/>
                      <a:pt x="1103" y="1948"/>
                    </a:cubicBezTo>
                    <a:cubicBezTo>
                      <a:pt x="639" y="1948"/>
                      <a:pt x="258" y="1577"/>
                      <a:pt x="258" y="1114"/>
                    </a:cubicBezTo>
                    <a:cubicBezTo>
                      <a:pt x="258" y="650"/>
                      <a:pt x="639" y="269"/>
                      <a:pt x="1103" y="269"/>
                    </a:cubicBezTo>
                    <a:close/>
                    <a:moveTo>
                      <a:pt x="1103" y="1"/>
                    </a:moveTo>
                    <a:cubicBezTo>
                      <a:pt x="495" y="1"/>
                      <a:pt x="0" y="496"/>
                      <a:pt x="0" y="1093"/>
                    </a:cubicBezTo>
                    <a:cubicBezTo>
                      <a:pt x="0" y="1701"/>
                      <a:pt x="495" y="2196"/>
                      <a:pt x="1103" y="2196"/>
                    </a:cubicBezTo>
                    <a:cubicBezTo>
                      <a:pt x="1690" y="2196"/>
                      <a:pt x="2185" y="1701"/>
                      <a:pt x="2195" y="1093"/>
                    </a:cubicBezTo>
                    <a:cubicBezTo>
                      <a:pt x="2195" y="496"/>
                      <a:pt x="1700"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1"/>
              <p:cNvSpPr/>
              <p:nvPr/>
            </p:nvSpPr>
            <p:spPr>
              <a:xfrm>
                <a:off x="1277275" y="2954850"/>
                <a:ext cx="309400" cy="209200"/>
              </a:xfrm>
              <a:custGeom>
                <a:rect b="b" l="l" r="r" t="t"/>
                <a:pathLst>
                  <a:path extrusionOk="0" h="8368" w="12376">
                    <a:moveTo>
                      <a:pt x="12118" y="1"/>
                    </a:moveTo>
                    <a:lnTo>
                      <a:pt x="12118" y="5452"/>
                    </a:lnTo>
                    <a:lnTo>
                      <a:pt x="0" y="5452"/>
                    </a:lnTo>
                    <a:lnTo>
                      <a:pt x="0" y="8368"/>
                    </a:lnTo>
                    <a:lnTo>
                      <a:pt x="258" y="8368"/>
                    </a:lnTo>
                    <a:lnTo>
                      <a:pt x="258" y="5709"/>
                    </a:lnTo>
                    <a:lnTo>
                      <a:pt x="12375" y="5709"/>
                    </a:lnTo>
                    <a:lnTo>
                      <a:pt x="123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1"/>
              <p:cNvSpPr/>
              <p:nvPr/>
            </p:nvSpPr>
            <p:spPr>
              <a:xfrm>
                <a:off x="1090250" y="2515400"/>
                <a:ext cx="901875" cy="204300"/>
              </a:xfrm>
              <a:custGeom>
                <a:rect b="b" l="l" r="r" t="t"/>
                <a:pathLst>
                  <a:path extrusionOk="0" h="8172" w="36075">
                    <a:moveTo>
                      <a:pt x="36075" y="0"/>
                    </a:moveTo>
                    <a:lnTo>
                      <a:pt x="11335" y="258"/>
                    </a:lnTo>
                    <a:lnTo>
                      <a:pt x="1" y="3741"/>
                    </a:lnTo>
                    <a:lnTo>
                      <a:pt x="1" y="8171"/>
                    </a:lnTo>
                    <a:lnTo>
                      <a:pt x="258" y="8171"/>
                    </a:lnTo>
                    <a:lnTo>
                      <a:pt x="258" y="3936"/>
                    </a:lnTo>
                    <a:lnTo>
                      <a:pt x="11356" y="516"/>
                    </a:lnTo>
                    <a:lnTo>
                      <a:pt x="36075" y="258"/>
                    </a:lnTo>
                    <a:lnTo>
                      <a:pt x="360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1"/>
              <p:cNvSpPr/>
              <p:nvPr/>
            </p:nvSpPr>
            <p:spPr>
              <a:xfrm>
                <a:off x="1134825" y="2324775"/>
                <a:ext cx="397750" cy="863225"/>
              </a:xfrm>
              <a:custGeom>
                <a:rect b="b" l="l" r="r" t="t"/>
                <a:pathLst>
                  <a:path extrusionOk="0" h="34529" w="15910">
                    <a:moveTo>
                      <a:pt x="15652" y="0"/>
                    </a:moveTo>
                    <a:lnTo>
                      <a:pt x="15652" y="18001"/>
                    </a:lnTo>
                    <a:lnTo>
                      <a:pt x="0" y="26193"/>
                    </a:lnTo>
                    <a:lnTo>
                      <a:pt x="0" y="34529"/>
                    </a:lnTo>
                    <a:lnTo>
                      <a:pt x="258" y="34529"/>
                    </a:lnTo>
                    <a:lnTo>
                      <a:pt x="258" y="26348"/>
                    </a:lnTo>
                    <a:lnTo>
                      <a:pt x="15910" y="18156"/>
                    </a:lnTo>
                    <a:lnTo>
                      <a:pt x="159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1"/>
              <p:cNvSpPr/>
              <p:nvPr/>
            </p:nvSpPr>
            <p:spPr>
              <a:xfrm>
                <a:off x="1035125" y="2414150"/>
                <a:ext cx="435375" cy="756100"/>
              </a:xfrm>
              <a:custGeom>
                <a:rect b="b" l="l" r="r" t="t"/>
                <a:pathLst>
                  <a:path extrusionOk="0" h="30244" w="17415">
                    <a:moveTo>
                      <a:pt x="8553" y="1"/>
                    </a:moveTo>
                    <a:lnTo>
                      <a:pt x="1" y="2783"/>
                    </a:lnTo>
                    <a:lnTo>
                      <a:pt x="1" y="9563"/>
                    </a:lnTo>
                    <a:lnTo>
                      <a:pt x="258" y="9563"/>
                    </a:lnTo>
                    <a:lnTo>
                      <a:pt x="258" y="2968"/>
                    </a:lnTo>
                    <a:lnTo>
                      <a:pt x="8573" y="258"/>
                    </a:lnTo>
                    <a:lnTo>
                      <a:pt x="17157" y="258"/>
                    </a:lnTo>
                    <a:lnTo>
                      <a:pt x="17157" y="14426"/>
                    </a:lnTo>
                    <a:lnTo>
                      <a:pt x="1505" y="22618"/>
                    </a:lnTo>
                    <a:lnTo>
                      <a:pt x="1505" y="30243"/>
                    </a:lnTo>
                    <a:lnTo>
                      <a:pt x="1762" y="30243"/>
                    </a:lnTo>
                    <a:lnTo>
                      <a:pt x="1762" y="22773"/>
                    </a:lnTo>
                    <a:lnTo>
                      <a:pt x="17414" y="14581"/>
                    </a:lnTo>
                    <a:lnTo>
                      <a:pt x="1741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1"/>
              <p:cNvSpPr/>
              <p:nvPr/>
            </p:nvSpPr>
            <p:spPr>
              <a:xfrm>
                <a:off x="1197425" y="2324775"/>
                <a:ext cx="397750" cy="916550"/>
              </a:xfrm>
              <a:custGeom>
                <a:rect b="b" l="l" r="r" t="t"/>
                <a:pathLst>
                  <a:path extrusionOk="0" h="36662" w="15910">
                    <a:moveTo>
                      <a:pt x="15652" y="0"/>
                    </a:moveTo>
                    <a:lnTo>
                      <a:pt x="15652" y="18001"/>
                    </a:lnTo>
                    <a:lnTo>
                      <a:pt x="0" y="26193"/>
                    </a:lnTo>
                    <a:lnTo>
                      <a:pt x="0" y="36662"/>
                    </a:lnTo>
                    <a:lnTo>
                      <a:pt x="258" y="36662"/>
                    </a:lnTo>
                    <a:lnTo>
                      <a:pt x="258" y="26348"/>
                    </a:lnTo>
                    <a:lnTo>
                      <a:pt x="15909" y="18156"/>
                    </a:lnTo>
                    <a:lnTo>
                      <a:pt x="1590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1"/>
              <p:cNvSpPr/>
              <p:nvPr/>
            </p:nvSpPr>
            <p:spPr>
              <a:xfrm>
                <a:off x="1301475" y="2994525"/>
                <a:ext cx="6475" cy="99725"/>
              </a:xfrm>
              <a:custGeom>
                <a:rect b="b" l="l" r="r" t="t"/>
                <a:pathLst>
                  <a:path extrusionOk="0" h="3989" w="259">
                    <a:moveTo>
                      <a:pt x="1" y="1"/>
                    </a:moveTo>
                    <a:lnTo>
                      <a:pt x="1" y="3988"/>
                    </a:lnTo>
                    <a:lnTo>
                      <a:pt x="258" y="3988"/>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31"/>
              <p:cNvSpPr/>
              <p:nvPr/>
            </p:nvSpPr>
            <p:spPr>
              <a:xfrm>
                <a:off x="1473300" y="2994525"/>
                <a:ext cx="6475" cy="99725"/>
              </a:xfrm>
              <a:custGeom>
                <a:rect b="b" l="l" r="r" t="t"/>
                <a:pathLst>
                  <a:path extrusionOk="0" h="3989" w="259">
                    <a:moveTo>
                      <a:pt x="1" y="1"/>
                    </a:moveTo>
                    <a:lnTo>
                      <a:pt x="1" y="3988"/>
                    </a:lnTo>
                    <a:lnTo>
                      <a:pt x="258" y="3988"/>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31"/>
              <p:cNvSpPr/>
              <p:nvPr/>
            </p:nvSpPr>
            <p:spPr>
              <a:xfrm>
                <a:off x="1385975" y="2991700"/>
                <a:ext cx="6475" cy="99975"/>
              </a:xfrm>
              <a:custGeom>
                <a:rect b="b" l="l" r="r" t="t"/>
                <a:pathLst>
                  <a:path extrusionOk="0" h="3999" w="259">
                    <a:moveTo>
                      <a:pt x="1" y="0"/>
                    </a:moveTo>
                    <a:lnTo>
                      <a:pt x="1" y="3998"/>
                    </a:lnTo>
                    <a:lnTo>
                      <a:pt x="258" y="3998"/>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31"/>
              <p:cNvSpPr/>
              <p:nvPr/>
            </p:nvSpPr>
            <p:spPr>
              <a:xfrm>
                <a:off x="1220850" y="2571050"/>
                <a:ext cx="112850" cy="79875"/>
              </a:xfrm>
              <a:custGeom>
                <a:rect b="b" l="l" r="r" t="t"/>
                <a:pathLst>
                  <a:path extrusionOk="0" h="3195" w="4514">
                    <a:moveTo>
                      <a:pt x="1" y="0"/>
                    </a:moveTo>
                    <a:lnTo>
                      <a:pt x="1" y="3194"/>
                    </a:lnTo>
                    <a:lnTo>
                      <a:pt x="4514" y="3194"/>
                    </a:lnTo>
                    <a:lnTo>
                      <a:pt x="4514" y="2937"/>
                    </a:lnTo>
                    <a:lnTo>
                      <a:pt x="258" y="2937"/>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31"/>
              <p:cNvSpPr/>
              <p:nvPr/>
            </p:nvSpPr>
            <p:spPr>
              <a:xfrm>
                <a:off x="1372325" y="2693150"/>
                <a:ext cx="6475" cy="128050"/>
              </a:xfrm>
              <a:custGeom>
                <a:rect b="b" l="l" r="r" t="t"/>
                <a:pathLst>
                  <a:path extrusionOk="0" h="5122" w="259">
                    <a:moveTo>
                      <a:pt x="0" y="0"/>
                    </a:moveTo>
                    <a:lnTo>
                      <a:pt x="0" y="5121"/>
                    </a:lnTo>
                    <a:lnTo>
                      <a:pt x="258" y="5121"/>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31"/>
              <p:cNvSpPr/>
              <p:nvPr/>
            </p:nvSpPr>
            <p:spPr>
              <a:xfrm>
                <a:off x="1368725" y="2459750"/>
                <a:ext cx="6450" cy="137325"/>
              </a:xfrm>
              <a:custGeom>
                <a:rect b="b" l="l" r="r" t="t"/>
                <a:pathLst>
                  <a:path extrusionOk="0" h="5493" w="258">
                    <a:moveTo>
                      <a:pt x="0" y="1"/>
                    </a:moveTo>
                    <a:lnTo>
                      <a:pt x="0" y="5493"/>
                    </a:lnTo>
                    <a:lnTo>
                      <a:pt x="258" y="5493"/>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31"/>
              <p:cNvSpPr/>
              <p:nvPr/>
            </p:nvSpPr>
            <p:spPr>
              <a:xfrm>
                <a:off x="1114200" y="2190825"/>
                <a:ext cx="45125" cy="202500"/>
              </a:xfrm>
              <a:custGeom>
                <a:rect b="b" l="l" r="r" t="t"/>
                <a:pathLst>
                  <a:path extrusionOk="0" h="8100" w="1805">
                    <a:moveTo>
                      <a:pt x="1546" y="0"/>
                    </a:moveTo>
                    <a:lnTo>
                      <a:pt x="1546" y="1701"/>
                    </a:lnTo>
                    <a:lnTo>
                      <a:pt x="1" y="5286"/>
                    </a:lnTo>
                    <a:lnTo>
                      <a:pt x="1"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31"/>
              <p:cNvSpPr/>
              <p:nvPr/>
            </p:nvSpPr>
            <p:spPr>
              <a:xfrm>
                <a:off x="1169075" y="2190825"/>
                <a:ext cx="45100" cy="202500"/>
              </a:xfrm>
              <a:custGeom>
                <a:rect b="b" l="l" r="r" t="t"/>
                <a:pathLst>
                  <a:path extrusionOk="0" h="8100" w="1804">
                    <a:moveTo>
                      <a:pt x="1546" y="0"/>
                    </a:moveTo>
                    <a:lnTo>
                      <a:pt x="1546" y="1701"/>
                    </a:lnTo>
                    <a:lnTo>
                      <a:pt x="1" y="5286"/>
                    </a:lnTo>
                    <a:lnTo>
                      <a:pt x="1"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31"/>
              <p:cNvSpPr/>
              <p:nvPr/>
            </p:nvSpPr>
            <p:spPr>
              <a:xfrm>
                <a:off x="1224200" y="2190825"/>
                <a:ext cx="45100" cy="202500"/>
              </a:xfrm>
              <a:custGeom>
                <a:rect b="b" l="l" r="r" t="t"/>
                <a:pathLst>
                  <a:path extrusionOk="0" h="8100" w="1804">
                    <a:moveTo>
                      <a:pt x="1546" y="0"/>
                    </a:moveTo>
                    <a:lnTo>
                      <a:pt x="1546" y="1701"/>
                    </a:lnTo>
                    <a:lnTo>
                      <a:pt x="1" y="5286"/>
                    </a:lnTo>
                    <a:lnTo>
                      <a:pt x="1"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31"/>
              <p:cNvSpPr/>
              <p:nvPr/>
            </p:nvSpPr>
            <p:spPr>
              <a:xfrm>
                <a:off x="1278825"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3" y="1979"/>
                    </a:lnTo>
                    <a:lnTo>
                      <a:pt x="1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31"/>
              <p:cNvSpPr/>
              <p:nvPr/>
            </p:nvSpPr>
            <p:spPr>
              <a:xfrm>
                <a:off x="1333675" y="2190825"/>
                <a:ext cx="45125" cy="230825"/>
              </a:xfrm>
              <a:custGeom>
                <a:rect b="b" l="l" r="r" t="t"/>
                <a:pathLst>
                  <a:path extrusionOk="0" h="9233" w="1805">
                    <a:moveTo>
                      <a:pt x="1546" y="0"/>
                    </a:moveTo>
                    <a:lnTo>
                      <a:pt x="1546" y="1938"/>
                    </a:lnTo>
                    <a:lnTo>
                      <a:pt x="1" y="6038"/>
                    </a:lnTo>
                    <a:lnTo>
                      <a:pt x="1" y="9233"/>
                    </a:lnTo>
                    <a:lnTo>
                      <a:pt x="258" y="9233"/>
                    </a:lnTo>
                    <a:lnTo>
                      <a:pt x="258" y="6090"/>
                    </a:lnTo>
                    <a:lnTo>
                      <a:pt x="1804" y="1979"/>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31"/>
              <p:cNvSpPr/>
              <p:nvPr/>
            </p:nvSpPr>
            <p:spPr>
              <a:xfrm>
                <a:off x="1388300"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3" y="1979"/>
                    </a:lnTo>
                    <a:lnTo>
                      <a:pt x="1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31"/>
              <p:cNvSpPr/>
              <p:nvPr/>
            </p:nvSpPr>
            <p:spPr>
              <a:xfrm>
                <a:off x="861000" y="2764750"/>
                <a:ext cx="387175" cy="399300"/>
              </a:xfrm>
              <a:custGeom>
                <a:rect b="b" l="l" r="r" t="t"/>
                <a:pathLst>
                  <a:path extrusionOk="0" h="15972" w="15487">
                    <a:moveTo>
                      <a:pt x="7295" y="1"/>
                    </a:moveTo>
                    <a:lnTo>
                      <a:pt x="7295" y="258"/>
                    </a:lnTo>
                    <a:lnTo>
                      <a:pt x="15229" y="258"/>
                    </a:lnTo>
                    <a:lnTo>
                      <a:pt x="15229" y="3318"/>
                    </a:lnTo>
                    <a:lnTo>
                      <a:pt x="7831" y="7203"/>
                    </a:lnTo>
                    <a:lnTo>
                      <a:pt x="2638" y="7203"/>
                    </a:lnTo>
                    <a:lnTo>
                      <a:pt x="2638" y="9120"/>
                    </a:lnTo>
                    <a:lnTo>
                      <a:pt x="0" y="10511"/>
                    </a:lnTo>
                    <a:lnTo>
                      <a:pt x="0" y="12293"/>
                    </a:lnTo>
                    <a:lnTo>
                      <a:pt x="1494" y="13159"/>
                    </a:lnTo>
                    <a:lnTo>
                      <a:pt x="1494" y="15972"/>
                    </a:lnTo>
                    <a:lnTo>
                      <a:pt x="1752" y="15972"/>
                    </a:lnTo>
                    <a:lnTo>
                      <a:pt x="1752" y="13014"/>
                    </a:lnTo>
                    <a:lnTo>
                      <a:pt x="258" y="12149"/>
                    </a:lnTo>
                    <a:lnTo>
                      <a:pt x="258" y="10665"/>
                    </a:lnTo>
                    <a:lnTo>
                      <a:pt x="2895" y="9274"/>
                    </a:lnTo>
                    <a:lnTo>
                      <a:pt x="2895" y="7461"/>
                    </a:lnTo>
                    <a:lnTo>
                      <a:pt x="7883" y="7461"/>
                    </a:lnTo>
                    <a:lnTo>
                      <a:pt x="15487" y="3473"/>
                    </a:lnTo>
                    <a:lnTo>
                      <a:pt x="154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31"/>
              <p:cNvSpPr/>
              <p:nvPr/>
            </p:nvSpPr>
            <p:spPr>
              <a:xfrm>
                <a:off x="1157750" y="2590350"/>
                <a:ext cx="6450" cy="222600"/>
              </a:xfrm>
              <a:custGeom>
                <a:rect b="b" l="l" r="r" t="t"/>
                <a:pathLst>
                  <a:path extrusionOk="0" h="8904" w="258">
                    <a:moveTo>
                      <a:pt x="0" y="1"/>
                    </a:moveTo>
                    <a:lnTo>
                      <a:pt x="0" y="8903"/>
                    </a:lnTo>
                    <a:lnTo>
                      <a:pt x="258" y="8903"/>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67" name="Google Shape;1167;p31"/>
            <p:cNvPicPr preferRelativeResize="0"/>
            <p:nvPr/>
          </p:nvPicPr>
          <p:blipFill rotWithShape="1">
            <a:blip r:embed="rId3">
              <a:alphaModFix amt="40000"/>
            </a:blip>
            <a:srcRect b="0" l="0" r="0" t="0"/>
            <a:stretch/>
          </p:blipFill>
          <p:spPr>
            <a:xfrm>
              <a:off x="832400" y="2788000"/>
              <a:ext cx="1177350" cy="1177350"/>
            </a:xfrm>
            <a:prstGeom prst="rect">
              <a:avLst/>
            </a:prstGeom>
            <a:noFill/>
            <a:ln>
              <a:noFill/>
            </a:ln>
          </p:spPr>
        </p:pic>
        <p:pic>
          <p:nvPicPr>
            <p:cNvPr id="1168" name="Google Shape;1168;p31"/>
            <p:cNvPicPr preferRelativeResize="0"/>
            <p:nvPr/>
          </p:nvPicPr>
          <p:blipFill rotWithShape="1">
            <a:blip r:embed="rId3">
              <a:alphaModFix amt="40000"/>
            </a:blip>
            <a:srcRect b="0" l="0" r="0" t="0"/>
            <a:stretch/>
          </p:blipFill>
          <p:spPr>
            <a:xfrm>
              <a:off x="1809900" y="2369650"/>
              <a:ext cx="1177350" cy="1177350"/>
            </a:xfrm>
            <a:prstGeom prst="rect">
              <a:avLst/>
            </a:prstGeom>
            <a:noFill/>
            <a:ln>
              <a:noFill/>
            </a:ln>
          </p:spPr>
        </p:pic>
      </p:grpSp>
      <p:grpSp>
        <p:nvGrpSpPr>
          <p:cNvPr id="1169" name="Google Shape;1169;p31"/>
          <p:cNvGrpSpPr/>
          <p:nvPr/>
        </p:nvGrpSpPr>
        <p:grpSpPr>
          <a:xfrm>
            <a:off x="3555425" y="2287875"/>
            <a:ext cx="1629950" cy="2339725"/>
            <a:chOff x="3555425" y="1983075"/>
            <a:chExt cx="1629950" cy="2339725"/>
          </a:xfrm>
        </p:grpSpPr>
        <p:grpSp>
          <p:nvGrpSpPr>
            <p:cNvPr id="1170" name="Google Shape;1170;p31"/>
            <p:cNvGrpSpPr/>
            <p:nvPr/>
          </p:nvGrpSpPr>
          <p:grpSpPr>
            <a:xfrm>
              <a:off x="3640400" y="2223010"/>
              <a:ext cx="1544975" cy="1835431"/>
              <a:chOff x="3624000" y="2308800"/>
              <a:chExt cx="1115425" cy="1325125"/>
            </a:xfrm>
          </p:grpSpPr>
          <p:sp>
            <p:nvSpPr>
              <p:cNvPr id="1171" name="Google Shape;1171;p31"/>
              <p:cNvSpPr/>
              <p:nvPr/>
            </p:nvSpPr>
            <p:spPr>
              <a:xfrm>
                <a:off x="4006275" y="3143425"/>
                <a:ext cx="41500" cy="248100"/>
              </a:xfrm>
              <a:custGeom>
                <a:rect b="b" l="l" r="r" t="t"/>
                <a:pathLst>
                  <a:path extrusionOk="0" h="9924" w="1660">
                    <a:moveTo>
                      <a:pt x="1402" y="0"/>
                    </a:moveTo>
                    <a:lnTo>
                      <a:pt x="1402" y="5905"/>
                    </a:lnTo>
                    <a:lnTo>
                      <a:pt x="1" y="6667"/>
                    </a:lnTo>
                    <a:lnTo>
                      <a:pt x="1" y="9923"/>
                    </a:lnTo>
                    <a:lnTo>
                      <a:pt x="258" y="9923"/>
                    </a:lnTo>
                    <a:lnTo>
                      <a:pt x="258" y="6801"/>
                    </a:lnTo>
                    <a:lnTo>
                      <a:pt x="1660" y="6059"/>
                    </a:lnTo>
                    <a:lnTo>
                      <a:pt x="16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31"/>
              <p:cNvSpPr/>
              <p:nvPr/>
            </p:nvSpPr>
            <p:spPr>
              <a:xfrm>
                <a:off x="3982075" y="3387875"/>
                <a:ext cx="54625" cy="54900"/>
              </a:xfrm>
              <a:custGeom>
                <a:rect b="b" l="l" r="r" t="t"/>
                <a:pathLst>
                  <a:path extrusionOk="0" h="2196" w="2185">
                    <a:moveTo>
                      <a:pt x="1092" y="269"/>
                    </a:moveTo>
                    <a:cubicBezTo>
                      <a:pt x="1556" y="269"/>
                      <a:pt x="1927" y="650"/>
                      <a:pt x="1927" y="1114"/>
                    </a:cubicBezTo>
                    <a:cubicBezTo>
                      <a:pt x="1927" y="1577"/>
                      <a:pt x="1556" y="1948"/>
                      <a:pt x="1092" y="1948"/>
                    </a:cubicBezTo>
                    <a:cubicBezTo>
                      <a:pt x="629" y="1948"/>
                      <a:pt x="258" y="1577"/>
                      <a:pt x="258" y="1114"/>
                    </a:cubicBezTo>
                    <a:cubicBezTo>
                      <a:pt x="258" y="650"/>
                      <a:pt x="629" y="269"/>
                      <a:pt x="1092" y="269"/>
                    </a:cubicBezTo>
                    <a:close/>
                    <a:moveTo>
                      <a:pt x="1092" y="1"/>
                    </a:moveTo>
                    <a:cubicBezTo>
                      <a:pt x="484" y="1"/>
                      <a:pt x="0" y="485"/>
                      <a:pt x="0" y="1093"/>
                    </a:cubicBezTo>
                    <a:cubicBezTo>
                      <a:pt x="0" y="1701"/>
                      <a:pt x="484" y="2196"/>
                      <a:pt x="1092" y="2196"/>
                    </a:cubicBezTo>
                    <a:cubicBezTo>
                      <a:pt x="1700" y="2196"/>
                      <a:pt x="2185" y="1701"/>
                      <a:pt x="2185" y="1093"/>
                    </a:cubicBezTo>
                    <a:cubicBezTo>
                      <a:pt x="2185" y="485"/>
                      <a:pt x="1700"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31"/>
              <p:cNvSpPr/>
              <p:nvPr/>
            </p:nvSpPr>
            <p:spPr>
              <a:xfrm>
                <a:off x="4162900" y="2308800"/>
                <a:ext cx="327950" cy="193750"/>
              </a:xfrm>
              <a:custGeom>
                <a:rect b="b" l="l" r="r" t="t"/>
                <a:pathLst>
                  <a:path extrusionOk="0" h="7750" w="13118">
                    <a:moveTo>
                      <a:pt x="12973" y="1"/>
                    </a:moveTo>
                    <a:lnTo>
                      <a:pt x="10428" y="1804"/>
                    </a:lnTo>
                    <a:lnTo>
                      <a:pt x="9006" y="1103"/>
                    </a:lnTo>
                    <a:lnTo>
                      <a:pt x="0" y="7543"/>
                    </a:lnTo>
                    <a:lnTo>
                      <a:pt x="155" y="7749"/>
                    </a:lnTo>
                    <a:lnTo>
                      <a:pt x="9037" y="1392"/>
                    </a:lnTo>
                    <a:lnTo>
                      <a:pt x="10449" y="2103"/>
                    </a:lnTo>
                    <a:lnTo>
                      <a:pt x="13117" y="207"/>
                    </a:lnTo>
                    <a:lnTo>
                      <a:pt x="129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31"/>
              <p:cNvSpPr/>
              <p:nvPr/>
            </p:nvSpPr>
            <p:spPr>
              <a:xfrm>
                <a:off x="3949100" y="3135175"/>
                <a:ext cx="304500" cy="417600"/>
              </a:xfrm>
              <a:custGeom>
                <a:rect b="b" l="l" r="r" t="t"/>
                <a:pathLst>
                  <a:path extrusionOk="0" h="16704" w="12180">
                    <a:moveTo>
                      <a:pt x="11922" y="1"/>
                    </a:moveTo>
                    <a:lnTo>
                      <a:pt x="11922" y="8903"/>
                    </a:lnTo>
                    <a:lnTo>
                      <a:pt x="0" y="16487"/>
                    </a:lnTo>
                    <a:lnTo>
                      <a:pt x="144" y="16703"/>
                    </a:lnTo>
                    <a:lnTo>
                      <a:pt x="12118" y="9078"/>
                    </a:lnTo>
                    <a:lnTo>
                      <a:pt x="12179" y="9037"/>
                    </a:lnTo>
                    <a:lnTo>
                      <a:pt x="121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31"/>
              <p:cNvSpPr/>
              <p:nvPr/>
            </p:nvSpPr>
            <p:spPr>
              <a:xfrm>
                <a:off x="4470225" y="2421625"/>
                <a:ext cx="269200" cy="209200"/>
              </a:xfrm>
              <a:custGeom>
                <a:rect b="b" l="l" r="r" t="t"/>
                <a:pathLst>
                  <a:path extrusionOk="0" h="8368" w="10768">
                    <a:moveTo>
                      <a:pt x="10510" y="1"/>
                    </a:moveTo>
                    <a:lnTo>
                      <a:pt x="10510" y="2649"/>
                    </a:lnTo>
                    <a:lnTo>
                      <a:pt x="0" y="2649"/>
                    </a:lnTo>
                    <a:lnTo>
                      <a:pt x="0" y="8368"/>
                    </a:lnTo>
                    <a:lnTo>
                      <a:pt x="258" y="8368"/>
                    </a:lnTo>
                    <a:lnTo>
                      <a:pt x="258" y="2906"/>
                    </a:lnTo>
                    <a:lnTo>
                      <a:pt x="10768" y="2906"/>
                    </a:lnTo>
                    <a:lnTo>
                      <a:pt x="1076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31"/>
              <p:cNvSpPr/>
              <p:nvPr/>
            </p:nvSpPr>
            <p:spPr>
              <a:xfrm>
                <a:off x="3766700" y="2486025"/>
                <a:ext cx="649700" cy="739850"/>
              </a:xfrm>
              <a:custGeom>
                <a:rect b="b" l="l" r="r" t="t"/>
                <a:pathLst>
                  <a:path extrusionOk="0" h="29594" w="25988">
                    <a:moveTo>
                      <a:pt x="25730" y="1"/>
                    </a:moveTo>
                    <a:lnTo>
                      <a:pt x="25730" y="16023"/>
                    </a:lnTo>
                    <a:lnTo>
                      <a:pt x="1" y="29377"/>
                    </a:lnTo>
                    <a:lnTo>
                      <a:pt x="114" y="29594"/>
                    </a:lnTo>
                    <a:lnTo>
                      <a:pt x="25988" y="16178"/>
                    </a:lnTo>
                    <a:lnTo>
                      <a:pt x="25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31"/>
              <p:cNvSpPr/>
              <p:nvPr/>
            </p:nvSpPr>
            <p:spPr>
              <a:xfrm>
                <a:off x="3624000" y="2486025"/>
                <a:ext cx="792400" cy="814050"/>
              </a:xfrm>
              <a:custGeom>
                <a:rect b="b" l="l" r="r" t="t"/>
                <a:pathLst>
                  <a:path extrusionOk="0" h="32562" w="31696">
                    <a:moveTo>
                      <a:pt x="31438" y="1"/>
                    </a:moveTo>
                    <a:lnTo>
                      <a:pt x="31438" y="16023"/>
                    </a:lnTo>
                    <a:lnTo>
                      <a:pt x="1" y="32345"/>
                    </a:lnTo>
                    <a:lnTo>
                      <a:pt x="114" y="32561"/>
                    </a:lnTo>
                    <a:lnTo>
                      <a:pt x="31696" y="16178"/>
                    </a:lnTo>
                    <a:lnTo>
                      <a:pt x="3169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1"/>
              <p:cNvSpPr/>
              <p:nvPr/>
            </p:nvSpPr>
            <p:spPr>
              <a:xfrm>
                <a:off x="3881350" y="2491175"/>
                <a:ext cx="651750" cy="1142750"/>
              </a:xfrm>
              <a:custGeom>
                <a:rect b="b" l="l" r="r" t="t"/>
                <a:pathLst>
                  <a:path extrusionOk="0" h="45710" w="26070">
                    <a:moveTo>
                      <a:pt x="25812" y="1"/>
                    </a:moveTo>
                    <a:lnTo>
                      <a:pt x="25812" y="15817"/>
                    </a:lnTo>
                    <a:lnTo>
                      <a:pt x="0" y="29202"/>
                    </a:lnTo>
                    <a:lnTo>
                      <a:pt x="0" y="36271"/>
                    </a:lnTo>
                    <a:lnTo>
                      <a:pt x="2648" y="37517"/>
                    </a:lnTo>
                    <a:lnTo>
                      <a:pt x="2648" y="45709"/>
                    </a:lnTo>
                    <a:lnTo>
                      <a:pt x="2906" y="45709"/>
                    </a:lnTo>
                    <a:lnTo>
                      <a:pt x="2906" y="37353"/>
                    </a:lnTo>
                    <a:lnTo>
                      <a:pt x="258" y="36106"/>
                    </a:lnTo>
                    <a:lnTo>
                      <a:pt x="258" y="29367"/>
                    </a:lnTo>
                    <a:lnTo>
                      <a:pt x="26069" y="15972"/>
                    </a:lnTo>
                    <a:lnTo>
                      <a:pt x="260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31"/>
              <p:cNvSpPr/>
              <p:nvPr/>
            </p:nvSpPr>
            <p:spPr>
              <a:xfrm>
                <a:off x="4385725" y="2436050"/>
                <a:ext cx="54900" cy="54900"/>
              </a:xfrm>
              <a:custGeom>
                <a:rect b="b" l="l" r="r" t="t"/>
                <a:pathLst>
                  <a:path extrusionOk="0" h="2196" w="2196">
                    <a:moveTo>
                      <a:pt x="1093" y="269"/>
                    </a:moveTo>
                    <a:cubicBezTo>
                      <a:pt x="1567" y="269"/>
                      <a:pt x="1938" y="650"/>
                      <a:pt x="1938" y="1114"/>
                    </a:cubicBezTo>
                    <a:cubicBezTo>
                      <a:pt x="1938" y="1577"/>
                      <a:pt x="1556" y="1948"/>
                      <a:pt x="1093" y="1948"/>
                    </a:cubicBezTo>
                    <a:cubicBezTo>
                      <a:pt x="639" y="1948"/>
                      <a:pt x="258" y="1577"/>
                      <a:pt x="258" y="1114"/>
                    </a:cubicBezTo>
                    <a:cubicBezTo>
                      <a:pt x="258" y="650"/>
                      <a:pt x="639" y="269"/>
                      <a:pt x="1093" y="269"/>
                    </a:cubicBezTo>
                    <a:close/>
                    <a:moveTo>
                      <a:pt x="1093" y="1"/>
                    </a:moveTo>
                    <a:cubicBezTo>
                      <a:pt x="495" y="1"/>
                      <a:pt x="0" y="495"/>
                      <a:pt x="0" y="1093"/>
                    </a:cubicBezTo>
                    <a:cubicBezTo>
                      <a:pt x="0" y="1701"/>
                      <a:pt x="495" y="2195"/>
                      <a:pt x="1093" y="2195"/>
                    </a:cubicBezTo>
                    <a:cubicBezTo>
                      <a:pt x="1701" y="2195"/>
                      <a:pt x="2195" y="1701"/>
                      <a:pt x="2195" y="1093"/>
                    </a:cubicBezTo>
                    <a:cubicBezTo>
                      <a:pt x="2195" y="495"/>
                      <a:pt x="1701" y="1"/>
                      <a:pt x="1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31"/>
              <p:cNvSpPr/>
              <p:nvPr/>
            </p:nvSpPr>
            <p:spPr>
              <a:xfrm>
                <a:off x="4605200" y="2365475"/>
                <a:ext cx="54625" cy="54900"/>
              </a:xfrm>
              <a:custGeom>
                <a:rect b="b" l="l" r="r" t="t"/>
                <a:pathLst>
                  <a:path extrusionOk="0" h="2196" w="2185">
                    <a:moveTo>
                      <a:pt x="1093" y="279"/>
                    </a:moveTo>
                    <a:cubicBezTo>
                      <a:pt x="1556" y="279"/>
                      <a:pt x="1927" y="650"/>
                      <a:pt x="1927" y="1113"/>
                    </a:cubicBezTo>
                    <a:cubicBezTo>
                      <a:pt x="1927" y="1577"/>
                      <a:pt x="1556" y="1948"/>
                      <a:pt x="1093" y="1948"/>
                    </a:cubicBezTo>
                    <a:cubicBezTo>
                      <a:pt x="629" y="1948"/>
                      <a:pt x="258" y="1577"/>
                      <a:pt x="258" y="1113"/>
                    </a:cubicBezTo>
                    <a:cubicBezTo>
                      <a:pt x="258" y="650"/>
                      <a:pt x="629" y="279"/>
                      <a:pt x="1093" y="279"/>
                    </a:cubicBezTo>
                    <a:close/>
                    <a:moveTo>
                      <a:pt x="1093" y="0"/>
                    </a:moveTo>
                    <a:cubicBezTo>
                      <a:pt x="485" y="0"/>
                      <a:pt x="0" y="495"/>
                      <a:pt x="0" y="1103"/>
                    </a:cubicBezTo>
                    <a:cubicBezTo>
                      <a:pt x="0" y="1701"/>
                      <a:pt x="485" y="2195"/>
                      <a:pt x="1093" y="2195"/>
                    </a:cubicBezTo>
                    <a:cubicBezTo>
                      <a:pt x="1701" y="2195"/>
                      <a:pt x="2185" y="1701"/>
                      <a:pt x="2185" y="1103"/>
                    </a:cubicBezTo>
                    <a:cubicBezTo>
                      <a:pt x="2185" y="495"/>
                      <a:pt x="17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31"/>
              <p:cNvSpPr/>
              <p:nvPr/>
            </p:nvSpPr>
            <p:spPr>
              <a:xfrm>
                <a:off x="4111375" y="2542450"/>
                <a:ext cx="41250" cy="248075"/>
              </a:xfrm>
              <a:custGeom>
                <a:rect b="b" l="l" r="r" t="t"/>
                <a:pathLst>
                  <a:path extrusionOk="0" h="9923" w="1650">
                    <a:moveTo>
                      <a:pt x="1392" y="0"/>
                    </a:moveTo>
                    <a:lnTo>
                      <a:pt x="1392" y="5904"/>
                    </a:lnTo>
                    <a:lnTo>
                      <a:pt x="1" y="6657"/>
                    </a:lnTo>
                    <a:lnTo>
                      <a:pt x="1" y="9923"/>
                    </a:lnTo>
                    <a:lnTo>
                      <a:pt x="258" y="9923"/>
                    </a:lnTo>
                    <a:lnTo>
                      <a:pt x="258" y="6811"/>
                    </a:lnTo>
                    <a:lnTo>
                      <a:pt x="1649" y="6059"/>
                    </a:lnTo>
                    <a:lnTo>
                      <a:pt x="16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31"/>
              <p:cNvSpPr/>
              <p:nvPr/>
            </p:nvSpPr>
            <p:spPr>
              <a:xfrm>
                <a:off x="4122450" y="2490925"/>
                <a:ext cx="54650" cy="54625"/>
              </a:xfrm>
              <a:custGeom>
                <a:rect b="b" l="l" r="r" t="t"/>
                <a:pathLst>
                  <a:path extrusionOk="0" h="2185" w="2186">
                    <a:moveTo>
                      <a:pt x="1093" y="268"/>
                    </a:moveTo>
                    <a:cubicBezTo>
                      <a:pt x="1557" y="268"/>
                      <a:pt x="1928" y="639"/>
                      <a:pt x="1928" y="1103"/>
                    </a:cubicBezTo>
                    <a:cubicBezTo>
                      <a:pt x="1928" y="1567"/>
                      <a:pt x="1557" y="1938"/>
                      <a:pt x="1093" y="1938"/>
                    </a:cubicBezTo>
                    <a:cubicBezTo>
                      <a:pt x="629" y="1938"/>
                      <a:pt x="258" y="1567"/>
                      <a:pt x="258" y="1103"/>
                    </a:cubicBezTo>
                    <a:cubicBezTo>
                      <a:pt x="258" y="639"/>
                      <a:pt x="629" y="268"/>
                      <a:pt x="1093" y="268"/>
                    </a:cubicBezTo>
                    <a:close/>
                    <a:moveTo>
                      <a:pt x="1093" y="0"/>
                    </a:moveTo>
                    <a:cubicBezTo>
                      <a:pt x="485" y="0"/>
                      <a:pt x="1" y="485"/>
                      <a:pt x="1" y="1093"/>
                    </a:cubicBezTo>
                    <a:cubicBezTo>
                      <a:pt x="1" y="1701"/>
                      <a:pt x="485" y="2185"/>
                      <a:pt x="1093" y="2185"/>
                    </a:cubicBezTo>
                    <a:cubicBezTo>
                      <a:pt x="1701" y="2185"/>
                      <a:pt x="2185" y="1701"/>
                      <a:pt x="2185" y="1093"/>
                    </a:cubicBezTo>
                    <a:cubicBezTo>
                      <a:pt x="2185" y="485"/>
                      <a:pt x="17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31"/>
              <p:cNvSpPr/>
              <p:nvPr/>
            </p:nvSpPr>
            <p:spPr>
              <a:xfrm>
                <a:off x="4199725" y="2638275"/>
                <a:ext cx="41500" cy="248350"/>
              </a:xfrm>
              <a:custGeom>
                <a:rect b="b" l="l" r="r" t="t"/>
                <a:pathLst>
                  <a:path extrusionOk="0" h="9934" w="1660">
                    <a:moveTo>
                      <a:pt x="1402" y="0"/>
                    </a:moveTo>
                    <a:lnTo>
                      <a:pt x="1402" y="3122"/>
                    </a:lnTo>
                    <a:lnTo>
                      <a:pt x="1" y="3864"/>
                    </a:lnTo>
                    <a:lnTo>
                      <a:pt x="1" y="9933"/>
                    </a:lnTo>
                    <a:lnTo>
                      <a:pt x="259" y="9933"/>
                    </a:lnTo>
                    <a:lnTo>
                      <a:pt x="259" y="4019"/>
                    </a:lnTo>
                    <a:lnTo>
                      <a:pt x="1660" y="3277"/>
                    </a:lnTo>
                    <a:lnTo>
                      <a:pt x="16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31"/>
              <p:cNvSpPr/>
              <p:nvPr/>
            </p:nvSpPr>
            <p:spPr>
              <a:xfrm>
                <a:off x="4210550" y="2586750"/>
                <a:ext cx="54900" cy="54900"/>
              </a:xfrm>
              <a:custGeom>
                <a:rect b="b" l="l" r="r" t="t"/>
                <a:pathLst>
                  <a:path extrusionOk="0" h="2196" w="2196">
                    <a:moveTo>
                      <a:pt x="1103" y="268"/>
                    </a:moveTo>
                    <a:cubicBezTo>
                      <a:pt x="1546" y="268"/>
                      <a:pt x="1917" y="650"/>
                      <a:pt x="1938" y="1113"/>
                    </a:cubicBezTo>
                    <a:cubicBezTo>
                      <a:pt x="1938" y="1577"/>
                      <a:pt x="1567" y="1948"/>
                      <a:pt x="1103" y="1948"/>
                    </a:cubicBezTo>
                    <a:cubicBezTo>
                      <a:pt x="640" y="1948"/>
                      <a:pt x="258" y="1577"/>
                      <a:pt x="258" y="1113"/>
                    </a:cubicBezTo>
                    <a:cubicBezTo>
                      <a:pt x="258" y="639"/>
                      <a:pt x="640" y="268"/>
                      <a:pt x="1103" y="268"/>
                    </a:cubicBezTo>
                    <a:close/>
                    <a:moveTo>
                      <a:pt x="1103" y="1"/>
                    </a:moveTo>
                    <a:cubicBezTo>
                      <a:pt x="495" y="1"/>
                      <a:pt x="1" y="495"/>
                      <a:pt x="1" y="1093"/>
                    </a:cubicBezTo>
                    <a:cubicBezTo>
                      <a:pt x="1" y="1701"/>
                      <a:pt x="495" y="2195"/>
                      <a:pt x="1103" y="2195"/>
                    </a:cubicBezTo>
                    <a:cubicBezTo>
                      <a:pt x="1691" y="2195"/>
                      <a:pt x="2195" y="1701"/>
                      <a:pt x="2195" y="1093"/>
                    </a:cubicBezTo>
                    <a:cubicBezTo>
                      <a:pt x="2195" y="495"/>
                      <a:pt x="1701"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31"/>
              <p:cNvSpPr/>
              <p:nvPr/>
            </p:nvSpPr>
            <p:spPr>
              <a:xfrm>
                <a:off x="4312825" y="2368575"/>
                <a:ext cx="41225" cy="378950"/>
              </a:xfrm>
              <a:custGeom>
                <a:rect b="b" l="l" r="r" t="t"/>
                <a:pathLst>
                  <a:path extrusionOk="0" h="15158" w="1649">
                    <a:moveTo>
                      <a:pt x="1391" y="0"/>
                    </a:moveTo>
                    <a:lnTo>
                      <a:pt x="1391" y="5904"/>
                    </a:lnTo>
                    <a:lnTo>
                      <a:pt x="0" y="6656"/>
                    </a:lnTo>
                    <a:lnTo>
                      <a:pt x="0" y="15157"/>
                    </a:lnTo>
                    <a:lnTo>
                      <a:pt x="258" y="15157"/>
                    </a:lnTo>
                    <a:lnTo>
                      <a:pt x="258" y="6811"/>
                    </a:lnTo>
                    <a:lnTo>
                      <a:pt x="1649" y="6059"/>
                    </a:lnTo>
                    <a:lnTo>
                      <a:pt x="16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31"/>
              <p:cNvSpPr/>
              <p:nvPr/>
            </p:nvSpPr>
            <p:spPr>
              <a:xfrm>
                <a:off x="3839600" y="2881450"/>
                <a:ext cx="462950" cy="237525"/>
              </a:xfrm>
              <a:custGeom>
                <a:rect b="b" l="l" r="r" t="t"/>
                <a:pathLst>
                  <a:path extrusionOk="0" h="9501" w="18518">
                    <a:moveTo>
                      <a:pt x="14612" y="0"/>
                    </a:moveTo>
                    <a:lnTo>
                      <a:pt x="7966" y="3421"/>
                    </a:lnTo>
                    <a:lnTo>
                      <a:pt x="8244" y="5018"/>
                    </a:lnTo>
                    <a:lnTo>
                      <a:pt x="1" y="9284"/>
                    </a:lnTo>
                    <a:lnTo>
                      <a:pt x="125" y="9501"/>
                    </a:lnTo>
                    <a:lnTo>
                      <a:pt x="8543" y="5163"/>
                    </a:lnTo>
                    <a:lnTo>
                      <a:pt x="8254" y="3565"/>
                    </a:lnTo>
                    <a:lnTo>
                      <a:pt x="14581" y="309"/>
                    </a:lnTo>
                    <a:lnTo>
                      <a:pt x="16312" y="1597"/>
                    </a:lnTo>
                    <a:lnTo>
                      <a:pt x="18517" y="464"/>
                    </a:lnTo>
                    <a:lnTo>
                      <a:pt x="18394" y="227"/>
                    </a:lnTo>
                    <a:lnTo>
                      <a:pt x="16333" y="1299"/>
                    </a:lnTo>
                    <a:lnTo>
                      <a:pt x="146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31"/>
              <p:cNvSpPr/>
              <p:nvPr/>
            </p:nvSpPr>
            <p:spPr>
              <a:xfrm>
                <a:off x="4139450" y="3094725"/>
                <a:ext cx="6475" cy="195800"/>
              </a:xfrm>
              <a:custGeom>
                <a:rect b="b" l="l" r="r" t="t"/>
                <a:pathLst>
                  <a:path extrusionOk="0" h="7832" w="259">
                    <a:moveTo>
                      <a:pt x="1" y="1"/>
                    </a:moveTo>
                    <a:lnTo>
                      <a:pt x="1" y="7832"/>
                    </a:lnTo>
                    <a:lnTo>
                      <a:pt x="258" y="7832"/>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31"/>
              <p:cNvSpPr/>
              <p:nvPr/>
            </p:nvSpPr>
            <p:spPr>
              <a:xfrm>
                <a:off x="4501650" y="3050175"/>
                <a:ext cx="94050" cy="6450"/>
              </a:xfrm>
              <a:custGeom>
                <a:rect b="b" l="l" r="r" t="t"/>
                <a:pathLst>
                  <a:path extrusionOk="0" h="258" w="3762">
                    <a:moveTo>
                      <a:pt x="0" y="0"/>
                    </a:moveTo>
                    <a:lnTo>
                      <a:pt x="0" y="258"/>
                    </a:lnTo>
                    <a:lnTo>
                      <a:pt x="3761" y="258"/>
                    </a:lnTo>
                    <a:lnTo>
                      <a:pt x="37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31"/>
              <p:cNvSpPr/>
              <p:nvPr/>
            </p:nvSpPr>
            <p:spPr>
              <a:xfrm>
                <a:off x="4472025" y="2916725"/>
                <a:ext cx="6450" cy="93800"/>
              </a:xfrm>
              <a:custGeom>
                <a:rect b="b" l="l" r="r" t="t"/>
                <a:pathLst>
                  <a:path extrusionOk="0" h="3752" w="258">
                    <a:moveTo>
                      <a:pt x="0" y="1"/>
                    </a:moveTo>
                    <a:lnTo>
                      <a:pt x="0" y="3752"/>
                    </a:lnTo>
                    <a:lnTo>
                      <a:pt x="258" y="3752"/>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31"/>
              <p:cNvSpPr/>
              <p:nvPr/>
            </p:nvSpPr>
            <p:spPr>
              <a:xfrm>
                <a:off x="4285250" y="2999175"/>
                <a:ext cx="88650" cy="447975"/>
              </a:xfrm>
              <a:custGeom>
                <a:rect b="b" l="l" r="r" t="t"/>
                <a:pathLst>
                  <a:path extrusionOk="0" h="17919" w="3546">
                    <a:moveTo>
                      <a:pt x="1103" y="0"/>
                    </a:moveTo>
                    <a:lnTo>
                      <a:pt x="1103" y="6780"/>
                    </a:lnTo>
                    <a:lnTo>
                      <a:pt x="1" y="7697"/>
                    </a:lnTo>
                    <a:lnTo>
                      <a:pt x="145" y="17919"/>
                    </a:lnTo>
                    <a:lnTo>
                      <a:pt x="3545" y="17919"/>
                    </a:lnTo>
                    <a:lnTo>
                      <a:pt x="3545" y="17661"/>
                    </a:lnTo>
                    <a:lnTo>
                      <a:pt x="392" y="17661"/>
                    </a:lnTo>
                    <a:lnTo>
                      <a:pt x="258" y="7811"/>
                    </a:lnTo>
                    <a:lnTo>
                      <a:pt x="1361" y="6904"/>
                    </a:lnTo>
                    <a:lnTo>
                      <a:pt x="13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91" name="Google Shape;1191;p31"/>
            <p:cNvPicPr preferRelativeResize="0"/>
            <p:nvPr/>
          </p:nvPicPr>
          <p:blipFill rotWithShape="1">
            <a:blip r:embed="rId3">
              <a:alphaModFix amt="40000"/>
            </a:blip>
            <a:srcRect b="0" l="0" r="0" t="0"/>
            <a:stretch/>
          </p:blipFill>
          <p:spPr>
            <a:xfrm>
              <a:off x="3555425" y="3145450"/>
              <a:ext cx="1177350" cy="1177350"/>
            </a:xfrm>
            <a:prstGeom prst="rect">
              <a:avLst/>
            </a:prstGeom>
            <a:noFill/>
            <a:ln>
              <a:noFill/>
            </a:ln>
          </p:spPr>
        </p:pic>
        <p:pic>
          <p:nvPicPr>
            <p:cNvPr id="1192" name="Google Shape;1192;p31"/>
            <p:cNvPicPr preferRelativeResize="0"/>
            <p:nvPr/>
          </p:nvPicPr>
          <p:blipFill rotWithShape="1">
            <a:blip r:embed="rId3">
              <a:alphaModFix amt="40000"/>
            </a:blip>
            <a:srcRect b="0" l="0" r="0" t="0"/>
            <a:stretch/>
          </p:blipFill>
          <p:spPr>
            <a:xfrm>
              <a:off x="3824213" y="1983075"/>
              <a:ext cx="1177350" cy="1177350"/>
            </a:xfrm>
            <a:prstGeom prst="rect">
              <a:avLst/>
            </a:prstGeom>
            <a:noFill/>
            <a:ln>
              <a:noFill/>
            </a:ln>
          </p:spPr>
        </p:pic>
      </p:grpSp>
      <p:grpSp>
        <p:nvGrpSpPr>
          <p:cNvPr id="1193" name="Google Shape;1193;p31"/>
          <p:cNvGrpSpPr/>
          <p:nvPr/>
        </p:nvGrpSpPr>
        <p:grpSpPr>
          <a:xfrm>
            <a:off x="5456888" y="2674450"/>
            <a:ext cx="2742084" cy="1595700"/>
            <a:chOff x="5456888" y="2369650"/>
            <a:chExt cx="2742084" cy="1595700"/>
          </a:xfrm>
        </p:grpSpPr>
        <p:grpSp>
          <p:nvGrpSpPr>
            <p:cNvPr id="1194" name="Google Shape;1194;p31"/>
            <p:cNvGrpSpPr/>
            <p:nvPr/>
          </p:nvGrpSpPr>
          <p:grpSpPr>
            <a:xfrm>
              <a:off x="5925781" y="2369656"/>
              <a:ext cx="2273191" cy="1542136"/>
              <a:chOff x="5387275" y="2190300"/>
              <a:chExt cx="1641175" cy="1113375"/>
            </a:xfrm>
          </p:grpSpPr>
          <p:sp>
            <p:nvSpPr>
              <p:cNvPr id="1195" name="Google Shape;1195;p31"/>
              <p:cNvSpPr/>
              <p:nvPr/>
            </p:nvSpPr>
            <p:spPr>
              <a:xfrm>
                <a:off x="6229350" y="2190300"/>
                <a:ext cx="41500" cy="373300"/>
              </a:xfrm>
              <a:custGeom>
                <a:rect b="b" l="l" r="r" t="t"/>
                <a:pathLst>
                  <a:path extrusionOk="0" h="14932" w="1660">
                    <a:moveTo>
                      <a:pt x="1402" y="1"/>
                    </a:moveTo>
                    <a:lnTo>
                      <a:pt x="1402" y="5905"/>
                    </a:lnTo>
                    <a:lnTo>
                      <a:pt x="1" y="6667"/>
                    </a:lnTo>
                    <a:lnTo>
                      <a:pt x="1" y="14931"/>
                    </a:lnTo>
                    <a:lnTo>
                      <a:pt x="259" y="14931"/>
                    </a:lnTo>
                    <a:lnTo>
                      <a:pt x="259" y="6822"/>
                    </a:lnTo>
                    <a:lnTo>
                      <a:pt x="1660" y="6059"/>
                    </a:lnTo>
                    <a:lnTo>
                      <a:pt x="16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31"/>
              <p:cNvSpPr/>
              <p:nvPr/>
            </p:nvSpPr>
            <p:spPr>
              <a:xfrm>
                <a:off x="6200000" y="2888150"/>
                <a:ext cx="41225" cy="294975"/>
              </a:xfrm>
              <a:custGeom>
                <a:rect b="b" l="l" r="r" t="t"/>
                <a:pathLst>
                  <a:path extrusionOk="0" h="11799" w="1649">
                    <a:moveTo>
                      <a:pt x="0" y="0"/>
                    </a:moveTo>
                    <a:lnTo>
                      <a:pt x="0" y="3277"/>
                    </a:lnTo>
                    <a:lnTo>
                      <a:pt x="1391" y="4019"/>
                    </a:lnTo>
                    <a:lnTo>
                      <a:pt x="1391" y="11798"/>
                    </a:lnTo>
                    <a:lnTo>
                      <a:pt x="1649" y="11798"/>
                    </a:lnTo>
                    <a:lnTo>
                      <a:pt x="1649" y="3864"/>
                    </a:lnTo>
                    <a:lnTo>
                      <a:pt x="258" y="3122"/>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31"/>
              <p:cNvSpPr/>
              <p:nvPr/>
            </p:nvSpPr>
            <p:spPr>
              <a:xfrm>
                <a:off x="5459400" y="2857500"/>
                <a:ext cx="54625" cy="54875"/>
              </a:xfrm>
              <a:custGeom>
                <a:rect b="b" l="l" r="r" t="t"/>
                <a:pathLst>
                  <a:path extrusionOk="0" h="2195" w="2185">
                    <a:moveTo>
                      <a:pt x="1093" y="278"/>
                    </a:moveTo>
                    <a:cubicBezTo>
                      <a:pt x="1556" y="278"/>
                      <a:pt x="1927" y="649"/>
                      <a:pt x="1927" y="1113"/>
                    </a:cubicBezTo>
                    <a:cubicBezTo>
                      <a:pt x="1927" y="1577"/>
                      <a:pt x="1556" y="1947"/>
                      <a:pt x="1093" y="1947"/>
                    </a:cubicBezTo>
                    <a:cubicBezTo>
                      <a:pt x="629" y="1947"/>
                      <a:pt x="258" y="1577"/>
                      <a:pt x="258" y="1113"/>
                    </a:cubicBezTo>
                    <a:cubicBezTo>
                      <a:pt x="258" y="649"/>
                      <a:pt x="629" y="278"/>
                      <a:pt x="1093" y="278"/>
                    </a:cubicBezTo>
                    <a:close/>
                    <a:moveTo>
                      <a:pt x="1093" y="0"/>
                    </a:moveTo>
                    <a:cubicBezTo>
                      <a:pt x="485" y="0"/>
                      <a:pt x="0" y="495"/>
                      <a:pt x="0" y="1103"/>
                    </a:cubicBezTo>
                    <a:cubicBezTo>
                      <a:pt x="0" y="1700"/>
                      <a:pt x="485" y="2195"/>
                      <a:pt x="1093" y="2195"/>
                    </a:cubicBezTo>
                    <a:cubicBezTo>
                      <a:pt x="1701" y="2195"/>
                      <a:pt x="2185" y="1700"/>
                      <a:pt x="2185" y="1103"/>
                    </a:cubicBezTo>
                    <a:cubicBezTo>
                      <a:pt x="2185" y="495"/>
                      <a:pt x="17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31"/>
              <p:cNvSpPr/>
              <p:nvPr/>
            </p:nvSpPr>
            <p:spPr>
              <a:xfrm>
                <a:off x="5537200" y="2645475"/>
                <a:ext cx="54875" cy="54650"/>
              </a:xfrm>
              <a:custGeom>
                <a:rect b="b" l="l" r="r" t="t"/>
                <a:pathLst>
                  <a:path extrusionOk="0" h="2186" w="2195">
                    <a:moveTo>
                      <a:pt x="1103" y="269"/>
                    </a:moveTo>
                    <a:cubicBezTo>
                      <a:pt x="1566" y="269"/>
                      <a:pt x="1937" y="640"/>
                      <a:pt x="1937" y="1103"/>
                    </a:cubicBezTo>
                    <a:cubicBezTo>
                      <a:pt x="1937" y="1567"/>
                      <a:pt x="1566" y="1938"/>
                      <a:pt x="1103" y="1938"/>
                    </a:cubicBezTo>
                    <a:cubicBezTo>
                      <a:pt x="639" y="1938"/>
                      <a:pt x="258" y="1567"/>
                      <a:pt x="258" y="1103"/>
                    </a:cubicBezTo>
                    <a:cubicBezTo>
                      <a:pt x="258" y="640"/>
                      <a:pt x="639" y="269"/>
                      <a:pt x="1103" y="269"/>
                    </a:cubicBezTo>
                    <a:close/>
                    <a:moveTo>
                      <a:pt x="1103" y="1"/>
                    </a:moveTo>
                    <a:cubicBezTo>
                      <a:pt x="495" y="1"/>
                      <a:pt x="0" y="485"/>
                      <a:pt x="0" y="1093"/>
                    </a:cubicBezTo>
                    <a:cubicBezTo>
                      <a:pt x="0" y="1701"/>
                      <a:pt x="495" y="2185"/>
                      <a:pt x="1103" y="2185"/>
                    </a:cubicBezTo>
                    <a:cubicBezTo>
                      <a:pt x="1700" y="2185"/>
                      <a:pt x="2195" y="1701"/>
                      <a:pt x="2195" y="1093"/>
                    </a:cubicBezTo>
                    <a:cubicBezTo>
                      <a:pt x="2195" y="485"/>
                      <a:pt x="1700"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31"/>
              <p:cNvSpPr/>
              <p:nvPr/>
            </p:nvSpPr>
            <p:spPr>
              <a:xfrm>
                <a:off x="6194575" y="2686950"/>
                <a:ext cx="54650" cy="54650"/>
              </a:xfrm>
              <a:custGeom>
                <a:rect b="b" l="l" r="r" t="t"/>
                <a:pathLst>
                  <a:path extrusionOk="0" h="2186" w="2186">
                    <a:moveTo>
                      <a:pt x="1093" y="269"/>
                    </a:moveTo>
                    <a:cubicBezTo>
                      <a:pt x="1557" y="269"/>
                      <a:pt x="1928" y="640"/>
                      <a:pt x="1928" y="1103"/>
                    </a:cubicBezTo>
                    <a:cubicBezTo>
                      <a:pt x="1928" y="1567"/>
                      <a:pt x="1557" y="1948"/>
                      <a:pt x="1093" y="1948"/>
                    </a:cubicBezTo>
                    <a:cubicBezTo>
                      <a:pt x="630" y="1948"/>
                      <a:pt x="259" y="1567"/>
                      <a:pt x="259" y="1103"/>
                    </a:cubicBezTo>
                    <a:cubicBezTo>
                      <a:pt x="259" y="640"/>
                      <a:pt x="630" y="269"/>
                      <a:pt x="1093" y="269"/>
                    </a:cubicBezTo>
                    <a:close/>
                    <a:moveTo>
                      <a:pt x="1093" y="1"/>
                    </a:moveTo>
                    <a:cubicBezTo>
                      <a:pt x="485" y="1"/>
                      <a:pt x="1" y="485"/>
                      <a:pt x="1" y="1093"/>
                    </a:cubicBezTo>
                    <a:cubicBezTo>
                      <a:pt x="1" y="1701"/>
                      <a:pt x="485" y="2185"/>
                      <a:pt x="1093" y="2185"/>
                    </a:cubicBezTo>
                    <a:cubicBezTo>
                      <a:pt x="1701" y="2185"/>
                      <a:pt x="2185" y="1701"/>
                      <a:pt x="2185" y="1093"/>
                    </a:cubicBezTo>
                    <a:cubicBezTo>
                      <a:pt x="2185" y="485"/>
                      <a:pt x="1701" y="1"/>
                      <a:pt x="1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31"/>
              <p:cNvSpPr/>
              <p:nvPr/>
            </p:nvSpPr>
            <p:spPr>
              <a:xfrm>
                <a:off x="6214675" y="2555575"/>
                <a:ext cx="54900" cy="54650"/>
              </a:xfrm>
              <a:custGeom>
                <a:rect b="b" l="l" r="r" t="t"/>
                <a:pathLst>
                  <a:path extrusionOk="0" h="2186" w="2196">
                    <a:moveTo>
                      <a:pt x="1103" y="269"/>
                    </a:moveTo>
                    <a:cubicBezTo>
                      <a:pt x="1567" y="269"/>
                      <a:pt x="1938" y="640"/>
                      <a:pt x="1938" y="1103"/>
                    </a:cubicBezTo>
                    <a:cubicBezTo>
                      <a:pt x="1938" y="1567"/>
                      <a:pt x="1557" y="1948"/>
                      <a:pt x="1103" y="1948"/>
                    </a:cubicBezTo>
                    <a:cubicBezTo>
                      <a:pt x="640" y="1948"/>
                      <a:pt x="258" y="1567"/>
                      <a:pt x="258" y="1103"/>
                    </a:cubicBezTo>
                    <a:cubicBezTo>
                      <a:pt x="258" y="640"/>
                      <a:pt x="640" y="269"/>
                      <a:pt x="1103" y="269"/>
                    </a:cubicBezTo>
                    <a:close/>
                    <a:moveTo>
                      <a:pt x="1103" y="1"/>
                    </a:moveTo>
                    <a:cubicBezTo>
                      <a:pt x="495" y="1"/>
                      <a:pt x="1" y="485"/>
                      <a:pt x="1" y="1093"/>
                    </a:cubicBezTo>
                    <a:cubicBezTo>
                      <a:pt x="1" y="1701"/>
                      <a:pt x="495" y="2185"/>
                      <a:pt x="1103" y="2185"/>
                    </a:cubicBezTo>
                    <a:cubicBezTo>
                      <a:pt x="1701" y="2185"/>
                      <a:pt x="2195" y="1701"/>
                      <a:pt x="2195" y="1093"/>
                    </a:cubicBezTo>
                    <a:cubicBezTo>
                      <a:pt x="2195" y="485"/>
                      <a:pt x="1701" y="1"/>
                      <a:pt x="11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31"/>
              <p:cNvSpPr/>
              <p:nvPr/>
            </p:nvSpPr>
            <p:spPr>
              <a:xfrm>
                <a:off x="6133525" y="2711175"/>
                <a:ext cx="187575" cy="228250"/>
              </a:xfrm>
              <a:custGeom>
                <a:rect b="b" l="l" r="r" t="t"/>
                <a:pathLst>
                  <a:path extrusionOk="0" h="9130" w="7503">
                    <a:moveTo>
                      <a:pt x="4370" y="0"/>
                    </a:moveTo>
                    <a:lnTo>
                      <a:pt x="4370" y="258"/>
                    </a:lnTo>
                    <a:lnTo>
                      <a:pt x="7245" y="258"/>
                    </a:lnTo>
                    <a:lnTo>
                      <a:pt x="7245" y="8872"/>
                    </a:lnTo>
                    <a:lnTo>
                      <a:pt x="1" y="8872"/>
                    </a:lnTo>
                    <a:lnTo>
                      <a:pt x="1" y="9130"/>
                    </a:lnTo>
                    <a:lnTo>
                      <a:pt x="7502" y="9130"/>
                    </a:lnTo>
                    <a:lnTo>
                      <a:pt x="750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31"/>
              <p:cNvSpPr/>
              <p:nvPr/>
            </p:nvSpPr>
            <p:spPr>
              <a:xfrm>
                <a:off x="6264400" y="2578000"/>
                <a:ext cx="134225" cy="361425"/>
              </a:xfrm>
              <a:custGeom>
                <a:rect b="b" l="l" r="r" t="t"/>
                <a:pathLst>
                  <a:path extrusionOk="0" h="14457" w="5369">
                    <a:moveTo>
                      <a:pt x="0" y="0"/>
                    </a:moveTo>
                    <a:lnTo>
                      <a:pt x="0" y="258"/>
                    </a:lnTo>
                    <a:lnTo>
                      <a:pt x="5111" y="258"/>
                    </a:lnTo>
                    <a:lnTo>
                      <a:pt x="5111" y="14199"/>
                    </a:lnTo>
                    <a:lnTo>
                      <a:pt x="2133" y="14199"/>
                    </a:lnTo>
                    <a:lnTo>
                      <a:pt x="2133" y="14457"/>
                    </a:lnTo>
                    <a:lnTo>
                      <a:pt x="5369" y="14457"/>
                    </a:lnTo>
                    <a:lnTo>
                      <a:pt x="53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31"/>
              <p:cNvSpPr/>
              <p:nvPr/>
            </p:nvSpPr>
            <p:spPr>
              <a:xfrm>
                <a:off x="5483600" y="2324525"/>
                <a:ext cx="6475" cy="539175"/>
              </a:xfrm>
              <a:custGeom>
                <a:rect b="b" l="l" r="r" t="t"/>
                <a:pathLst>
                  <a:path extrusionOk="0" h="21567" w="259">
                    <a:moveTo>
                      <a:pt x="1" y="0"/>
                    </a:moveTo>
                    <a:lnTo>
                      <a:pt x="1" y="21566"/>
                    </a:lnTo>
                    <a:lnTo>
                      <a:pt x="259" y="21566"/>
                    </a:lnTo>
                    <a:lnTo>
                      <a:pt x="2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31"/>
              <p:cNvSpPr/>
              <p:nvPr/>
            </p:nvSpPr>
            <p:spPr>
              <a:xfrm>
                <a:off x="6082525" y="2904875"/>
                <a:ext cx="54650" cy="54900"/>
              </a:xfrm>
              <a:custGeom>
                <a:rect b="b" l="l" r="r" t="t"/>
                <a:pathLst>
                  <a:path extrusionOk="0" h="2196" w="2186">
                    <a:moveTo>
                      <a:pt x="1093" y="269"/>
                    </a:moveTo>
                    <a:cubicBezTo>
                      <a:pt x="1546" y="269"/>
                      <a:pt x="1917" y="650"/>
                      <a:pt x="1928" y="1114"/>
                    </a:cubicBezTo>
                    <a:cubicBezTo>
                      <a:pt x="1928" y="1577"/>
                      <a:pt x="1557" y="1948"/>
                      <a:pt x="1093" y="1948"/>
                    </a:cubicBezTo>
                    <a:cubicBezTo>
                      <a:pt x="629" y="1948"/>
                      <a:pt x="258" y="1577"/>
                      <a:pt x="258" y="1114"/>
                    </a:cubicBezTo>
                    <a:cubicBezTo>
                      <a:pt x="258" y="650"/>
                      <a:pt x="629" y="269"/>
                      <a:pt x="1093" y="269"/>
                    </a:cubicBezTo>
                    <a:close/>
                    <a:moveTo>
                      <a:pt x="1093" y="1"/>
                    </a:moveTo>
                    <a:cubicBezTo>
                      <a:pt x="485" y="1"/>
                      <a:pt x="1" y="496"/>
                      <a:pt x="1" y="1093"/>
                    </a:cubicBezTo>
                    <a:cubicBezTo>
                      <a:pt x="1" y="1701"/>
                      <a:pt x="485" y="2196"/>
                      <a:pt x="1093" y="2196"/>
                    </a:cubicBezTo>
                    <a:cubicBezTo>
                      <a:pt x="1680" y="2196"/>
                      <a:pt x="2175" y="1701"/>
                      <a:pt x="2185" y="1093"/>
                    </a:cubicBezTo>
                    <a:cubicBezTo>
                      <a:pt x="2185" y="496"/>
                      <a:pt x="1701" y="1"/>
                      <a:pt x="10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31"/>
              <p:cNvSpPr/>
              <p:nvPr/>
            </p:nvSpPr>
            <p:spPr>
              <a:xfrm>
                <a:off x="5803550" y="2954850"/>
                <a:ext cx="309400" cy="209200"/>
              </a:xfrm>
              <a:custGeom>
                <a:rect b="b" l="l" r="r" t="t"/>
                <a:pathLst>
                  <a:path extrusionOk="0" h="8368" w="12376">
                    <a:moveTo>
                      <a:pt x="12118" y="1"/>
                    </a:moveTo>
                    <a:lnTo>
                      <a:pt x="12118" y="5452"/>
                    </a:lnTo>
                    <a:lnTo>
                      <a:pt x="1" y="5452"/>
                    </a:lnTo>
                    <a:lnTo>
                      <a:pt x="1" y="8368"/>
                    </a:lnTo>
                    <a:lnTo>
                      <a:pt x="258" y="8368"/>
                    </a:lnTo>
                    <a:lnTo>
                      <a:pt x="258" y="5709"/>
                    </a:lnTo>
                    <a:lnTo>
                      <a:pt x="12376" y="5709"/>
                    </a:lnTo>
                    <a:lnTo>
                      <a:pt x="1237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31"/>
              <p:cNvSpPr/>
              <p:nvPr/>
            </p:nvSpPr>
            <p:spPr>
              <a:xfrm>
                <a:off x="5616525" y="2515400"/>
                <a:ext cx="902150" cy="204300"/>
              </a:xfrm>
              <a:custGeom>
                <a:rect b="b" l="l" r="r" t="t"/>
                <a:pathLst>
                  <a:path extrusionOk="0" h="8172" w="36086">
                    <a:moveTo>
                      <a:pt x="36075" y="0"/>
                    </a:moveTo>
                    <a:lnTo>
                      <a:pt x="11335" y="258"/>
                    </a:lnTo>
                    <a:lnTo>
                      <a:pt x="1" y="3741"/>
                    </a:lnTo>
                    <a:lnTo>
                      <a:pt x="1" y="8171"/>
                    </a:lnTo>
                    <a:lnTo>
                      <a:pt x="258" y="8171"/>
                    </a:lnTo>
                    <a:lnTo>
                      <a:pt x="258" y="3936"/>
                    </a:lnTo>
                    <a:lnTo>
                      <a:pt x="11356" y="516"/>
                    </a:lnTo>
                    <a:lnTo>
                      <a:pt x="36085" y="258"/>
                    </a:lnTo>
                    <a:lnTo>
                      <a:pt x="360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31"/>
              <p:cNvSpPr/>
              <p:nvPr/>
            </p:nvSpPr>
            <p:spPr>
              <a:xfrm>
                <a:off x="5661350" y="2324775"/>
                <a:ext cx="397500" cy="978900"/>
              </a:xfrm>
              <a:custGeom>
                <a:rect b="b" l="l" r="r" t="t"/>
                <a:pathLst>
                  <a:path extrusionOk="0" h="39156" w="15900">
                    <a:moveTo>
                      <a:pt x="15642" y="0"/>
                    </a:moveTo>
                    <a:lnTo>
                      <a:pt x="15642" y="18001"/>
                    </a:lnTo>
                    <a:lnTo>
                      <a:pt x="1" y="26193"/>
                    </a:lnTo>
                    <a:lnTo>
                      <a:pt x="1" y="39155"/>
                    </a:lnTo>
                    <a:lnTo>
                      <a:pt x="258" y="39155"/>
                    </a:lnTo>
                    <a:lnTo>
                      <a:pt x="258" y="26348"/>
                    </a:lnTo>
                    <a:lnTo>
                      <a:pt x="15900" y="18156"/>
                    </a:lnTo>
                    <a:lnTo>
                      <a:pt x="159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31"/>
              <p:cNvSpPr/>
              <p:nvPr/>
            </p:nvSpPr>
            <p:spPr>
              <a:xfrm>
                <a:off x="5561400" y="2414150"/>
                <a:ext cx="435375" cy="756100"/>
              </a:xfrm>
              <a:custGeom>
                <a:rect b="b" l="l" r="r" t="t"/>
                <a:pathLst>
                  <a:path extrusionOk="0" h="30244" w="17415">
                    <a:moveTo>
                      <a:pt x="8553" y="1"/>
                    </a:moveTo>
                    <a:lnTo>
                      <a:pt x="1" y="2783"/>
                    </a:lnTo>
                    <a:lnTo>
                      <a:pt x="1" y="9563"/>
                    </a:lnTo>
                    <a:lnTo>
                      <a:pt x="258" y="9563"/>
                    </a:lnTo>
                    <a:lnTo>
                      <a:pt x="258" y="2968"/>
                    </a:lnTo>
                    <a:lnTo>
                      <a:pt x="8584" y="258"/>
                    </a:lnTo>
                    <a:lnTo>
                      <a:pt x="17157" y="258"/>
                    </a:lnTo>
                    <a:lnTo>
                      <a:pt x="17157" y="14426"/>
                    </a:lnTo>
                    <a:lnTo>
                      <a:pt x="1505" y="22618"/>
                    </a:lnTo>
                    <a:lnTo>
                      <a:pt x="1505" y="30243"/>
                    </a:lnTo>
                    <a:lnTo>
                      <a:pt x="1763" y="30243"/>
                    </a:lnTo>
                    <a:lnTo>
                      <a:pt x="1763" y="22773"/>
                    </a:lnTo>
                    <a:lnTo>
                      <a:pt x="17415" y="14581"/>
                    </a:lnTo>
                    <a:lnTo>
                      <a:pt x="1741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31"/>
              <p:cNvSpPr/>
              <p:nvPr/>
            </p:nvSpPr>
            <p:spPr>
              <a:xfrm>
                <a:off x="5723950" y="2324775"/>
                <a:ext cx="397500" cy="868125"/>
              </a:xfrm>
              <a:custGeom>
                <a:rect b="b" l="l" r="r" t="t"/>
                <a:pathLst>
                  <a:path extrusionOk="0" h="34725" w="15900">
                    <a:moveTo>
                      <a:pt x="15642" y="0"/>
                    </a:moveTo>
                    <a:lnTo>
                      <a:pt x="15642" y="18001"/>
                    </a:lnTo>
                    <a:lnTo>
                      <a:pt x="1" y="26193"/>
                    </a:lnTo>
                    <a:lnTo>
                      <a:pt x="1" y="34725"/>
                    </a:lnTo>
                    <a:lnTo>
                      <a:pt x="258" y="34725"/>
                    </a:lnTo>
                    <a:lnTo>
                      <a:pt x="258" y="26348"/>
                    </a:lnTo>
                    <a:lnTo>
                      <a:pt x="15900" y="18156"/>
                    </a:lnTo>
                    <a:lnTo>
                      <a:pt x="159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31"/>
              <p:cNvSpPr/>
              <p:nvPr/>
            </p:nvSpPr>
            <p:spPr>
              <a:xfrm>
                <a:off x="5827775" y="2994525"/>
                <a:ext cx="6450" cy="99725"/>
              </a:xfrm>
              <a:custGeom>
                <a:rect b="b" l="l" r="r" t="t"/>
                <a:pathLst>
                  <a:path extrusionOk="0" h="3989" w="258">
                    <a:moveTo>
                      <a:pt x="0" y="1"/>
                    </a:moveTo>
                    <a:lnTo>
                      <a:pt x="0" y="3988"/>
                    </a:lnTo>
                    <a:lnTo>
                      <a:pt x="258" y="3988"/>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31"/>
              <p:cNvSpPr/>
              <p:nvPr/>
            </p:nvSpPr>
            <p:spPr>
              <a:xfrm>
                <a:off x="5999575" y="2994525"/>
                <a:ext cx="6475" cy="99725"/>
              </a:xfrm>
              <a:custGeom>
                <a:rect b="b" l="l" r="r" t="t"/>
                <a:pathLst>
                  <a:path extrusionOk="0" h="3989" w="259">
                    <a:moveTo>
                      <a:pt x="1" y="1"/>
                    </a:moveTo>
                    <a:lnTo>
                      <a:pt x="1" y="3988"/>
                    </a:lnTo>
                    <a:lnTo>
                      <a:pt x="258" y="3988"/>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31"/>
              <p:cNvSpPr/>
              <p:nvPr/>
            </p:nvSpPr>
            <p:spPr>
              <a:xfrm>
                <a:off x="5912250" y="2991700"/>
                <a:ext cx="6475" cy="99975"/>
              </a:xfrm>
              <a:custGeom>
                <a:rect b="b" l="l" r="r" t="t"/>
                <a:pathLst>
                  <a:path extrusionOk="0" h="3999" w="259">
                    <a:moveTo>
                      <a:pt x="1" y="0"/>
                    </a:moveTo>
                    <a:lnTo>
                      <a:pt x="1" y="3998"/>
                    </a:lnTo>
                    <a:lnTo>
                      <a:pt x="258" y="3998"/>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31"/>
              <p:cNvSpPr/>
              <p:nvPr/>
            </p:nvSpPr>
            <p:spPr>
              <a:xfrm>
                <a:off x="5747125" y="2571050"/>
                <a:ext cx="112875" cy="79875"/>
              </a:xfrm>
              <a:custGeom>
                <a:rect b="b" l="l" r="r" t="t"/>
                <a:pathLst>
                  <a:path extrusionOk="0" h="3195" w="4515">
                    <a:moveTo>
                      <a:pt x="1" y="0"/>
                    </a:moveTo>
                    <a:lnTo>
                      <a:pt x="1" y="3194"/>
                    </a:lnTo>
                    <a:lnTo>
                      <a:pt x="4514" y="3194"/>
                    </a:lnTo>
                    <a:lnTo>
                      <a:pt x="4514" y="2937"/>
                    </a:lnTo>
                    <a:lnTo>
                      <a:pt x="259" y="2937"/>
                    </a:lnTo>
                    <a:lnTo>
                      <a:pt x="2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31"/>
              <p:cNvSpPr/>
              <p:nvPr/>
            </p:nvSpPr>
            <p:spPr>
              <a:xfrm>
                <a:off x="5898600" y="2693150"/>
                <a:ext cx="6475" cy="128050"/>
              </a:xfrm>
              <a:custGeom>
                <a:rect b="b" l="l" r="r" t="t"/>
                <a:pathLst>
                  <a:path extrusionOk="0" h="5122" w="259">
                    <a:moveTo>
                      <a:pt x="1" y="0"/>
                    </a:moveTo>
                    <a:lnTo>
                      <a:pt x="1" y="5121"/>
                    </a:lnTo>
                    <a:lnTo>
                      <a:pt x="258" y="5121"/>
                    </a:lnTo>
                    <a:lnTo>
                      <a:pt x="2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31"/>
              <p:cNvSpPr/>
              <p:nvPr/>
            </p:nvSpPr>
            <p:spPr>
              <a:xfrm>
                <a:off x="5895000" y="2459750"/>
                <a:ext cx="6475" cy="137325"/>
              </a:xfrm>
              <a:custGeom>
                <a:rect b="b" l="l" r="r" t="t"/>
                <a:pathLst>
                  <a:path extrusionOk="0" h="5493" w="259">
                    <a:moveTo>
                      <a:pt x="0" y="1"/>
                    </a:moveTo>
                    <a:lnTo>
                      <a:pt x="0" y="5493"/>
                    </a:lnTo>
                    <a:lnTo>
                      <a:pt x="258" y="5493"/>
                    </a:lnTo>
                    <a:lnTo>
                      <a:pt x="2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31"/>
              <p:cNvSpPr/>
              <p:nvPr/>
            </p:nvSpPr>
            <p:spPr>
              <a:xfrm>
                <a:off x="6232450" y="2240025"/>
                <a:ext cx="796000" cy="221825"/>
              </a:xfrm>
              <a:custGeom>
                <a:rect b="b" l="l" r="r" t="t"/>
                <a:pathLst>
                  <a:path extrusionOk="0" h="8873" w="31840">
                    <a:moveTo>
                      <a:pt x="15807" y="0"/>
                    </a:moveTo>
                    <a:lnTo>
                      <a:pt x="7584" y="8615"/>
                    </a:lnTo>
                    <a:lnTo>
                      <a:pt x="1" y="8615"/>
                    </a:lnTo>
                    <a:lnTo>
                      <a:pt x="1" y="8872"/>
                    </a:lnTo>
                    <a:lnTo>
                      <a:pt x="7687" y="8872"/>
                    </a:lnTo>
                    <a:lnTo>
                      <a:pt x="15920" y="258"/>
                    </a:lnTo>
                    <a:lnTo>
                      <a:pt x="31582" y="258"/>
                    </a:lnTo>
                    <a:lnTo>
                      <a:pt x="31582" y="5400"/>
                    </a:lnTo>
                    <a:lnTo>
                      <a:pt x="31840" y="5400"/>
                    </a:lnTo>
                    <a:lnTo>
                      <a:pt x="318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31"/>
              <p:cNvSpPr/>
              <p:nvPr/>
            </p:nvSpPr>
            <p:spPr>
              <a:xfrm>
                <a:off x="5640750" y="2190825"/>
                <a:ext cx="45100" cy="202500"/>
              </a:xfrm>
              <a:custGeom>
                <a:rect b="b" l="l" r="r" t="t"/>
                <a:pathLst>
                  <a:path extrusionOk="0" h="8100" w="1804">
                    <a:moveTo>
                      <a:pt x="1546" y="0"/>
                    </a:moveTo>
                    <a:lnTo>
                      <a:pt x="1546" y="1701"/>
                    </a:lnTo>
                    <a:lnTo>
                      <a:pt x="0" y="5286"/>
                    </a:lnTo>
                    <a:lnTo>
                      <a:pt x="0"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31"/>
              <p:cNvSpPr/>
              <p:nvPr/>
            </p:nvSpPr>
            <p:spPr>
              <a:xfrm>
                <a:off x="5695350" y="2190825"/>
                <a:ext cx="45125" cy="202500"/>
              </a:xfrm>
              <a:custGeom>
                <a:rect b="b" l="l" r="r" t="t"/>
                <a:pathLst>
                  <a:path extrusionOk="0" h="8100" w="1805">
                    <a:moveTo>
                      <a:pt x="1546" y="0"/>
                    </a:moveTo>
                    <a:lnTo>
                      <a:pt x="1546" y="1701"/>
                    </a:lnTo>
                    <a:lnTo>
                      <a:pt x="1" y="5286"/>
                    </a:lnTo>
                    <a:lnTo>
                      <a:pt x="1"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31"/>
              <p:cNvSpPr/>
              <p:nvPr/>
            </p:nvSpPr>
            <p:spPr>
              <a:xfrm>
                <a:off x="5750475" y="2190825"/>
                <a:ext cx="45125" cy="202500"/>
              </a:xfrm>
              <a:custGeom>
                <a:rect b="b" l="l" r="r" t="t"/>
                <a:pathLst>
                  <a:path extrusionOk="0" h="8100" w="1805">
                    <a:moveTo>
                      <a:pt x="1546" y="0"/>
                    </a:moveTo>
                    <a:lnTo>
                      <a:pt x="1546" y="1701"/>
                    </a:lnTo>
                    <a:lnTo>
                      <a:pt x="1" y="5286"/>
                    </a:lnTo>
                    <a:lnTo>
                      <a:pt x="1" y="8099"/>
                    </a:lnTo>
                    <a:lnTo>
                      <a:pt x="258" y="8099"/>
                    </a:lnTo>
                    <a:lnTo>
                      <a:pt x="258" y="5338"/>
                    </a:lnTo>
                    <a:lnTo>
                      <a:pt x="1804" y="1742"/>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31"/>
              <p:cNvSpPr/>
              <p:nvPr/>
            </p:nvSpPr>
            <p:spPr>
              <a:xfrm>
                <a:off x="5805100"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4" y="1979"/>
                    </a:lnTo>
                    <a:lnTo>
                      <a:pt x="18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31"/>
              <p:cNvSpPr/>
              <p:nvPr/>
            </p:nvSpPr>
            <p:spPr>
              <a:xfrm>
                <a:off x="5859975"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3" y="1979"/>
                    </a:lnTo>
                    <a:lnTo>
                      <a:pt x="1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31"/>
              <p:cNvSpPr/>
              <p:nvPr/>
            </p:nvSpPr>
            <p:spPr>
              <a:xfrm>
                <a:off x="5915100" y="2190825"/>
                <a:ext cx="45100" cy="230825"/>
              </a:xfrm>
              <a:custGeom>
                <a:rect b="b" l="l" r="r" t="t"/>
                <a:pathLst>
                  <a:path extrusionOk="0" h="9233" w="1804">
                    <a:moveTo>
                      <a:pt x="1546" y="0"/>
                    </a:moveTo>
                    <a:lnTo>
                      <a:pt x="1546" y="1938"/>
                    </a:lnTo>
                    <a:lnTo>
                      <a:pt x="0" y="6038"/>
                    </a:lnTo>
                    <a:lnTo>
                      <a:pt x="0" y="9233"/>
                    </a:lnTo>
                    <a:lnTo>
                      <a:pt x="258" y="9233"/>
                    </a:lnTo>
                    <a:lnTo>
                      <a:pt x="258" y="6090"/>
                    </a:lnTo>
                    <a:lnTo>
                      <a:pt x="1803" y="1979"/>
                    </a:lnTo>
                    <a:lnTo>
                      <a:pt x="18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31"/>
              <p:cNvSpPr/>
              <p:nvPr/>
            </p:nvSpPr>
            <p:spPr>
              <a:xfrm>
                <a:off x="5387275" y="2679225"/>
                <a:ext cx="296525" cy="484825"/>
              </a:xfrm>
              <a:custGeom>
                <a:rect b="b" l="l" r="r" t="t"/>
                <a:pathLst>
                  <a:path extrusionOk="0" h="19393" w="11861">
                    <a:moveTo>
                      <a:pt x="11603" y="1"/>
                    </a:moveTo>
                    <a:lnTo>
                      <a:pt x="11603" y="6132"/>
                    </a:lnTo>
                    <a:lnTo>
                      <a:pt x="7718" y="10624"/>
                    </a:lnTo>
                    <a:lnTo>
                      <a:pt x="2638" y="10624"/>
                    </a:lnTo>
                    <a:lnTo>
                      <a:pt x="2638" y="12541"/>
                    </a:lnTo>
                    <a:lnTo>
                      <a:pt x="0" y="13932"/>
                    </a:lnTo>
                    <a:lnTo>
                      <a:pt x="0" y="15714"/>
                    </a:lnTo>
                    <a:lnTo>
                      <a:pt x="1494" y="16580"/>
                    </a:lnTo>
                    <a:lnTo>
                      <a:pt x="1494" y="19393"/>
                    </a:lnTo>
                    <a:lnTo>
                      <a:pt x="1752" y="19393"/>
                    </a:lnTo>
                    <a:lnTo>
                      <a:pt x="1752" y="16435"/>
                    </a:lnTo>
                    <a:lnTo>
                      <a:pt x="258" y="15570"/>
                    </a:lnTo>
                    <a:lnTo>
                      <a:pt x="258" y="14086"/>
                    </a:lnTo>
                    <a:lnTo>
                      <a:pt x="2896" y="12695"/>
                    </a:lnTo>
                    <a:lnTo>
                      <a:pt x="2896" y="10882"/>
                    </a:lnTo>
                    <a:lnTo>
                      <a:pt x="7831" y="10882"/>
                    </a:lnTo>
                    <a:lnTo>
                      <a:pt x="11860" y="6235"/>
                    </a:lnTo>
                    <a:lnTo>
                      <a:pt x="118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24" name="Google Shape;1224;p31"/>
            <p:cNvPicPr preferRelativeResize="0"/>
            <p:nvPr/>
          </p:nvPicPr>
          <p:blipFill rotWithShape="1">
            <a:blip r:embed="rId3">
              <a:alphaModFix amt="40000"/>
            </a:blip>
            <a:srcRect b="0" l="0" r="0" t="0"/>
            <a:stretch/>
          </p:blipFill>
          <p:spPr>
            <a:xfrm>
              <a:off x="5456888" y="2734450"/>
              <a:ext cx="1177350" cy="1177350"/>
            </a:xfrm>
            <a:prstGeom prst="rect">
              <a:avLst/>
            </a:prstGeom>
            <a:noFill/>
            <a:ln>
              <a:noFill/>
            </a:ln>
          </p:spPr>
        </p:pic>
        <p:pic>
          <p:nvPicPr>
            <p:cNvPr id="1225" name="Google Shape;1225;p31"/>
            <p:cNvPicPr preferRelativeResize="0"/>
            <p:nvPr/>
          </p:nvPicPr>
          <p:blipFill rotWithShape="1">
            <a:blip r:embed="rId3">
              <a:alphaModFix amt="40000"/>
            </a:blip>
            <a:srcRect b="0" l="0" r="0" t="0"/>
            <a:stretch/>
          </p:blipFill>
          <p:spPr>
            <a:xfrm>
              <a:off x="6411088" y="2788000"/>
              <a:ext cx="1177350" cy="1177350"/>
            </a:xfrm>
            <a:prstGeom prst="rect">
              <a:avLst/>
            </a:prstGeom>
            <a:noFill/>
            <a:ln>
              <a:noFill/>
            </a:ln>
          </p:spPr>
        </p:pic>
        <p:pic>
          <p:nvPicPr>
            <p:cNvPr id="1226" name="Google Shape;1226;p31"/>
            <p:cNvPicPr preferRelativeResize="0"/>
            <p:nvPr/>
          </p:nvPicPr>
          <p:blipFill rotWithShape="1">
            <a:blip r:embed="rId3">
              <a:alphaModFix amt="40000"/>
            </a:blip>
            <a:srcRect b="0" l="0" r="0" t="0"/>
            <a:stretch/>
          </p:blipFill>
          <p:spPr>
            <a:xfrm>
              <a:off x="6579938" y="2369650"/>
              <a:ext cx="1177350" cy="117735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
          <p:cNvSpPr txBox="1"/>
          <p:nvPr>
            <p:ph idx="2" type="title"/>
          </p:nvPr>
        </p:nvSpPr>
        <p:spPr>
          <a:xfrm>
            <a:off x="223214" y="306918"/>
            <a:ext cx="4348786" cy="59763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US" sz="3200"/>
              <a:t>What is Linux terminal?</a:t>
            </a:r>
            <a:endParaRPr b="1" sz="3200"/>
          </a:p>
        </p:txBody>
      </p:sp>
      <p:grpSp>
        <p:nvGrpSpPr>
          <p:cNvPr id="714" name="Google Shape;714;p4"/>
          <p:cNvGrpSpPr/>
          <p:nvPr/>
        </p:nvGrpSpPr>
        <p:grpSpPr>
          <a:xfrm>
            <a:off x="-1312494" y="3529769"/>
            <a:ext cx="3277952" cy="1537296"/>
            <a:chOff x="-1312494" y="3529769"/>
            <a:chExt cx="3277952" cy="1537296"/>
          </a:xfrm>
        </p:grpSpPr>
        <p:grpSp>
          <p:nvGrpSpPr>
            <p:cNvPr id="715" name="Google Shape;715;p4"/>
            <p:cNvGrpSpPr/>
            <p:nvPr/>
          </p:nvGrpSpPr>
          <p:grpSpPr>
            <a:xfrm>
              <a:off x="-1312494" y="3529769"/>
              <a:ext cx="2907181" cy="1177348"/>
              <a:chOff x="2442775" y="3274750"/>
              <a:chExt cx="1690025" cy="684425"/>
            </a:xfrm>
          </p:grpSpPr>
          <p:sp>
            <p:nvSpPr>
              <p:cNvPr id="716" name="Google Shape;716;p4"/>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4"/>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7" name="Google Shape;737;p4"/>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738" name="Google Shape;738;p4"/>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
        <p:nvSpPr>
          <p:cNvPr id="739" name="Google Shape;739;p4"/>
          <p:cNvSpPr txBox="1"/>
          <p:nvPr/>
        </p:nvSpPr>
        <p:spPr>
          <a:xfrm>
            <a:off x="355412" y="938203"/>
            <a:ext cx="8102175" cy="257245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The </a:t>
            </a:r>
            <a:r>
              <a:rPr b="1" i="0" lang="en-US" sz="1800" u="none" cap="none" strike="noStrike">
                <a:solidFill>
                  <a:schemeClr val="dk1"/>
                </a:solidFill>
                <a:latin typeface="Aldrich"/>
                <a:ea typeface="Aldrich"/>
                <a:cs typeface="Aldrich"/>
                <a:sym typeface="Aldrich"/>
              </a:rPr>
              <a:t>terminal in Linux</a:t>
            </a:r>
            <a:r>
              <a:rPr b="0" i="0" lang="en-US" sz="1800" u="none" cap="none" strike="noStrike">
                <a:solidFill>
                  <a:schemeClr val="dk1"/>
                </a:solidFill>
                <a:latin typeface="Aldrich"/>
                <a:ea typeface="Aldrich"/>
                <a:cs typeface="Aldrich"/>
                <a:sym typeface="Aldrich"/>
              </a:rPr>
              <a:t> is a text-based interface that allows users to interact with the system by entering commands. It's a powerful tool for </a:t>
            </a:r>
            <a:r>
              <a:rPr b="1" i="0" lang="en-US" sz="1800" u="none" cap="none" strike="noStrike">
                <a:solidFill>
                  <a:schemeClr val="dk1"/>
                </a:solidFill>
                <a:latin typeface="Aldrich"/>
                <a:ea typeface="Aldrich"/>
                <a:cs typeface="Aldrich"/>
                <a:sym typeface="Aldrich"/>
              </a:rPr>
              <a:t>executing commands</a:t>
            </a:r>
            <a:r>
              <a:rPr b="0" i="0" lang="en-US" sz="1800" u="none" cap="none" strike="noStrike">
                <a:solidFill>
                  <a:schemeClr val="dk1"/>
                </a:solidFill>
                <a:latin typeface="Aldrich"/>
                <a:ea typeface="Aldrich"/>
                <a:cs typeface="Aldrich"/>
                <a:sym typeface="Aldrich"/>
              </a:rPr>
              <a:t>, </a:t>
            </a:r>
            <a:r>
              <a:rPr b="1" i="0" lang="en-US" sz="1800" u="none" cap="none" strike="noStrike">
                <a:solidFill>
                  <a:schemeClr val="dk1"/>
                </a:solidFill>
                <a:latin typeface="Aldrich"/>
                <a:ea typeface="Aldrich"/>
                <a:cs typeface="Aldrich"/>
                <a:sym typeface="Aldrich"/>
              </a:rPr>
              <a:t>managing files</a:t>
            </a:r>
            <a:r>
              <a:rPr b="0" i="0" lang="en-US" sz="1800" u="none" cap="none" strike="noStrike">
                <a:solidFill>
                  <a:schemeClr val="dk1"/>
                </a:solidFill>
                <a:latin typeface="Aldrich"/>
                <a:ea typeface="Aldrich"/>
                <a:cs typeface="Aldrich"/>
                <a:sym typeface="Aldrich"/>
              </a:rPr>
              <a:t>, and </a:t>
            </a:r>
            <a:r>
              <a:rPr b="1" i="0" lang="en-US" sz="1800" u="none" cap="none" strike="noStrike">
                <a:solidFill>
                  <a:schemeClr val="dk1"/>
                </a:solidFill>
                <a:latin typeface="Aldrich"/>
                <a:ea typeface="Aldrich"/>
                <a:cs typeface="Aldrich"/>
                <a:sym typeface="Aldrich"/>
              </a:rPr>
              <a:t>controlling system processes</a:t>
            </a:r>
            <a:r>
              <a:rPr b="0" i="0" lang="en-US" sz="1800" u="none" cap="none" strike="noStrike">
                <a:solidFill>
                  <a:schemeClr val="dk1"/>
                </a:solidFill>
                <a:latin typeface="Aldrich"/>
                <a:ea typeface="Aldrich"/>
                <a:cs typeface="Aldrich"/>
                <a:sym typeface="Aldrich"/>
              </a:rPr>
              <a:t>. Unlike a graphical interface, the terminal provides direct access to the </a:t>
            </a:r>
            <a:r>
              <a:rPr b="1" i="0" lang="en-US" sz="1800" u="none" cap="none" strike="noStrike">
                <a:solidFill>
                  <a:schemeClr val="dk1"/>
                </a:solidFill>
                <a:latin typeface="Aldrich"/>
                <a:ea typeface="Aldrich"/>
                <a:cs typeface="Aldrich"/>
                <a:sym typeface="Aldrich"/>
              </a:rPr>
              <a:t>command line</a:t>
            </a:r>
            <a:r>
              <a:rPr b="0" i="0" lang="en-US" sz="1800" u="none" cap="none" strike="noStrike">
                <a:solidFill>
                  <a:schemeClr val="dk1"/>
                </a:solidFill>
                <a:latin typeface="Aldrich"/>
                <a:ea typeface="Aldrich"/>
                <a:cs typeface="Aldrich"/>
                <a:sym typeface="Aldrich"/>
              </a:rPr>
              <a:t> where users can perform tasks such as </a:t>
            </a:r>
            <a:r>
              <a:rPr b="1" i="0" lang="en-US" sz="1800" u="none" cap="none" strike="noStrike">
                <a:solidFill>
                  <a:schemeClr val="dk1"/>
                </a:solidFill>
                <a:latin typeface="Aldrich"/>
                <a:ea typeface="Aldrich"/>
                <a:cs typeface="Aldrich"/>
                <a:sym typeface="Aldrich"/>
              </a:rPr>
              <a:t>installing software</a:t>
            </a:r>
            <a:r>
              <a:rPr b="0" i="0" lang="en-US" sz="1800" u="none" cap="none" strike="noStrike">
                <a:solidFill>
                  <a:schemeClr val="dk1"/>
                </a:solidFill>
                <a:latin typeface="Aldrich"/>
                <a:ea typeface="Aldrich"/>
                <a:cs typeface="Aldrich"/>
                <a:sym typeface="Aldrich"/>
              </a:rPr>
              <a:t>, </a:t>
            </a:r>
            <a:r>
              <a:rPr b="1" i="0" lang="en-US" sz="1800" u="none" cap="none" strike="noStrike">
                <a:solidFill>
                  <a:schemeClr val="dk1"/>
                </a:solidFill>
                <a:latin typeface="Aldrich"/>
                <a:ea typeface="Aldrich"/>
                <a:cs typeface="Aldrich"/>
                <a:sym typeface="Aldrich"/>
              </a:rPr>
              <a:t>navigating directories</a:t>
            </a:r>
            <a:r>
              <a:rPr b="0" i="0" lang="en-US" sz="1800" u="none" cap="none" strike="noStrike">
                <a:solidFill>
                  <a:schemeClr val="dk1"/>
                </a:solidFill>
                <a:latin typeface="Aldrich"/>
                <a:ea typeface="Aldrich"/>
                <a:cs typeface="Aldrich"/>
                <a:sym typeface="Aldrich"/>
              </a:rPr>
              <a:t>, and </a:t>
            </a:r>
            <a:r>
              <a:rPr b="1" i="0" lang="en-US" sz="1800" u="none" cap="none" strike="noStrike">
                <a:solidFill>
                  <a:schemeClr val="dk1"/>
                </a:solidFill>
                <a:latin typeface="Aldrich"/>
                <a:ea typeface="Aldrich"/>
                <a:cs typeface="Aldrich"/>
                <a:sym typeface="Aldrich"/>
              </a:rPr>
              <a:t>editing files</a:t>
            </a:r>
            <a:r>
              <a:rPr b="0" i="0" lang="en-US" sz="1800" u="none" cap="none" strike="noStrike">
                <a:solidFill>
                  <a:schemeClr val="dk1"/>
                </a:solidFill>
                <a:latin typeface="Aldrich"/>
                <a:ea typeface="Aldrich"/>
                <a:cs typeface="Aldrich"/>
                <a:sym typeface="Aldrich"/>
              </a:rPr>
              <a:t>. It’s widely used by developers and system administrators for </a:t>
            </a:r>
            <a:r>
              <a:rPr b="1" i="0" lang="en-US" sz="1800" u="none" cap="none" strike="noStrike">
                <a:solidFill>
                  <a:schemeClr val="dk1"/>
                </a:solidFill>
                <a:latin typeface="Aldrich"/>
                <a:ea typeface="Aldrich"/>
                <a:cs typeface="Aldrich"/>
                <a:sym typeface="Aldrich"/>
              </a:rPr>
              <a:t>automation</a:t>
            </a:r>
            <a:r>
              <a:rPr b="0" i="0" lang="en-US" sz="1800" u="none" cap="none" strike="noStrike">
                <a:solidFill>
                  <a:schemeClr val="dk1"/>
                </a:solidFill>
                <a:latin typeface="Aldrich"/>
                <a:ea typeface="Aldrich"/>
                <a:cs typeface="Aldrich"/>
                <a:sym typeface="Aldrich"/>
              </a:rPr>
              <a:t>, </a:t>
            </a:r>
            <a:r>
              <a:rPr b="1" i="0" lang="en-US" sz="1800" u="none" cap="none" strike="noStrike">
                <a:solidFill>
                  <a:schemeClr val="dk1"/>
                </a:solidFill>
                <a:latin typeface="Aldrich"/>
                <a:ea typeface="Aldrich"/>
                <a:cs typeface="Aldrich"/>
                <a:sym typeface="Aldrich"/>
              </a:rPr>
              <a:t>scripting</a:t>
            </a:r>
            <a:r>
              <a:rPr b="0" i="0" lang="en-US" sz="1800" u="none" cap="none" strike="noStrike">
                <a:solidFill>
                  <a:schemeClr val="dk1"/>
                </a:solidFill>
                <a:latin typeface="Aldrich"/>
                <a:ea typeface="Aldrich"/>
                <a:cs typeface="Aldrich"/>
                <a:sym typeface="Aldrich"/>
              </a:rPr>
              <a:t>, and </a:t>
            </a:r>
            <a:r>
              <a:rPr b="1" i="0" lang="en-US" sz="1800" u="none" cap="none" strike="noStrike">
                <a:solidFill>
                  <a:schemeClr val="dk1"/>
                </a:solidFill>
                <a:latin typeface="Aldrich"/>
                <a:ea typeface="Aldrich"/>
                <a:cs typeface="Aldrich"/>
                <a:sym typeface="Aldrich"/>
              </a:rPr>
              <a:t>system management</a:t>
            </a:r>
            <a:r>
              <a:rPr b="0" i="0" lang="en-US" sz="1800" u="none" cap="none" strike="noStrike">
                <a:solidFill>
                  <a:schemeClr val="dk1"/>
                </a:solidFill>
                <a:latin typeface="Aldrich"/>
                <a:ea typeface="Aldrich"/>
                <a:cs typeface="Aldrich"/>
                <a:sym typeface="Aldrich"/>
              </a:rPr>
              <a:t>. The terminal enhances productivity through efficient </a:t>
            </a:r>
            <a:r>
              <a:rPr b="1" i="0" lang="en-US" sz="1800" u="none" cap="none" strike="noStrike">
                <a:solidFill>
                  <a:schemeClr val="dk1"/>
                </a:solidFill>
                <a:latin typeface="Aldrich"/>
                <a:ea typeface="Aldrich"/>
                <a:cs typeface="Aldrich"/>
                <a:sym typeface="Aldrich"/>
              </a:rPr>
              <a:t>command-line operations</a:t>
            </a:r>
            <a:r>
              <a:rPr b="0" i="0" lang="en-US" sz="1800" u="none" cap="none" strike="noStrike">
                <a:solidFill>
                  <a:schemeClr val="dk1"/>
                </a:solidFill>
                <a:latin typeface="Aldrich"/>
                <a:ea typeface="Aldrich"/>
                <a:cs typeface="Aldrich"/>
                <a:sym typeface="Aldrich"/>
              </a:rPr>
              <a:t> and offers deep control over the </a:t>
            </a:r>
            <a:r>
              <a:rPr b="1" i="0" lang="en-US" sz="1800" u="none" cap="none" strike="noStrike">
                <a:solidFill>
                  <a:schemeClr val="dk1"/>
                </a:solidFill>
                <a:latin typeface="Aldrich"/>
                <a:ea typeface="Aldrich"/>
                <a:cs typeface="Aldrich"/>
                <a:sym typeface="Aldrich"/>
              </a:rPr>
              <a:t>Linux operating system</a:t>
            </a:r>
            <a:r>
              <a:rPr b="0" i="0" lang="en-US" sz="1800" u="none" cap="none" strike="noStrike">
                <a:solidFill>
                  <a:schemeClr val="dk1"/>
                </a:solidFill>
                <a:latin typeface="Aldrich"/>
                <a:ea typeface="Aldrich"/>
                <a:cs typeface="Aldrich"/>
                <a:sym typeface="Aldrich"/>
              </a:rPr>
              <a:t>.</a:t>
            </a:r>
            <a:endParaRPr/>
          </a:p>
        </p:txBody>
      </p:sp>
      <p:sp>
        <p:nvSpPr>
          <p:cNvPr id="740" name="Google Shape;740;p4"/>
          <p:cNvSpPr txBox="1"/>
          <p:nvPr/>
        </p:nvSpPr>
        <p:spPr>
          <a:xfrm>
            <a:off x="1819517" y="3294607"/>
            <a:ext cx="7157156"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Takes input from the user in the form of commands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Displays output on the screen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We can say the terminal is a dumb thing so it does not know what to do with the input, so it needs another program to process it, and in most cases, it's the Shell.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
          <p:cNvSpPr txBox="1"/>
          <p:nvPr>
            <p:ph idx="2" type="title"/>
          </p:nvPr>
        </p:nvSpPr>
        <p:spPr>
          <a:xfrm>
            <a:off x="223214" y="175304"/>
            <a:ext cx="3137503" cy="1001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US" sz="3200"/>
              <a:t>What is Console?</a:t>
            </a:r>
            <a:endParaRPr b="1" sz="3200"/>
          </a:p>
        </p:txBody>
      </p:sp>
      <p:grpSp>
        <p:nvGrpSpPr>
          <p:cNvPr id="746" name="Google Shape;746;p5"/>
          <p:cNvGrpSpPr/>
          <p:nvPr/>
        </p:nvGrpSpPr>
        <p:grpSpPr>
          <a:xfrm>
            <a:off x="-1312494" y="3529769"/>
            <a:ext cx="3277952" cy="1537296"/>
            <a:chOff x="-1312494" y="3529769"/>
            <a:chExt cx="3277952" cy="1537296"/>
          </a:xfrm>
        </p:grpSpPr>
        <p:grpSp>
          <p:nvGrpSpPr>
            <p:cNvPr id="747" name="Google Shape;747;p5"/>
            <p:cNvGrpSpPr/>
            <p:nvPr/>
          </p:nvGrpSpPr>
          <p:grpSpPr>
            <a:xfrm>
              <a:off x="-1312494" y="3529769"/>
              <a:ext cx="2907181" cy="1177348"/>
              <a:chOff x="2442775" y="3274750"/>
              <a:chExt cx="1690025" cy="684425"/>
            </a:xfrm>
          </p:grpSpPr>
          <p:sp>
            <p:nvSpPr>
              <p:cNvPr id="748" name="Google Shape;748;p5"/>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9" name="Google Shape;769;p5"/>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770" name="Google Shape;770;p5"/>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
        <p:nvSpPr>
          <p:cNvPr id="771" name="Google Shape;771;p5"/>
          <p:cNvSpPr txBox="1"/>
          <p:nvPr/>
        </p:nvSpPr>
        <p:spPr>
          <a:xfrm>
            <a:off x="722589" y="1921763"/>
            <a:ext cx="7315364" cy="1548179"/>
          </a:xfrm>
          <a:prstGeom prst="rect">
            <a:avLst/>
          </a:prstGeom>
          <a:noFill/>
          <a:ln>
            <a:noFill/>
          </a:ln>
        </p:spPr>
        <p:txBody>
          <a:bodyPr anchorCtr="0" anchor="b" bIns="91425" lIns="91425" spcFirstLastPara="1" rIns="91425" wrap="square" tIns="91425">
            <a:noAutofit/>
          </a:bodyPr>
          <a:lstStyle/>
          <a:p>
            <a:pPr indent="0" lvl="0" marL="0" marR="0" rtl="0" algn="ctr">
              <a:lnSpc>
                <a:spcPct val="15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In the case of Windows OS, the “Console” performs the same operations performed by the terminal, so we can say for Windows OS, the Console is the alias name for the Terminal. But the Console is not opened directly rather we need to open it through the Command Prompt which then opens the console or the rectangular frame on the screen.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6"/>
          <p:cNvSpPr txBox="1"/>
          <p:nvPr>
            <p:ph idx="2" type="title"/>
          </p:nvPr>
        </p:nvSpPr>
        <p:spPr>
          <a:xfrm>
            <a:off x="311095" y="1707810"/>
            <a:ext cx="2604401" cy="1001100"/>
          </a:xfrm>
          <a:prstGeom prst="rect">
            <a:avLst/>
          </a:prstGeom>
          <a:noFill/>
          <a:ln>
            <a:noFill/>
          </a:ln>
        </p:spPr>
        <p:txBody>
          <a:bodyPr anchorCtr="0" anchor="b" bIns="91425" lIns="91425" spcFirstLastPara="1" rIns="91425" wrap="square" tIns="91425">
            <a:noAutofit/>
          </a:bodyPr>
          <a:lstStyle/>
          <a:p>
            <a:pPr indent="0" lvl="0" marL="0" rtl="0" algn="l">
              <a:lnSpc>
                <a:spcPct val="150000"/>
              </a:lnSpc>
              <a:spcBef>
                <a:spcPts val="0"/>
              </a:spcBef>
              <a:spcAft>
                <a:spcPts val="0"/>
              </a:spcAft>
              <a:buSzPts val="6000"/>
              <a:buNone/>
            </a:pPr>
            <a:r>
              <a:rPr lang="en-US" sz="3200"/>
              <a:t>What is Console? </a:t>
            </a:r>
            <a:endParaRPr sz="3200"/>
          </a:p>
        </p:txBody>
      </p:sp>
      <p:grpSp>
        <p:nvGrpSpPr>
          <p:cNvPr id="777" name="Google Shape;777;p6"/>
          <p:cNvGrpSpPr/>
          <p:nvPr/>
        </p:nvGrpSpPr>
        <p:grpSpPr>
          <a:xfrm>
            <a:off x="-1312494" y="3529769"/>
            <a:ext cx="3277952" cy="1537296"/>
            <a:chOff x="-1312494" y="3529769"/>
            <a:chExt cx="3277952" cy="1537296"/>
          </a:xfrm>
        </p:grpSpPr>
        <p:grpSp>
          <p:nvGrpSpPr>
            <p:cNvPr id="778" name="Google Shape;778;p6"/>
            <p:cNvGrpSpPr/>
            <p:nvPr/>
          </p:nvGrpSpPr>
          <p:grpSpPr>
            <a:xfrm>
              <a:off x="-1312494" y="3529769"/>
              <a:ext cx="2907181" cy="1177348"/>
              <a:chOff x="2442775" y="3274750"/>
              <a:chExt cx="1690025" cy="684425"/>
            </a:xfrm>
          </p:grpSpPr>
          <p:sp>
            <p:nvSpPr>
              <p:cNvPr id="779" name="Google Shape;779;p6"/>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6"/>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801" name="Google Shape;801;p6"/>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pic>
        <p:nvPicPr>
          <p:cNvPr descr="A computer screen shot of a black screen&#10;&#10;AI-generated content may be incorrect." id="802" name="Google Shape;802;p6"/>
          <p:cNvPicPr preferRelativeResize="0"/>
          <p:nvPr/>
        </p:nvPicPr>
        <p:blipFill rotWithShape="1">
          <a:blip r:embed="rId3">
            <a:alphaModFix/>
          </a:blip>
          <a:srcRect b="0" l="0" r="0" t="0"/>
          <a:stretch/>
        </p:blipFill>
        <p:spPr>
          <a:xfrm>
            <a:off x="2616738" y="628032"/>
            <a:ext cx="5331876" cy="3687954"/>
          </a:xfrm>
          <a:prstGeom prst="rect">
            <a:avLst/>
          </a:prstGeom>
          <a:noFill/>
          <a:ln cap="flat" cmpd="sng" w="9525">
            <a:solidFill>
              <a:srgbClr val="F2F2F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7"/>
          <p:cNvSpPr txBox="1"/>
          <p:nvPr>
            <p:ph idx="2" type="title"/>
          </p:nvPr>
        </p:nvSpPr>
        <p:spPr>
          <a:xfrm>
            <a:off x="223214" y="285172"/>
            <a:ext cx="2604401" cy="582622"/>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US" sz="3200"/>
              <a:t>What is Shell?</a:t>
            </a:r>
            <a:endParaRPr b="1" sz="3200"/>
          </a:p>
        </p:txBody>
      </p:sp>
      <p:grpSp>
        <p:nvGrpSpPr>
          <p:cNvPr id="808" name="Google Shape;808;p7"/>
          <p:cNvGrpSpPr/>
          <p:nvPr/>
        </p:nvGrpSpPr>
        <p:grpSpPr>
          <a:xfrm>
            <a:off x="-1312494" y="3529769"/>
            <a:ext cx="3277952" cy="1537296"/>
            <a:chOff x="-1312494" y="3529769"/>
            <a:chExt cx="3277952" cy="1537296"/>
          </a:xfrm>
        </p:grpSpPr>
        <p:grpSp>
          <p:nvGrpSpPr>
            <p:cNvPr id="809" name="Google Shape;809;p7"/>
            <p:cNvGrpSpPr/>
            <p:nvPr/>
          </p:nvGrpSpPr>
          <p:grpSpPr>
            <a:xfrm>
              <a:off x="-1312494" y="3529769"/>
              <a:ext cx="2907181" cy="1177348"/>
              <a:chOff x="2442775" y="3274750"/>
              <a:chExt cx="1690025" cy="684425"/>
            </a:xfrm>
          </p:grpSpPr>
          <p:sp>
            <p:nvSpPr>
              <p:cNvPr id="810" name="Google Shape;810;p7"/>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7"/>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7"/>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7"/>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7"/>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7"/>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7"/>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7"/>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7"/>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7"/>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7"/>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7"/>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7"/>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1" name="Google Shape;831;p7"/>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832" name="Google Shape;832;p7"/>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
        <p:nvSpPr>
          <p:cNvPr id="833" name="Google Shape;833;p7"/>
          <p:cNvSpPr txBox="1"/>
          <p:nvPr/>
        </p:nvSpPr>
        <p:spPr>
          <a:xfrm>
            <a:off x="223214" y="833314"/>
            <a:ext cx="7771174" cy="124918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After writing our commands on the terminal, when we press the Enter key, the terminal passes those commands to another program to figure out what the user wants to do, and in most cases, that program is the Shell, which forms the outer layer of Linux OS, which performs the following functions: </a:t>
            </a:r>
            <a:endParaRPr/>
          </a:p>
        </p:txBody>
      </p:sp>
      <p:sp>
        <p:nvSpPr>
          <p:cNvPr id="834" name="Google Shape;834;p7"/>
          <p:cNvSpPr txBox="1"/>
          <p:nvPr/>
        </p:nvSpPr>
        <p:spPr>
          <a:xfrm>
            <a:off x="315891" y="2584070"/>
            <a:ext cx="8645229" cy="2421878"/>
          </a:xfrm>
          <a:prstGeom prst="rect">
            <a:avLst/>
          </a:prstGeom>
          <a:noFill/>
          <a:ln>
            <a:noFill/>
          </a:ln>
        </p:spPr>
        <p:txBody>
          <a:bodyPr anchorCtr="0" anchor="b" bIns="91425" lIns="91425" spcFirstLastPara="1" rIns="91425" wrap="square" tIns="91425">
            <a:noAutofit/>
          </a:bodyPr>
          <a:lstStyle/>
          <a:p>
            <a:pPr indent="0" lvl="0" marL="0" marR="0" rtl="0" algn="l">
              <a:lnSpc>
                <a:spcPct val="15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1. Interprets the command given by the end-user</a:t>
            </a:r>
            <a:endParaRPr/>
          </a:p>
          <a:p>
            <a:pPr indent="0" lvl="0" marL="0" marR="0" rtl="0" algn="l">
              <a:lnSpc>
                <a:spcPct val="15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2. Check the syntax of the command and then Check whether the command is correctly used or not.</a:t>
            </a:r>
            <a:endParaRPr/>
          </a:p>
          <a:p>
            <a:pPr indent="0" lvl="0" marL="0" marR="0" rtl="0" algn="l">
              <a:lnSpc>
                <a:spcPct val="10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	3. If everything is correct, the shell converts the command Into a kernel-	understandable form and passes it to the kernel. Else, It returns an error 	message. </a:t>
            </a:r>
            <a:endParaRPr/>
          </a:p>
          <a:p>
            <a:pPr indent="0" lvl="0" marL="0" marR="0" rtl="0" algn="l">
              <a:lnSpc>
                <a:spcPct val="10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		4. The $ prompt appears on the terminal waiting for the next 			command, Irrespective of whether the previous commands were 			correct or not.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
          <p:cNvSpPr txBox="1"/>
          <p:nvPr>
            <p:ph idx="2" type="title"/>
          </p:nvPr>
        </p:nvSpPr>
        <p:spPr>
          <a:xfrm>
            <a:off x="223214" y="175304"/>
            <a:ext cx="2604401" cy="1001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b="1" lang="en-US" sz="3200"/>
              <a:t>What is Shell?</a:t>
            </a:r>
            <a:endParaRPr b="1" sz="3200"/>
          </a:p>
        </p:txBody>
      </p:sp>
      <p:grpSp>
        <p:nvGrpSpPr>
          <p:cNvPr id="840" name="Google Shape;840;p8"/>
          <p:cNvGrpSpPr/>
          <p:nvPr/>
        </p:nvGrpSpPr>
        <p:grpSpPr>
          <a:xfrm>
            <a:off x="-1312494" y="3529769"/>
            <a:ext cx="3277952" cy="1537296"/>
            <a:chOff x="-1312494" y="3529769"/>
            <a:chExt cx="3277952" cy="1537296"/>
          </a:xfrm>
        </p:grpSpPr>
        <p:grpSp>
          <p:nvGrpSpPr>
            <p:cNvPr id="841" name="Google Shape;841;p8"/>
            <p:cNvGrpSpPr/>
            <p:nvPr/>
          </p:nvGrpSpPr>
          <p:grpSpPr>
            <a:xfrm>
              <a:off x="-1312494" y="3529769"/>
              <a:ext cx="2907181" cy="1177348"/>
              <a:chOff x="2442775" y="3274750"/>
              <a:chExt cx="1690025" cy="684425"/>
            </a:xfrm>
          </p:grpSpPr>
          <p:sp>
            <p:nvSpPr>
              <p:cNvPr id="842" name="Google Shape;842;p8"/>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8"/>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8"/>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8"/>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8"/>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8"/>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8"/>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8"/>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8"/>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8"/>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3" name="Google Shape;863;p8"/>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864" name="Google Shape;864;p8"/>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sp>
        <p:nvSpPr>
          <p:cNvPr id="865" name="Google Shape;865;p8"/>
          <p:cNvSpPr txBox="1"/>
          <p:nvPr/>
        </p:nvSpPr>
        <p:spPr>
          <a:xfrm>
            <a:off x="722588" y="1483982"/>
            <a:ext cx="7271799" cy="1714048"/>
          </a:xfrm>
          <a:prstGeom prst="rect">
            <a:avLst/>
          </a:prstGeom>
          <a:noFill/>
          <a:ln>
            <a:noFill/>
          </a:ln>
        </p:spPr>
        <p:txBody>
          <a:bodyPr anchorCtr="0" anchor="b" bIns="91425" lIns="91425" spcFirstLastPara="1" rIns="91425" wrap="square" tIns="91425">
            <a:noAutofit/>
          </a:bodyPr>
          <a:lstStyle/>
          <a:p>
            <a:pPr indent="0" lvl="0" marL="0" marR="0" rtl="0" algn="ctr">
              <a:lnSpc>
                <a:spcPct val="150000"/>
              </a:lnSpc>
              <a:spcBef>
                <a:spcPts val="0"/>
              </a:spcBef>
              <a:spcAft>
                <a:spcPts val="0"/>
              </a:spcAft>
              <a:buClr>
                <a:schemeClr val="dk1"/>
              </a:buClr>
              <a:buSzPts val="6000"/>
              <a:buFont typeface="Aldrich"/>
              <a:buNone/>
            </a:pPr>
            <a:r>
              <a:rPr b="0" i="0" lang="en-US" sz="1800" u="none" cap="none" strike="noStrike">
                <a:solidFill>
                  <a:schemeClr val="dk1"/>
                </a:solidFill>
                <a:latin typeface="Aldrich"/>
                <a:ea typeface="Aldrich"/>
                <a:cs typeface="Aldrich"/>
                <a:sym typeface="Aldrich"/>
              </a:rPr>
              <a:t>The shell is the mediator or the interface between the end user and the kernel. There are various shell programs we can choose from namely TCSH, KSH, Seashell, Bash, and many more, but the default one on most Linux systems and the Mac is the </a:t>
            </a:r>
            <a:r>
              <a:rPr b="1" i="0" lang="en-US" sz="1800" u="sng" cap="none" strike="noStrike">
                <a:solidFill>
                  <a:schemeClr val="dk1"/>
                </a:solidFill>
                <a:latin typeface="Aldrich"/>
                <a:ea typeface="Aldrich"/>
                <a:cs typeface="Aldrich"/>
                <a:sym typeface="Aldrich"/>
              </a:rPr>
              <a:t>GNU Bash</a:t>
            </a:r>
            <a:endParaRPr b="0" i="0" sz="1800" u="none" cap="none" strike="noStrike">
              <a:solidFill>
                <a:schemeClr val="dk1"/>
              </a:solidFill>
              <a:latin typeface="Aldrich"/>
              <a:ea typeface="Aldrich"/>
              <a:cs typeface="Aldrich"/>
              <a:sym typeface="Aldric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9"/>
          <p:cNvSpPr txBox="1"/>
          <p:nvPr>
            <p:ph idx="2" type="title"/>
          </p:nvPr>
        </p:nvSpPr>
        <p:spPr>
          <a:xfrm>
            <a:off x="311095" y="1707810"/>
            <a:ext cx="2604401" cy="1001100"/>
          </a:xfrm>
          <a:prstGeom prst="rect">
            <a:avLst/>
          </a:prstGeom>
          <a:noFill/>
          <a:ln>
            <a:noFill/>
          </a:ln>
        </p:spPr>
        <p:txBody>
          <a:bodyPr anchorCtr="0" anchor="b" bIns="91425" lIns="91425" spcFirstLastPara="1" rIns="91425" wrap="square" tIns="91425">
            <a:noAutofit/>
          </a:bodyPr>
          <a:lstStyle/>
          <a:p>
            <a:pPr indent="0" lvl="0" marL="0" rtl="0" algn="l">
              <a:lnSpc>
                <a:spcPct val="150000"/>
              </a:lnSpc>
              <a:spcBef>
                <a:spcPts val="0"/>
              </a:spcBef>
              <a:spcAft>
                <a:spcPts val="0"/>
              </a:spcAft>
              <a:buSzPts val="6000"/>
              <a:buNone/>
            </a:pPr>
            <a:r>
              <a:rPr lang="en-US" sz="3200"/>
              <a:t>What is </a:t>
            </a:r>
            <a:br>
              <a:rPr lang="en-US" sz="3200"/>
            </a:br>
            <a:r>
              <a:rPr lang="en-US" sz="3200"/>
              <a:t>Shell? </a:t>
            </a:r>
            <a:endParaRPr sz="3200"/>
          </a:p>
        </p:txBody>
      </p:sp>
      <p:grpSp>
        <p:nvGrpSpPr>
          <p:cNvPr id="871" name="Google Shape;871;p9"/>
          <p:cNvGrpSpPr/>
          <p:nvPr/>
        </p:nvGrpSpPr>
        <p:grpSpPr>
          <a:xfrm>
            <a:off x="-1312494" y="3529769"/>
            <a:ext cx="3277952" cy="1537296"/>
            <a:chOff x="-1312494" y="3529769"/>
            <a:chExt cx="3277952" cy="1537296"/>
          </a:xfrm>
        </p:grpSpPr>
        <p:grpSp>
          <p:nvGrpSpPr>
            <p:cNvPr id="872" name="Google Shape;872;p9"/>
            <p:cNvGrpSpPr/>
            <p:nvPr/>
          </p:nvGrpSpPr>
          <p:grpSpPr>
            <a:xfrm>
              <a:off x="-1312494" y="3529769"/>
              <a:ext cx="2907181" cy="1177348"/>
              <a:chOff x="2442775" y="3274750"/>
              <a:chExt cx="1690025" cy="684425"/>
            </a:xfrm>
          </p:grpSpPr>
          <p:sp>
            <p:nvSpPr>
              <p:cNvPr id="873" name="Google Shape;873;p9"/>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9"/>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9"/>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9"/>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9"/>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9"/>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9"/>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9"/>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9"/>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9"/>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9"/>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9"/>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9"/>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9"/>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9"/>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9"/>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9"/>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9"/>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9"/>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9"/>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9"/>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4" name="Google Shape;894;p9"/>
            <p:cNvSpPr/>
            <p:nvPr/>
          </p:nvSpPr>
          <p:spPr>
            <a:xfrm>
              <a:off x="1133858" y="4080540"/>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sp>
          <p:nvSpPr>
            <p:cNvPr id="895" name="Google Shape;895;p9"/>
            <p:cNvSpPr/>
            <p:nvPr/>
          </p:nvSpPr>
          <p:spPr>
            <a:xfrm>
              <a:off x="142333" y="4235465"/>
              <a:ext cx="831600" cy="831600"/>
            </a:xfrm>
            <a:prstGeom prst="ellipse">
              <a:avLst/>
            </a:prstGeom>
            <a:gradFill>
              <a:gsLst>
                <a:gs pos="0">
                  <a:srgbClr val="FFFFFF">
                    <a:alpha val="52156"/>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aira"/>
                <a:ea typeface="Saira"/>
                <a:cs typeface="Saira"/>
                <a:sym typeface="Saira"/>
              </a:endParaRPr>
            </a:p>
          </p:txBody>
        </p:sp>
      </p:grpSp>
      <p:pic>
        <p:nvPicPr>
          <p:cNvPr id="896" name="Google Shape;896;p9"/>
          <p:cNvPicPr preferRelativeResize="0"/>
          <p:nvPr/>
        </p:nvPicPr>
        <p:blipFill rotWithShape="1">
          <a:blip r:embed="rId3">
            <a:alphaModFix/>
          </a:blip>
          <a:srcRect b="0" l="0" r="0" t="0"/>
          <a:stretch/>
        </p:blipFill>
        <p:spPr>
          <a:xfrm>
            <a:off x="2785550" y="309436"/>
            <a:ext cx="4886632" cy="3088266"/>
          </a:xfrm>
          <a:prstGeom prst="rect">
            <a:avLst/>
          </a:prstGeom>
          <a:noFill/>
          <a:ln>
            <a:noFill/>
          </a:ln>
        </p:spPr>
      </p:pic>
      <p:pic>
        <p:nvPicPr>
          <p:cNvPr id="897" name="Google Shape;897;p9"/>
          <p:cNvPicPr preferRelativeResize="0"/>
          <p:nvPr/>
        </p:nvPicPr>
        <p:blipFill rotWithShape="1">
          <a:blip r:embed="rId4">
            <a:alphaModFix/>
          </a:blip>
          <a:srcRect b="0" l="0" r="0" t="0"/>
          <a:stretch/>
        </p:blipFill>
        <p:spPr>
          <a:xfrm>
            <a:off x="3851794" y="1627942"/>
            <a:ext cx="4886632" cy="307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formation Technology Project Proposal by Slidesgo">
  <a:themeElements>
    <a:clrScheme name="Simple Light">
      <a:dk1>
        <a:srgbClr val="FFFFFF"/>
      </a:dk1>
      <a:lt1>
        <a:srgbClr val="000000"/>
      </a:lt1>
      <a:dk2>
        <a:srgbClr val="B7B7B7"/>
      </a:dk2>
      <a:lt2>
        <a:srgbClr val="EFEFEF"/>
      </a:lt2>
      <a:accent1>
        <a:srgbClr val="CCCCCC"/>
      </a:accent1>
      <a:accent2>
        <a:srgbClr val="66666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2025-08-18T13:22:06Z</dcterms:created>
  <dc:creator>Lenovo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4565AD82A4F4DD3B9912A368BBC8E7D5_42</vt:lpwstr>
  </property>
  <property fmtid="{D5CDD505-2E9C-101B-9397-08002B2CF9AE}" pid="3" name="KSOProductBuildVer">
    <vt:lpwstr>1033-6.14.0.8718</vt:lpwstr>
  </property>
</Properties>
</file>