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32003" y="10154145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415632" y="0"/>
                </a:lnTo>
              </a:path>
              <a:path w="6858000" h="0">
                <a:moveTo>
                  <a:pt x="415632" y="0"/>
                </a:moveTo>
                <a:lnTo>
                  <a:pt x="1385455" y="0"/>
                </a:lnTo>
              </a:path>
              <a:path w="6858000" h="0">
                <a:moveTo>
                  <a:pt x="1385455" y="0"/>
                </a:moveTo>
                <a:lnTo>
                  <a:pt x="2355265" y="0"/>
                </a:lnTo>
              </a:path>
              <a:path w="6858000" h="0">
                <a:moveTo>
                  <a:pt x="2355265" y="0"/>
                </a:moveTo>
                <a:lnTo>
                  <a:pt x="3394354" y="0"/>
                </a:lnTo>
              </a:path>
              <a:path w="6858000" h="0">
                <a:moveTo>
                  <a:pt x="3394354" y="0"/>
                </a:moveTo>
                <a:lnTo>
                  <a:pt x="4433455" y="0"/>
                </a:lnTo>
              </a:path>
              <a:path w="6858000" h="0">
                <a:moveTo>
                  <a:pt x="4433455" y="0"/>
                </a:moveTo>
                <a:lnTo>
                  <a:pt x="68580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mailto:info@blockchair.com" TargetMode="External"/><Relationship Id="rId5" Type="http://schemas.openxmlformats.org/officeDocument/2006/relationships/hyperlink" Target="file://localhost/bitcoin/transaction/4a5e1e4baab89f3a32518a88c31bc87f618f76673e2cc77ab2127b7afdeda33b" TargetMode="External"/><Relationship Id="rId6" Type="http://schemas.openxmlformats.org/officeDocument/2006/relationships/hyperlink" Target="file://localhost/bitcoin/transaction/3387418aaddb4927209c5032f515aa442a6587d6e54677f08a03b8fa7789e688" TargetMode="External"/><Relationship Id="rId7" Type="http://schemas.openxmlformats.org/officeDocument/2006/relationships/hyperlink" Target="file://localhost/bitcoin/transaction/4574958d135e66a53abf9c61950aba340e9e140be50efeea9456aa9f92bf40b5" TargetMode="External"/><Relationship Id="rId8" Type="http://schemas.openxmlformats.org/officeDocument/2006/relationships/hyperlink" Target="file://localhost/bitcoin/transaction/8b960c87f9f1a6e6910e214fcf5f9c69b60319ba58a39c61f299548412f5a1c6" TargetMode="External"/><Relationship Id="rId9" Type="http://schemas.openxmlformats.org/officeDocument/2006/relationships/hyperlink" Target="file://localhost/bitcoin/transaction/8f6b63012753005236b1b76e4884e4dee7415e05ab96604d353001662cde6b53" TargetMode="External"/><Relationship Id="rId10" Type="http://schemas.openxmlformats.org/officeDocument/2006/relationships/hyperlink" Target="file://localhost/bitcoin/transaction/60ff2dfdf67917040139903a0141f7525a7d152365b371b35fd1cf83f1d7f704" TargetMode="External"/><Relationship Id="rId11" Type="http://schemas.openxmlformats.org/officeDocument/2006/relationships/hyperlink" Target="file://localhost/bitcoin/transaction/f1db8d2c1ed576bc22f73016b3cbc1496797c442c7df9bbbe7649df2460c78aa" TargetMode="External"/><Relationship Id="rId12" Type="http://schemas.openxmlformats.org/officeDocument/2006/relationships/hyperlink" Target="file://localhost/bitcoin/transaction/1b703ca32b2da08cf896081a96c48f6433641e2c7d805fd170a31b0cbfb900df" TargetMode="External"/><Relationship Id="rId13" Type="http://schemas.openxmlformats.org/officeDocument/2006/relationships/hyperlink" Target="file://localhost/bitcoin/transaction/495167f5b9d55519717cb171208a98ffd347410169f258b598b1b65447d8e078" TargetMode="External"/><Relationship Id="rId14" Type="http://schemas.openxmlformats.org/officeDocument/2006/relationships/hyperlink" Target="file://localhost/bitcoin/transaction/2c484eaaf9bdaa42caee501523c631b1ceaef89838ea93bd5d199ac275469d22" TargetMode="External"/><Relationship Id="rId15" Type="http://schemas.openxmlformats.org/officeDocument/2006/relationships/hyperlink" Target="file://localhost/bitcoin/transaction/02a206264aecaf9f45f725533496b1b80bdd5a239194d8dd8100eed5415b6a14" TargetMode="External"/><Relationship Id="rId16" Type="http://schemas.openxmlformats.org/officeDocument/2006/relationships/hyperlink" Target="file://localhost/bitcoin/transaction/fd3c66b9c981a3ccc40ae0f631f45286e7b31cf6d9afa1acaf8be1261f133690" TargetMode="External"/><Relationship Id="rId17" Type="http://schemas.openxmlformats.org/officeDocument/2006/relationships/hyperlink" Target="file://localhost/bitcoin/transaction/abe97598b77da61432bb4add04caa60782140600facd71c8c0f7d45ed98fce14" TargetMode="External"/><Relationship Id="rId18" Type="http://schemas.openxmlformats.org/officeDocument/2006/relationships/hyperlink" Target="file://localhost/bitcoin/transaction/c200a92697940eccd2cef8854f90fd87a3740c99165355d928432c4d9c1a513c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e785e50be3182e82c9c77cc18a6cabd64fbcd67ffb071cb3620e44895c850504" TargetMode="External"/><Relationship Id="rId3" Type="http://schemas.openxmlformats.org/officeDocument/2006/relationships/hyperlink" Target="file://localhost/bitcoin/transaction/e84e8fa4415f3e45cd06ea70bfbddad5f354306afb22696b477d12788b07d742" TargetMode="External"/><Relationship Id="rId4" Type="http://schemas.openxmlformats.org/officeDocument/2006/relationships/hyperlink" Target="file://localhost/bitcoin/transaction/0a9392ed929a545934ce1e3565c40759576a485f85028802fa131604a47b651c" TargetMode="External"/><Relationship Id="rId5" Type="http://schemas.openxmlformats.org/officeDocument/2006/relationships/hyperlink" Target="file://localhost/bitcoin/transaction/660deca1934c01eb4f7b1aa59b2a6857835e9348c7c95162ee700aed3e6c93f2" TargetMode="External"/><Relationship Id="rId6" Type="http://schemas.openxmlformats.org/officeDocument/2006/relationships/hyperlink" Target="file://localhost/bitcoin/transaction/c8962ff0296c844daa3033884ceb05fb3a9e30710b2f81930d36c76a99f26a03" TargetMode="External"/><Relationship Id="rId7" Type="http://schemas.openxmlformats.org/officeDocument/2006/relationships/hyperlink" Target="file://localhost/bitcoin/transaction/c13c18b39485e21caaae50f5b9f8c2df3007ef6896ef38ce1d6ca8446c1aa3d2" TargetMode="External"/><Relationship Id="rId8" Type="http://schemas.openxmlformats.org/officeDocument/2006/relationships/hyperlink" Target="file://localhost/bitcoin/transaction/5105f3648395053036a02d0412b5049727fc407412a1023981fd7e0c75df0b1c" TargetMode="External"/><Relationship Id="rId9" Type="http://schemas.openxmlformats.org/officeDocument/2006/relationships/hyperlink" Target="file://localhost/bitcoin/transaction/37da60daf2f7bb4e27e40f2c0f68ca4a261f82193bcc7c77b39776b2244997d1" TargetMode="External"/><Relationship Id="rId10" Type="http://schemas.openxmlformats.org/officeDocument/2006/relationships/hyperlink" Target="file://localhost/bitcoin/transaction/f1fa1b891237db3d6e611de413089b22b80962e6c84db3f66e8a0acd6cab18bf" TargetMode="External"/><Relationship Id="rId11" Type="http://schemas.openxmlformats.org/officeDocument/2006/relationships/hyperlink" Target="file://localhost/bitcoin/transaction/4f79d9890daff22b7c10ca698480de416dff3fc2f5d17575a84bd997dec1f4cc" TargetMode="External"/><Relationship Id="rId12" Type="http://schemas.openxmlformats.org/officeDocument/2006/relationships/hyperlink" Target="file://localhost/bitcoin/transaction/76b931efdce39e063cada47e20df7eb9314315716f90d3611b333ed8b7f0de1b" TargetMode="External"/><Relationship Id="rId13" Type="http://schemas.openxmlformats.org/officeDocument/2006/relationships/hyperlink" Target="file://localhost/bitcoin/transaction/c13b03de66cb4e27e0b3bdb66f15dc89c9dc5749da093e5c15a956167ae7e091" TargetMode="External"/><Relationship Id="rId14" Type="http://schemas.openxmlformats.org/officeDocument/2006/relationships/hyperlink" Target="file://localhost/bitcoin/transaction/21a0b711a7668c047dcae0f91fc609adfefef1ed41359be29e23c49d5c462f6e" TargetMode="External"/><Relationship Id="rId15" Type="http://schemas.openxmlformats.org/officeDocument/2006/relationships/hyperlink" Target="file://localhost/bitcoin/transaction/731a9c08a3822bbc2c98710edd8434785c7f93745d0a30ff5f425909608206dd" TargetMode="External"/><Relationship Id="rId16" Type="http://schemas.openxmlformats.org/officeDocument/2006/relationships/hyperlink" Target="file://localhost/bitcoin/transaction/4387d937a0740220023e404bbf697bcc2f20bba66508ed0d228e9bb95ff58cc1" TargetMode="External"/><Relationship Id="rId17" Type="http://schemas.openxmlformats.org/officeDocument/2006/relationships/hyperlink" Target="file://localhost/bitcoin/transaction/d3584468f453a6d7cd1c6d70ce005466316c195c23ea007781aab0b289b849fd" TargetMode="External"/><Relationship Id="rId18" Type="http://schemas.openxmlformats.org/officeDocument/2006/relationships/hyperlink" Target="file://localhost/bitcoin/transaction/594e2b6cf3b8af4460d70253aa75a1823c2fe2ae4e167cf641ee1a5f44ebd66a" TargetMode="External"/><Relationship Id="rId19" Type="http://schemas.openxmlformats.org/officeDocument/2006/relationships/hyperlink" Target="file://localhost/bitcoin/transaction/3ea9e22e891df359103fe8aece777f1a22d5de5b0f5ae39b8002cf1214804786" TargetMode="External"/><Relationship Id="rId20" Type="http://schemas.openxmlformats.org/officeDocument/2006/relationships/hyperlink" Target="file://localhost/bitcoin/transaction/ffba3f8570b278f78368a45435bd5836db914f2be5c663ba7b21adb0342dbc7d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159265c9af719ca936ed2cb439b867b53b382ca1a363990967d81621996b3df7" TargetMode="External"/><Relationship Id="rId3" Type="http://schemas.openxmlformats.org/officeDocument/2006/relationships/hyperlink" Target="file://localhost/bitcoin/transaction/a2ac640f5a7ea1f8822e93561ec9d7d24a0921d065081d0a9f3053aaadf63be3" TargetMode="External"/><Relationship Id="rId4" Type="http://schemas.openxmlformats.org/officeDocument/2006/relationships/hyperlink" Target="file://localhost/bitcoin/transaction/7b7c44e4107510c376094dadafe3958399fc68a80d97c755a4be04713fdc42a6" TargetMode="External"/><Relationship Id="rId5" Type="http://schemas.openxmlformats.org/officeDocument/2006/relationships/hyperlink" Target="file://localhost/bitcoin/transaction/c61ab929ffe03ee39b3d450b856300bf9194c4348dba745fedb5ae2dee3f0a53" TargetMode="External"/><Relationship Id="rId6" Type="http://schemas.openxmlformats.org/officeDocument/2006/relationships/hyperlink" Target="file://localhost/bitcoin/transaction/54d0e4b97a0d0631ca022cb8b3a3f1b474eaa7d4dc0c5539b5ff0118bfdd1807" TargetMode="External"/><Relationship Id="rId7" Type="http://schemas.openxmlformats.org/officeDocument/2006/relationships/hyperlink" Target="file://localhost/bitcoin/transaction/a7b9b91e230ad5438e161d50127d4c59e25424f646b4273cff65b1d97b42f43a" TargetMode="External"/><Relationship Id="rId8" Type="http://schemas.openxmlformats.org/officeDocument/2006/relationships/hyperlink" Target="file://localhost/bitcoin/transaction/5e2f382548459f5bc21c16e711f68f155c6a3d4eb111bfb0b707128ab7bd7a3d" TargetMode="External"/><Relationship Id="rId9" Type="http://schemas.openxmlformats.org/officeDocument/2006/relationships/hyperlink" Target="file://localhost/bitcoin/transaction/120dacd35bcabc420391e239a853b36d1c985895dc11762d508ac5d6472decd8" TargetMode="External"/><Relationship Id="rId10" Type="http://schemas.openxmlformats.org/officeDocument/2006/relationships/hyperlink" Target="file://localhost/bitcoin/transaction/3ebdcdf5ed31fccad8eb4b18b5362daed74de8b908803666296158435f9bc6c2" TargetMode="External"/><Relationship Id="rId11" Type="http://schemas.openxmlformats.org/officeDocument/2006/relationships/hyperlink" Target="file://localhost/bitcoin/transaction/25fcd9e823e9d5592d2b3ee94c13a9cf3f6c8f54803b5c8e9b3b5db075a74795" TargetMode="External"/><Relationship Id="rId12" Type="http://schemas.openxmlformats.org/officeDocument/2006/relationships/hyperlink" Target="file://localhost/bitcoin/transaction/2abd5f671aabbc112981af62f80483134e8387697345cc14b5e059af8709f234" TargetMode="External"/><Relationship Id="rId13" Type="http://schemas.openxmlformats.org/officeDocument/2006/relationships/hyperlink" Target="file://localhost/bitcoin/transaction/afebd699f0813f119a70d05ea8c4067b342fe2313acd4c4dcef45c212f3b5b2e" TargetMode="External"/><Relationship Id="rId14" Type="http://schemas.openxmlformats.org/officeDocument/2006/relationships/hyperlink" Target="file://localhost/bitcoin/transaction/825514ac296a0776e472afd5d2f5f5dd653014414a26b296a2b82f4f716bae29" TargetMode="External"/><Relationship Id="rId15" Type="http://schemas.openxmlformats.org/officeDocument/2006/relationships/hyperlink" Target="file://localhost/bitcoin/transaction/7ce3b84d7686b4e925b107483807912f50de82ce7c670d1458c9df9e8c463f28" TargetMode="External"/><Relationship Id="rId16" Type="http://schemas.openxmlformats.org/officeDocument/2006/relationships/hyperlink" Target="file://localhost/bitcoin/transaction/96b3c2b97230a952d9d407fceb05aab46dc5dc30297781d85a28dea379091a7b" TargetMode="External"/><Relationship Id="rId17" Type="http://schemas.openxmlformats.org/officeDocument/2006/relationships/hyperlink" Target="file://localhost/bitcoin/transaction/4f0539633d915064b30f2e947042aae1c9bc081ca057cc8ab43f3137b6e8c2c4" TargetMode="External"/><Relationship Id="rId18" Type="http://schemas.openxmlformats.org/officeDocument/2006/relationships/hyperlink" Target="file://localhost/bitcoin/transaction/5400bc2e6af0a455756ff73016297cc653dbf93e008dbc3f07e12f00015fd625" TargetMode="External"/><Relationship Id="rId19" Type="http://schemas.openxmlformats.org/officeDocument/2006/relationships/hyperlink" Target="file://localhost/bitcoin/transaction/ebda2224fcb80c8b20e5c31f4d06898579ba87f7d8c5ea255f541f102305cece" TargetMode="External"/><Relationship Id="rId20" Type="http://schemas.openxmlformats.org/officeDocument/2006/relationships/hyperlink" Target="file://localhost/bitcoin/transaction/44f8ecb6919388bb16564427109ad1f03683c2246294285b1f00ab86fc24d535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9ac1856c4697e9b450cfc8dc85c16a07135fff2d30bf8875ae56e8e9abc4c42c" TargetMode="External"/><Relationship Id="rId3" Type="http://schemas.openxmlformats.org/officeDocument/2006/relationships/hyperlink" Target="file://localhost/bitcoin/transaction/708620276790e305dcac78e7ab7d70f28218fdb8abce8b72edbeaaf1128c0527" TargetMode="External"/><Relationship Id="rId4" Type="http://schemas.openxmlformats.org/officeDocument/2006/relationships/hyperlink" Target="file://localhost/bitcoin/transaction/eacb7ef5e5326c6062b9a9050c69eef21d9b42abeb0e2a13472d4cffbf32459e" TargetMode="External"/><Relationship Id="rId5" Type="http://schemas.openxmlformats.org/officeDocument/2006/relationships/hyperlink" Target="file://localhost/bitcoin/transaction/8cf4288e6c8a8c4821a13f2f0ff3a79982694cd8fa8ddf2f023dd49ef0a7c845" TargetMode="External"/><Relationship Id="rId6" Type="http://schemas.openxmlformats.org/officeDocument/2006/relationships/hyperlink" Target="file://localhost/bitcoin/transaction/3f707a7720ef22df9eef15ce8f95ebfd9afbf76aa08230a912c0fa73cdaa5b49" TargetMode="External"/><Relationship Id="rId7" Type="http://schemas.openxmlformats.org/officeDocument/2006/relationships/hyperlink" Target="file://localhost/bitcoin/transaction/cd4d65b83a0078bff4e5d794e23a9213338c49f4315fb8f773dd5d09ed4bbaf9" TargetMode="External"/><Relationship Id="rId8" Type="http://schemas.openxmlformats.org/officeDocument/2006/relationships/hyperlink" Target="file://localhost/bitcoin/transaction/1fe7a751936f2a3b55a136dc5a021c9fb87f5fc7f354ea97c86f5c4da1ddc58d" TargetMode="External"/><Relationship Id="rId9" Type="http://schemas.openxmlformats.org/officeDocument/2006/relationships/hyperlink" Target="file://localhost/bitcoin/transaction/2cbb6b2a743a57f66aa600f54e6e05b1e4744796100195e03c4abe1a35f96f81" TargetMode="External"/><Relationship Id="rId10" Type="http://schemas.openxmlformats.org/officeDocument/2006/relationships/hyperlink" Target="file://localhost/bitcoin/transaction/9d896930f578bdd5f175432b9d8150a2101bb6f2921d2ee2ee228652cc62c75c" TargetMode="External"/><Relationship Id="rId11" Type="http://schemas.openxmlformats.org/officeDocument/2006/relationships/hyperlink" Target="file://localhost/bitcoin/transaction/4a64d6b527eabf052155f39f5ae1e8c03998c7366ba3f27c8561c05595fea034" TargetMode="External"/><Relationship Id="rId12" Type="http://schemas.openxmlformats.org/officeDocument/2006/relationships/hyperlink" Target="file://localhost/bitcoin/transaction/fab9ff5e4c7ae658d8eb6ac3b9184e9fe52d6fb9627225ebb68e38a06fff7cc8" TargetMode="External"/><Relationship Id="rId13" Type="http://schemas.openxmlformats.org/officeDocument/2006/relationships/hyperlink" Target="file://localhost/bitcoin/transaction/d57d0ec7203ab35a7c5d0557f40add4b849ccd67eb02d3917c65f830776d3d64" TargetMode="External"/><Relationship Id="rId14" Type="http://schemas.openxmlformats.org/officeDocument/2006/relationships/hyperlink" Target="file://localhost/bitcoin/transaction/3f2803e3a285dbd046a90374667a60efd38289f36da2eecb78ca72ae3bdf782e" TargetMode="External"/><Relationship Id="rId15" Type="http://schemas.openxmlformats.org/officeDocument/2006/relationships/hyperlink" Target="file://localhost/bitcoin/transaction/8ce3c3492bebd610756c3ba159a8ec23d37ac5f478411e1d7dcb1563a5652ba1" TargetMode="External"/><Relationship Id="rId16" Type="http://schemas.openxmlformats.org/officeDocument/2006/relationships/hyperlink" Target="file://localhost/bitcoin/transaction/15b24ee88486922d254df996b5d604d9a40d6ff7d12f0fbbc0dae327a663c189" TargetMode="External"/><Relationship Id="rId17" Type="http://schemas.openxmlformats.org/officeDocument/2006/relationships/hyperlink" Target="file://localhost/bitcoin/transaction/e7d72ae9edc052ca56537c88781b6d96a1d7ea5bdae094d6c0098f3437cc4d58" TargetMode="External"/><Relationship Id="rId18" Type="http://schemas.openxmlformats.org/officeDocument/2006/relationships/hyperlink" Target="file://localhost/bitcoin/transaction/ae5bc622a0adae1788bdbc60efa2850b9d3a3a74f57eac98eadf5c85b5a83421" TargetMode="External"/><Relationship Id="rId19" Type="http://schemas.openxmlformats.org/officeDocument/2006/relationships/hyperlink" Target="file://localhost/bitcoin/transaction/eb211cec1ebbb7c7fe69d6d27e356522ac31ea5c1649a6867491136be237c629" TargetMode="External"/><Relationship Id="rId20" Type="http://schemas.openxmlformats.org/officeDocument/2006/relationships/hyperlink" Target="file://localhost/bitcoin/transaction/0ed9a49ed022a7b78f8847bb5286fb0a3728f34e350f68c016142b4a0f95a472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9ffd3799d782ef6df27b0bda87df753b20b203b29226772a7956401e1daf270e" TargetMode="External"/><Relationship Id="rId3" Type="http://schemas.openxmlformats.org/officeDocument/2006/relationships/hyperlink" Target="file://localhost/bitcoin/transaction/5f09997ff2e7a6fded2e193501e2fbcfd551ba65962d4381d961f18f42c51b57" TargetMode="External"/><Relationship Id="rId4" Type="http://schemas.openxmlformats.org/officeDocument/2006/relationships/hyperlink" Target="file://localhost/bitcoin/transaction/6c497947ce052902f6726b780b67a87e00006b17fd1e3428e0955bc4c8e06a79" TargetMode="External"/><Relationship Id="rId5" Type="http://schemas.openxmlformats.org/officeDocument/2006/relationships/hyperlink" Target="file://localhost/bitcoin/transaction/6923682368bb6a30d4779c50ff58bed8884dd39ae12ec3e1b09b3bb2e8b7846e" TargetMode="External"/><Relationship Id="rId6" Type="http://schemas.openxmlformats.org/officeDocument/2006/relationships/hyperlink" Target="file://localhost/bitcoin/transaction/fba0b68340247f425182beb631897052d49699ef5543f0bac7270fa87e2077a5" TargetMode="External"/><Relationship Id="rId7" Type="http://schemas.openxmlformats.org/officeDocument/2006/relationships/hyperlink" Target="file://localhost/bitcoin/transaction/7eb17b88309084939811fefdbe90eb17769332dd3e508fdd0b6f8f5cc895ee78" TargetMode="External"/><Relationship Id="rId8" Type="http://schemas.openxmlformats.org/officeDocument/2006/relationships/hyperlink" Target="file://localhost/bitcoin/transaction/46e12d68b8d9b82fc07c7f83bdd58395400e9968dc127f0ccbc2d8113d9ac18b" TargetMode="External"/><Relationship Id="rId9" Type="http://schemas.openxmlformats.org/officeDocument/2006/relationships/hyperlink" Target="file://localhost/bitcoin/transaction/167bf6f39a14798ccaabfdd368ad78ae3be0fcd7e0503715cda934e83e7aa768" TargetMode="External"/><Relationship Id="rId10" Type="http://schemas.openxmlformats.org/officeDocument/2006/relationships/hyperlink" Target="file://localhost/bitcoin/transaction/c8026ac51d7b420f49e738800911544a2f105a5aacccc15d0695073f3437f2f4" TargetMode="External"/><Relationship Id="rId11" Type="http://schemas.openxmlformats.org/officeDocument/2006/relationships/hyperlink" Target="file://localhost/bitcoin/transaction/744258b19eebe4f3986ceb22388c87fccbb20637617b0642ca1dece26b873411" TargetMode="External"/><Relationship Id="rId12" Type="http://schemas.openxmlformats.org/officeDocument/2006/relationships/hyperlink" Target="file://localhost/bitcoin/transaction/7a6ae68f32b93a5f10a6758fc7d649f8ff394f525ea272d8b413a4d30920f25f" TargetMode="External"/><Relationship Id="rId13" Type="http://schemas.openxmlformats.org/officeDocument/2006/relationships/hyperlink" Target="file://localhost/bitcoin/transaction/25e00ea5929c0f908cad057c613240f40d4e171f0688a60daadb9b755050d5ae" TargetMode="External"/><Relationship Id="rId14" Type="http://schemas.openxmlformats.org/officeDocument/2006/relationships/hyperlink" Target="file://localhost/bitcoin/transaction/b1291cc9dec827ef33ec702b7262e804fff180c840decdbf35ba6bb8f014d027" TargetMode="External"/><Relationship Id="rId15" Type="http://schemas.openxmlformats.org/officeDocument/2006/relationships/hyperlink" Target="file://localhost/bitcoin/transaction/3c90b64b6c9b1b0f3c4563c0fa4ae18fabe83e0ef26d4fcb55faf3be6affe95e" TargetMode="External"/><Relationship Id="rId16" Type="http://schemas.openxmlformats.org/officeDocument/2006/relationships/hyperlink" Target="file://localhost/bitcoin/transaction/3670232ace307a933d1b545272e383431adcc3eac63c2a88566e4eb52d45997c" TargetMode="External"/><Relationship Id="rId17" Type="http://schemas.openxmlformats.org/officeDocument/2006/relationships/hyperlink" Target="file://localhost/bitcoin/transaction/068488cdb1cbea2c0fba7201177639aba6f9bd0a3423a5551c54dce476d02a70" TargetMode="External"/><Relationship Id="rId18" Type="http://schemas.openxmlformats.org/officeDocument/2006/relationships/hyperlink" Target="file://localhost/bitcoin/transaction/f217c97343fcbb4a60929d738603c45be57f9abb58a43afdeca2bf7b1f4c8365" TargetMode="External"/><Relationship Id="rId19" Type="http://schemas.openxmlformats.org/officeDocument/2006/relationships/hyperlink" Target="file://localhost/bitcoin/transaction/d3275e4bf6f586f95e7a5678a676881fd791a1c0da37b78b18204060f14a14d9" TargetMode="External"/><Relationship Id="rId20" Type="http://schemas.openxmlformats.org/officeDocument/2006/relationships/hyperlink" Target="file://localhost/bitcoin/transaction/cc9a8464c8ec627a6b3ae52e33a1d030d87920ac9d0bf24b61e998f7b2d11b91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007f36732dcb609c338be4f367310277f9767328d525b89e12432f8157c440cf" TargetMode="External"/><Relationship Id="rId3" Type="http://schemas.openxmlformats.org/officeDocument/2006/relationships/hyperlink" Target="file://localhost/bitcoin/transaction/2c6acadce30c0a96f83de0858a3bdb52a8ff6ff3d5b41c712e1737c3ea5da46b" TargetMode="External"/><Relationship Id="rId4" Type="http://schemas.openxmlformats.org/officeDocument/2006/relationships/hyperlink" Target="file://localhost/bitcoin/transaction/129ae5aa0925db29193bf457b7af44cc0f394901414fd3a5509dcff544e3a16f" TargetMode="External"/><Relationship Id="rId5" Type="http://schemas.openxmlformats.org/officeDocument/2006/relationships/hyperlink" Target="file://localhost/bitcoin/transaction/e20d272915f1caa82e0865f3e2126b8b5e82f7490b7012ce7416935eea2ea156" TargetMode="External"/><Relationship Id="rId6" Type="http://schemas.openxmlformats.org/officeDocument/2006/relationships/hyperlink" Target="file://localhost/bitcoin/transaction/4603f6f0563fa8da19512a5e087e73177aeb049b106e117c452ee3fdc5a5d28a" TargetMode="External"/><Relationship Id="rId7" Type="http://schemas.openxmlformats.org/officeDocument/2006/relationships/hyperlink" Target="file://localhost/bitcoin/transaction/f94b684cdb6747ea7c2668ca807a9168953b437e71ae491607fbc281c9e07d79" TargetMode="External"/><Relationship Id="rId8" Type="http://schemas.openxmlformats.org/officeDocument/2006/relationships/hyperlink" Target="file://localhost/bitcoin/transaction/78d7e671c2b732347b80f2865dcbe1a7273e7b50d5bc150216b2717fa55de2aa" TargetMode="External"/><Relationship Id="rId9" Type="http://schemas.openxmlformats.org/officeDocument/2006/relationships/hyperlink" Target="file://localhost/bitcoin/transaction/f195367fe9269494a988c960dcd570cc8867a86f9d9e0d3c390b860c6c4e980d" TargetMode="External"/><Relationship Id="rId10" Type="http://schemas.openxmlformats.org/officeDocument/2006/relationships/hyperlink" Target="file://localhost/bitcoin/transaction/5800d46f0d89dd99ebc96914aa0e951afebc489ef78098e9887cb78db23dbf3c" TargetMode="External"/><Relationship Id="rId11" Type="http://schemas.openxmlformats.org/officeDocument/2006/relationships/hyperlink" Target="file://localhost/bitcoin/transaction/04bca07e32dc3733d053a545cc69d4bf17cd37bc4cfa780b338f411c4ffd91a6" TargetMode="External"/><Relationship Id="rId12" Type="http://schemas.openxmlformats.org/officeDocument/2006/relationships/hyperlink" Target="file://localhost/bitcoin/transaction/2acc88c31ec40d8af2226746c6c783dbd43d2978c4b188eeb14c8f188dfe4f20" TargetMode="External"/><Relationship Id="rId13" Type="http://schemas.openxmlformats.org/officeDocument/2006/relationships/hyperlink" Target="file://localhost/bitcoin/transaction/7edda4e8b85caa44e119d742dbcf05be03422b23dae43bcf8c3ad8108e68bb71" TargetMode="External"/><Relationship Id="rId14" Type="http://schemas.openxmlformats.org/officeDocument/2006/relationships/hyperlink" Target="file://localhost/bitcoin/transaction/47c46ca1e3d2314afb3ad6952622ec6d2e0fb79ab6f2dd5371ad860de7438ace" TargetMode="External"/><Relationship Id="rId15" Type="http://schemas.openxmlformats.org/officeDocument/2006/relationships/hyperlink" Target="file://localhost/bitcoin/transaction/f0d184a18e3fe194b14bcaa450249cb1ea1b1d2efd93dc05a21145c51ba9e6d5" TargetMode="External"/><Relationship Id="rId16" Type="http://schemas.openxmlformats.org/officeDocument/2006/relationships/hyperlink" Target="file://localhost/bitcoin/transaction/9b3c69a9285e0899fae1a941e9c5e68aebd0585752ade211f70f62ad57e405da" TargetMode="External"/><Relationship Id="rId17" Type="http://schemas.openxmlformats.org/officeDocument/2006/relationships/hyperlink" Target="file://localhost/bitcoin/transaction/6e68580fd4ca849f07ba810d4b95ec5dc41f537699b6959d31ff0620e8362b72" TargetMode="External"/><Relationship Id="rId18" Type="http://schemas.openxmlformats.org/officeDocument/2006/relationships/hyperlink" Target="file://localhost/bitcoin/transaction/f58782ade9f1ecdf176167288370a488e4089cad4df9f4ef67517f456d55cb97" TargetMode="External"/><Relationship Id="rId19" Type="http://schemas.openxmlformats.org/officeDocument/2006/relationships/hyperlink" Target="file://localhost/bitcoin/transaction/8285bd7a551a53fc541aad492fbeabba6fa70934541d42b181b65e39fdaa33c9" TargetMode="External"/><Relationship Id="rId20" Type="http://schemas.openxmlformats.org/officeDocument/2006/relationships/hyperlink" Target="file://localhost/bitcoin/transaction/93113971fedc22971f0e610f68f7e555237b57f7c0b2a93a94cd5b38109473ba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ffb7608ebd5e5f2a756be100b1e9661797e752d5f697c50bac3f643f0c80de21" TargetMode="External"/><Relationship Id="rId3" Type="http://schemas.openxmlformats.org/officeDocument/2006/relationships/hyperlink" Target="file://localhost/bitcoin/transaction/06024717942c3d7b3365dba4b222a7ddc692d6c0d39861021e82377f6244f72e" TargetMode="External"/><Relationship Id="rId4" Type="http://schemas.openxmlformats.org/officeDocument/2006/relationships/hyperlink" Target="file://localhost/bitcoin/transaction/7d46c5f44a825ec2b0300097bbb71bef14838cb26e79ebd4fcfb78cf5972666f" TargetMode="External"/><Relationship Id="rId5" Type="http://schemas.openxmlformats.org/officeDocument/2006/relationships/hyperlink" Target="file://localhost/bitcoin/transaction/7ba3a32b8d897e08f869035fbda7ce8e125ae0e6f683d9508d721716006e855d" TargetMode="External"/><Relationship Id="rId6" Type="http://schemas.openxmlformats.org/officeDocument/2006/relationships/hyperlink" Target="file://localhost/bitcoin/transaction/4c87885036483439de66b74c2bdfae8d6b7493fad8808b0018ebe5badeba7ca9" TargetMode="External"/><Relationship Id="rId7" Type="http://schemas.openxmlformats.org/officeDocument/2006/relationships/hyperlink" Target="file://localhost/bitcoin/transaction/a227a5ef6a1c3ad45c2b58fc56409de1e636a4c376faa90cdc010f9b3f292b56" TargetMode="External"/><Relationship Id="rId8" Type="http://schemas.openxmlformats.org/officeDocument/2006/relationships/hyperlink" Target="file://localhost/bitcoin/transaction/9fb733a07d8cb2d70fe5105160b12b5c7d809f5b97366e4cd5a28fcf0d57900b" TargetMode="External"/><Relationship Id="rId9" Type="http://schemas.openxmlformats.org/officeDocument/2006/relationships/hyperlink" Target="file://localhost/bitcoin/transaction/671196e58cf0bcd7b342f265c82ad64baacb13282cfc33b87606f7d8138030aa" TargetMode="External"/><Relationship Id="rId10" Type="http://schemas.openxmlformats.org/officeDocument/2006/relationships/hyperlink" Target="file://localhost/bitcoin/transaction/aff3e2d003976af1fa6753f2e3ecb316e7518c2ef7dda36c903fb72de8e5d2a6" TargetMode="External"/><Relationship Id="rId11" Type="http://schemas.openxmlformats.org/officeDocument/2006/relationships/hyperlink" Target="file://localhost/bitcoin/transaction/2bbd82c8b088bff562420ce552a3cb27f0c5ab704b257447a20bc4de77859e87" TargetMode="External"/><Relationship Id="rId12" Type="http://schemas.openxmlformats.org/officeDocument/2006/relationships/hyperlink" Target="file://localhost/bitcoin/transaction/4028b4bea2156d55841b11729a0818ef887791f238294bf31a7e44dc3520b580" TargetMode="External"/><Relationship Id="rId13" Type="http://schemas.openxmlformats.org/officeDocument/2006/relationships/hyperlink" Target="file://localhost/bitcoin/transaction/9aa497bf000b20f5ec5dc512bb6c1b60b68fc584d38b292b434e839ea8807bf0" TargetMode="External"/><Relationship Id="rId14" Type="http://schemas.openxmlformats.org/officeDocument/2006/relationships/hyperlink" Target="file://localhost/bitcoin/transaction/c944a6acac054275a5e294e746d9ce79f6dcae91f3b4f5a84561aee6404a55b3" TargetMode="External"/><Relationship Id="rId15" Type="http://schemas.openxmlformats.org/officeDocument/2006/relationships/hyperlink" Target="file://localhost/bitcoin/transaction/defa6509514bd41c80f725588f5ccac8ebf04c7a87fb3c461f2cad010f500ab2" TargetMode="External"/><Relationship Id="rId16" Type="http://schemas.openxmlformats.org/officeDocument/2006/relationships/hyperlink" Target="file://localhost/bitcoin/transaction/19ffde1849450a6bedf7fc073d2200f69262fdd7ab1dd40f7ebfab452d22bdfd" TargetMode="External"/><Relationship Id="rId17" Type="http://schemas.openxmlformats.org/officeDocument/2006/relationships/hyperlink" Target="file://localhost/bitcoin/transaction/e9f945a4778077221eba12c26c1a3fc04b52f6866894efb48205e6eefbd8b837" TargetMode="External"/><Relationship Id="rId18" Type="http://schemas.openxmlformats.org/officeDocument/2006/relationships/hyperlink" Target="file://localhost/bitcoin/transaction/e3418edb4228c5c17bd80907dec780cfa5771e946e43a953be1328f32c282b31" TargetMode="External"/><Relationship Id="rId19" Type="http://schemas.openxmlformats.org/officeDocument/2006/relationships/hyperlink" Target="file://localhost/bitcoin/transaction/b74cdf3ace724a623cbc63275ebdf946cdfc924585f62a8a2b4675099b545975" TargetMode="External"/><Relationship Id="rId20" Type="http://schemas.openxmlformats.org/officeDocument/2006/relationships/hyperlink" Target="file://localhost/bitcoin/transaction/0bd68c6918feb7cc1f6ac1b966a956a4bfd3198142af0050fdea207ad894cd12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078f9ebd01f65f92f54d235aa73a8652e6f4ba6cd3a448b5c33dfaab76d42db7" TargetMode="External"/><Relationship Id="rId3" Type="http://schemas.openxmlformats.org/officeDocument/2006/relationships/hyperlink" Target="file://localhost/bitcoin/transaction/d3151dcd38c843afb85e5a38ada6254a0507931708eb741acf04d6beed0be348" TargetMode="External"/><Relationship Id="rId4" Type="http://schemas.openxmlformats.org/officeDocument/2006/relationships/hyperlink" Target="file://localhost/bitcoin/transaction/67d115a8d75719d2d9ebe1fd1ab8e7d6616b0e68363f712a66624a7dadd7e519" TargetMode="External"/><Relationship Id="rId5" Type="http://schemas.openxmlformats.org/officeDocument/2006/relationships/hyperlink" Target="file://localhost/bitcoin/transaction/1cb40a281fa5e1b7e28c3e4210ce117399884ffec0e79d47e18c9f321b979039" TargetMode="External"/><Relationship Id="rId6" Type="http://schemas.openxmlformats.org/officeDocument/2006/relationships/hyperlink" Target="file://localhost/bitcoin/transaction/12b2ab18a19de5659393e408013d384be5b12df75b086a589f9a8d8935e95374" TargetMode="External"/><Relationship Id="rId7" Type="http://schemas.openxmlformats.org/officeDocument/2006/relationships/hyperlink" Target="file://localhost/bitcoin/transaction/03ad0c1f742542b6484ddd04a64a1f99b19ab0ae426fe8d066e5f49c2e9c2d37" TargetMode="External"/><Relationship Id="rId8" Type="http://schemas.openxmlformats.org/officeDocument/2006/relationships/hyperlink" Target="file://localhost/bitcoin/transaction/93a65ab68e3acf2b169c1b68b1d03ebacbd347330e22f3b30904447f65e2d66e" TargetMode="External"/><Relationship Id="rId9" Type="http://schemas.openxmlformats.org/officeDocument/2006/relationships/hyperlink" Target="file://localhost/bitcoin/transaction/60145681dd68aae1abe0c8beef50967af88369bd0b4a5e8300254ea83a14f6a3" TargetMode="External"/><Relationship Id="rId10" Type="http://schemas.openxmlformats.org/officeDocument/2006/relationships/hyperlink" Target="file://localhost/bitcoin/transaction/e55c8c1cbe02303374270ea00ffe9cabc2ddb7e3efeae800565d25f1e9b434f6" TargetMode="External"/><Relationship Id="rId11" Type="http://schemas.openxmlformats.org/officeDocument/2006/relationships/hyperlink" Target="file://localhost/bitcoin/transaction/53d5f8eb3164cc6b4ff76fb4ab84e5b35eb44c467a3ceb86573bd4077de81d4d" TargetMode="External"/><Relationship Id="rId12" Type="http://schemas.openxmlformats.org/officeDocument/2006/relationships/hyperlink" Target="file://localhost/bitcoin/transaction/91be030a2cfd7ca398280abbb863c8f137605ed71bdfa98eadbd194ca3e5780c" TargetMode="External"/><Relationship Id="rId13" Type="http://schemas.openxmlformats.org/officeDocument/2006/relationships/hyperlink" Target="file://localhost/bitcoin/transaction/489dffa4c280a6ec7eda6277891cdc7100d527aee915c0af09b58b54056d34a2" TargetMode="External"/><Relationship Id="rId14" Type="http://schemas.openxmlformats.org/officeDocument/2006/relationships/hyperlink" Target="file://localhost/bitcoin/transaction/41b8f766d232ec9e7ec1c1786613c23336805dc34a5d21c89495d39024165c74" TargetMode="External"/><Relationship Id="rId15" Type="http://schemas.openxmlformats.org/officeDocument/2006/relationships/hyperlink" Target="file://localhost/bitcoin/transaction/e71d43d13ad357b25975b9c59310ee9c694bea852ce4643ee592635abc1223f9" TargetMode="External"/><Relationship Id="rId16" Type="http://schemas.openxmlformats.org/officeDocument/2006/relationships/hyperlink" Target="file://localhost/bitcoin/transaction/f66eb9a67466ed71e600707b78e7af3f19c2c4cd8f44ac34dc4c2769e43c8703" TargetMode="External"/><Relationship Id="rId17" Type="http://schemas.openxmlformats.org/officeDocument/2006/relationships/hyperlink" Target="file://localhost/bitcoin/transaction/99ccf82c1e447edfe62bf4b5f4ddc47f513d05ceab6f6726c6fc8423107b212a" TargetMode="External"/><Relationship Id="rId18" Type="http://schemas.openxmlformats.org/officeDocument/2006/relationships/hyperlink" Target="file://localhost/bitcoin/transaction/4e5ca30c38152af8487b511470dbda91b218d163da6856ed1180ae2b4a7fe198" TargetMode="External"/><Relationship Id="rId19" Type="http://schemas.openxmlformats.org/officeDocument/2006/relationships/hyperlink" Target="file://localhost/bitcoin/transaction/66536624036bbe2fda36f7837af266a9269acc70a3e70264352a0da379d2cb9b" TargetMode="External"/><Relationship Id="rId20" Type="http://schemas.openxmlformats.org/officeDocument/2006/relationships/hyperlink" Target="file://localhost/bitcoin/transaction/186b2788745de1b1b9efbaf8fe7d3f1412f7ebf61ed507fe8c9a23123422c782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2b71f5cbc573bc1f7a511e7ed654bbc49d24f50fdacce380b81377f796cfb613" TargetMode="External"/><Relationship Id="rId3" Type="http://schemas.openxmlformats.org/officeDocument/2006/relationships/hyperlink" Target="file://localhost/bitcoin/transaction/bd731d7858434dd74d27a48921fa3760a2c872093a9dad832d417d9080a3812a" TargetMode="External"/><Relationship Id="rId4" Type="http://schemas.openxmlformats.org/officeDocument/2006/relationships/hyperlink" Target="file://localhost/bitcoin/transaction/b005e898ba7a21d2c0be02a97e3d66cf8e622c19787f2cb21cc1a358211a2af8" TargetMode="External"/><Relationship Id="rId5" Type="http://schemas.openxmlformats.org/officeDocument/2006/relationships/hyperlink" Target="file://localhost/bitcoin/transaction/3355aef98647c0c54682446a74f614353e4560642269f9057af4fc5207623336" TargetMode="External"/><Relationship Id="rId6" Type="http://schemas.openxmlformats.org/officeDocument/2006/relationships/hyperlink" Target="file://localhost/bitcoin/transaction/9b749794853373d324adf5d0d89328382c1bf5c46c14dfe02c842322afae34f5" TargetMode="External"/><Relationship Id="rId7" Type="http://schemas.openxmlformats.org/officeDocument/2006/relationships/hyperlink" Target="file://localhost/bitcoin/transaction/9bb0e06284fabe23b337a9b4f7ec327c046d2e32d7807f589a872be5bf6b78d2" TargetMode="External"/><Relationship Id="rId8" Type="http://schemas.openxmlformats.org/officeDocument/2006/relationships/hyperlink" Target="file://localhost/bitcoin/transaction/0e77239ba7aaf2760ed27f0f348a266ffd4df331ea5418590fc5b0eb1b9c6730" TargetMode="External"/><Relationship Id="rId9" Type="http://schemas.openxmlformats.org/officeDocument/2006/relationships/hyperlink" Target="file://localhost/bitcoin/transaction/aec3bad57239e6b38ec01a74409e718510d6af4ede9d7850aec5e0adbedccf2e" TargetMode="External"/><Relationship Id="rId10" Type="http://schemas.openxmlformats.org/officeDocument/2006/relationships/hyperlink" Target="file://localhost/bitcoin/transaction/a42967f2c1f50be5678859b37053b32dba9bc158562f30f7bf63511348248408" TargetMode="External"/><Relationship Id="rId11" Type="http://schemas.openxmlformats.org/officeDocument/2006/relationships/hyperlink" Target="file://localhost/bitcoin/transaction/3834ce77602319df2d422292612d9e0c079d7d1a13f6c6ccb95536c332bd2d4d" TargetMode="External"/><Relationship Id="rId12" Type="http://schemas.openxmlformats.org/officeDocument/2006/relationships/hyperlink" Target="file://localhost/bitcoin/transaction/68d07094f293502be4c0ecda1f56a3a2aaec9face86b5e7c1197ab9ab35d856d" TargetMode="External"/><Relationship Id="rId13" Type="http://schemas.openxmlformats.org/officeDocument/2006/relationships/hyperlink" Target="file://localhost/bitcoin/transaction/27ee69eca6b6f0b315571992d13cdbd52c295a1cce2d6fcc1b936628eff83191" TargetMode="External"/><Relationship Id="rId14" Type="http://schemas.openxmlformats.org/officeDocument/2006/relationships/hyperlink" Target="file://localhost/bitcoin/transaction/85c50d2c3e01ecefa7ee54789dbbcba5d9251971a0da29358afbe4e4f4c9c449" TargetMode="External"/><Relationship Id="rId15" Type="http://schemas.openxmlformats.org/officeDocument/2006/relationships/hyperlink" Target="file://localhost/bitcoin/transaction/268533d53862e3bdb158da42db75a8fb735e388401fb291f5b8fa5672839474e" TargetMode="External"/><Relationship Id="rId16" Type="http://schemas.openxmlformats.org/officeDocument/2006/relationships/hyperlink" Target="file://localhost/bitcoin/transaction/ec05a4f0ce8afc7f9098d5b65a00f6da1ad2ea3f4c227aaff54df068ddd5be86" TargetMode="External"/><Relationship Id="rId17" Type="http://schemas.openxmlformats.org/officeDocument/2006/relationships/hyperlink" Target="file://localhost/bitcoin/transaction/48413402c6c77eb60255a9524fc6b5822cb8278610190201ce926696febf681d" TargetMode="External"/><Relationship Id="rId18" Type="http://schemas.openxmlformats.org/officeDocument/2006/relationships/hyperlink" Target="file://localhost/bitcoin/transaction/f5285aa4f43f4d869854157136fc4b17f867269b2380d70a416439829eba10c5" TargetMode="External"/><Relationship Id="rId19" Type="http://schemas.openxmlformats.org/officeDocument/2006/relationships/hyperlink" Target="file://localhost/bitcoin/transaction/9b1eb4c4a3ca1ec10ece8565a703c418243612d17b22fe95b95951e0270d7448" TargetMode="External"/><Relationship Id="rId20" Type="http://schemas.openxmlformats.org/officeDocument/2006/relationships/hyperlink" Target="file://localhost/bitcoin/transaction/1861f530a48ba13ec3bb0ce2f521fd8a4105c217c2984fbbd78b70197506ec08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4c2aadb6f6f23bebc3546295df1573421aa1fb664ff94f4a8baa9aee178b0f32" TargetMode="External"/><Relationship Id="rId3" Type="http://schemas.openxmlformats.org/officeDocument/2006/relationships/hyperlink" Target="file://localhost/bitcoin/transaction/56e2b7601e36d401228513c82cd14ef136fd861f3181a0369d650ed6c7261627" TargetMode="External"/><Relationship Id="rId4" Type="http://schemas.openxmlformats.org/officeDocument/2006/relationships/hyperlink" Target="file://localhost/bitcoin/transaction/c3201722566ada6ca49307d8e71c183a800459cffad800b9d84bd44c0f3a5eb2" TargetMode="External"/><Relationship Id="rId5" Type="http://schemas.openxmlformats.org/officeDocument/2006/relationships/hyperlink" Target="file://localhost/bitcoin/transaction/e72b468fd59c8ace68c0b1c2eff7b3f69698ec4fcb336d3879b0408e63172cbf" TargetMode="External"/><Relationship Id="rId6" Type="http://schemas.openxmlformats.org/officeDocument/2006/relationships/hyperlink" Target="file://localhost/bitcoin/transaction/698ae110fbf8ee6565e47facd80baf082b7ff5c1cd247ed6ab8d09411f41eb67" TargetMode="External"/><Relationship Id="rId7" Type="http://schemas.openxmlformats.org/officeDocument/2006/relationships/hyperlink" Target="file://localhost/bitcoin/transaction/deb43448bacdc613a8e5777d90d1e9c3fc61b69afbdfce82c04db6fa6e4670c1" TargetMode="External"/><Relationship Id="rId8" Type="http://schemas.openxmlformats.org/officeDocument/2006/relationships/hyperlink" Target="file://localhost/bitcoin/transaction/454c24c38081e110d2d13df4ec50f517af04a6f014b7918c12931dfbbae3242b" TargetMode="External"/><Relationship Id="rId9" Type="http://schemas.openxmlformats.org/officeDocument/2006/relationships/hyperlink" Target="file://localhost/bitcoin/transaction/791b3b44cfecf7f075f795e1a0863d9b17daca8d5203a6652e541cfb83a16fe6" TargetMode="External"/><Relationship Id="rId10" Type="http://schemas.openxmlformats.org/officeDocument/2006/relationships/hyperlink" Target="file://localhost/bitcoin/transaction/709c1fb6f6a5b32aa83fdbdfb50a508edecba1028c5793c798b0269c0d316b16" TargetMode="External"/><Relationship Id="rId11" Type="http://schemas.openxmlformats.org/officeDocument/2006/relationships/hyperlink" Target="file://localhost/bitcoin/transaction/860fff5d58e1217ec3a352104c1558762b2c51bf092177009fa2cccde1ca7ab7" TargetMode="External"/><Relationship Id="rId12" Type="http://schemas.openxmlformats.org/officeDocument/2006/relationships/hyperlink" Target="file://localhost/bitcoin/transaction/a607cad26b957eca252985c74a2261e45b0fb9945099e253e314e2a4090fd175" TargetMode="External"/><Relationship Id="rId13" Type="http://schemas.openxmlformats.org/officeDocument/2006/relationships/hyperlink" Target="file://localhost/bitcoin/transaction/068e58fb3439c8405bcc936659156b1e40792aeaf825c9053ee59f5a4df79711" TargetMode="External"/><Relationship Id="rId14" Type="http://schemas.openxmlformats.org/officeDocument/2006/relationships/hyperlink" Target="file://localhost/bitcoin/transaction/67ce64f3ca6c35b8b2f32a82a7de52aaa7138dbd720c72ac4d7ed7b8efd4b15f" TargetMode="External"/><Relationship Id="rId15" Type="http://schemas.openxmlformats.org/officeDocument/2006/relationships/hyperlink" Target="file://localhost/bitcoin/transaction/f3bf7168a767852ce0ff4bad13a2935da61ba1e502a5c4c30424e417c9181744" TargetMode="External"/><Relationship Id="rId16" Type="http://schemas.openxmlformats.org/officeDocument/2006/relationships/hyperlink" Target="file://localhost/bitcoin/transaction/eb94f938bac6c6a6689df47510f0b4e3ca9e3daadf38e5c130a51d12950f09b9" TargetMode="External"/><Relationship Id="rId17" Type="http://schemas.openxmlformats.org/officeDocument/2006/relationships/hyperlink" Target="file://localhost/bitcoin/transaction/e64b8f1ed918277776a374471d5bab3197a6d3450d423942b234d2d87243a0d3" TargetMode="External"/><Relationship Id="rId18" Type="http://schemas.openxmlformats.org/officeDocument/2006/relationships/hyperlink" Target="file://localhost/bitcoin/transaction/3464139ee5de1bf4cd28a86e2649280dcaad7424c5f80617cd8a7258a5e5c533" TargetMode="External"/><Relationship Id="rId19" Type="http://schemas.openxmlformats.org/officeDocument/2006/relationships/hyperlink" Target="file://localhost/bitcoin/transaction/fe17ab00c1f3dfc1def4739242a409c8e5c7c714fd99b0bb583deb36f373ec3b" TargetMode="External"/><Relationship Id="rId20" Type="http://schemas.openxmlformats.org/officeDocument/2006/relationships/hyperlink" Target="file://localhost/bitcoin/transaction/ee29e446974d1fb6e67bc6810acdf7ef6a750005498fdcb89e1e867cc502cecd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37bb815a12da699e41de8dbb8c0cc38daadc99d12c9f05243b0a193b122dae43" TargetMode="External"/><Relationship Id="rId3" Type="http://schemas.openxmlformats.org/officeDocument/2006/relationships/hyperlink" Target="file://localhost/bitcoin/transaction/ac148e737fb1ad1c4a20d60a9a1824e14439a61ff0aa9893032f5c9d0947d5e8" TargetMode="External"/><Relationship Id="rId4" Type="http://schemas.openxmlformats.org/officeDocument/2006/relationships/hyperlink" Target="file://localhost/bitcoin/transaction/ea4be551346b1adf52eb8c18fbd569bf98571854848d045925a698d674f7ce51" TargetMode="External"/><Relationship Id="rId5" Type="http://schemas.openxmlformats.org/officeDocument/2006/relationships/hyperlink" Target="file://localhost/bitcoin/transaction/b8dffb50325363db7001236255e45db14d5cd7436f3f6bc0492030e74915c5a7" TargetMode="External"/><Relationship Id="rId6" Type="http://schemas.openxmlformats.org/officeDocument/2006/relationships/hyperlink" Target="file://localhost/bitcoin/transaction/59426ae8ae8092e7085e684454c3c380e0c74306c679a9a8d6ba8f96f9c6efab" TargetMode="External"/><Relationship Id="rId7" Type="http://schemas.openxmlformats.org/officeDocument/2006/relationships/hyperlink" Target="file://localhost/bitcoin/transaction/4d80fab9d1143ffdecc8e9a93327b67ec7879c1a0bb2cbc09a8a6cf3627e6cb3" TargetMode="External"/><Relationship Id="rId8" Type="http://schemas.openxmlformats.org/officeDocument/2006/relationships/hyperlink" Target="file://localhost/bitcoin/transaction/21f23448fcd765d0346f1b828ab8d573a7c534a475767a82135f2980bc1f598f" TargetMode="External"/><Relationship Id="rId9" Type="http://schemas.openxmlformats.org/officeDocument/2006/relationships/hyperlink" Target="file://localhost/bitcoin/transaction/288f153096107f08aa928b886ec7cff28f0db0c5d84b97da8b2f1f4c95dd8f63" TargetMode="External"/><Relationship Id="rId10" Type="http://schemas.openxmlformats.org/officeDocument/2006/relationships/hyperlink" Target="file://localhost/bitcoin/transaction/b1e94117de3248147c1500ba8aeaec457a2d8aace987fe05d66777159db65346" TargetMode="External"/><Relationship Id="rId11" Type="http://schemas.openxmlformats.org/officeDocument/2006/relationships/hyperlink" Target="file://localhost/bitcoin/transaction/4678bde28a3d304decf646bbe405534698f24c4cf6a550e1636eb05614864648" TargetMode="External"/><Relationship Id="rId12" Type="http://schemas.openxmlformats.org/officeDocument/2006/relationships/hyperlink" Target="file://localhost/bitcoin/transaction/dcd0b6a53ebad46b53493018028eb1dd308dbba3a32716dfa763406c5c92309e" TargetMode="External"/><Relationship Id="rId13" Type="http://schemas.openxmlformats.org/officeDocument/2006/relationships/hyperlink" Target="file://localhost/bitcoin/transaction/08679f43a1d57d6df60ec96eb52652ca3f9cb4b5b6fca7526fc591e65333d529" TargetMode="External"/><Relationship Id="rId14" Type="http://schemas.openxmlformats.org/officeDocument/2006/relationships/hyperlink" Target="file://localhost/bitcoin/transaction/b205b5e1e2ecfac1c4ab387d49f4434e442e5f2594eb320028b7b8ddb01dd424" TargetMode="External"/><Relationship Id="rId15" Type="http://schemas.openxmlformats.org/officeDocument/2006/relationships/hyperlink" Target="file://localhost/bitcoin/transaction/9abdb9e3f3b8552515d0a9917d50b4363c9f8c827caac02b77cf601986382b7f" TargetMode="External"/><Relationship Id="rId16" Type="http://schemas.openxmlformats.org/officeDocument/2006/relationships/hyperlink" Target="file://localhost/bitcoin/transaction/53ff2b26eda0bcd0438e9d90b107f95aac3b07748f7d94460820615bc913e1d8" TargetMode="External"/><Relationship Id="rId17" Type="http://schemas.openxmlformats.org/officeDocument/2006/relationships/hyperlink" Target="file://localhost/bitcoin/transaction/94943dd7c7a6e6cdcf89dc0d588b04bead78ef8820aef8f452154eb99ba1c8fe" TargetMode="External"/><Relationship Id="rId18" Type="http://schemas.openxmlformats.org/officeDocument/2006/relationships/hyperlink" Target="file://localhost/bitcoin/transaction/c424b60815a44ab6638c4a1d35bb03ba0caddce30af250613a942d761d1b2705" TargetMode="External"/><Relationship Id="rId19" Type="http://schemas.openxmlformats.org/officeDocument/2006/relationships/hyperlink" Target="file://localhost/bitcoin/transaction/05de869f4691d8fb1128d7da91e49a7ca85894517d599fe57f19c1eb9db2759f" TargetMode="External"/><Relationship Id="rId20" Type="http://schemas.openxmlformats.org/officeDocument/2006/relationships/hyperlink" Target="file://localhost/bitcoin/transaction/b5e34965b0776f053119dcc62560b18b4162c048d5c6c76a04eb5f43707bbd48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5e3be096e36bd35277b8acade25258b525a8b97ef713e7a93c9c1a6ac42430d5" TargetMode="External"/><Relationship Id="rId3" Type="http://schemas.openxmlformats.org/officeDocument/2006/relationships/hyperlink" Target="file://localhost/bitcoin/transaction/fea6d0bb5785bab0ed08217f00d183841637f0945305036b49e9df0264a6e48d" TargetMode="External"/><Relationship Id="rId4" Type="http://schemas.openxmlformats.org/officeDocument/2006/relationships/hyperlink" Target="file://localhost/bitcoin/transaction/1e4b7e1dbf6235de7f18f10478e8ca7e7ce1906b2956eadc8598391df15dda2f" TargetMode="External"/><Relationship Id="rId5" Type="http://schemas.openxmlformats.org/officeDocument/2006/relationships/hyperlink" Target="file://localhost/bitcoin/transaction/281fc049964529f5281ecd0951982e7bac213839723dba467238e11e71956c12" TargetMode="External"/><Relationship Id="rId6" Type="http://schemas.openxmlformats.org/officeDocument/2006/relationships/hyperlink" Target="file://localhost/bitcoin/transaction/667569dc5ae3574590f67dc4b47906c262eba48560fbd1f9e47f03d8e4e031e5" TargetMode="External"/><Relationship Id="rId7" Type="http://schemas.openxmlformats.org/officeDocument/2006/relationships/hyperlink" Target="file://localhost/bitcoin/transaction/6f0945118d1379a4719939c7ff064c4bfdd32456df0ad381d7ed9fad873b46b2" TargetMode="External"/><Relationship Id="rId8" Type="http://schemas.openxmlformats.org/officeDocument/2006/relationships/hyperlink" Target="file://localhost/bitcoin/transaction/4820bd10f79149837ea866d104df08a9271c54e874be69cb2b0b3fedc3ce07db" TargetMode="External"/><Relationship Id="rId9" Type="http://schemas.openxmlformats.org/officeDocument/2006/relationships/hyperlink" Target="file://localhost/bitcoin/transaction/14e6f4b3bd0fe0172ca7fb9415273648da4719175943f03cfcca1c0aa368fd59" TargetMode="External"/><Relationship Id="rId10" Type="http://schemas.openxmlformats.org/officeDocument/2006/relationships/hyperlink" Target="file://localhost/bitcoin/transaction/a7a17f472962e8d0f16aa4327b545e4dc46639b53a6a55f606b7f9feae6bea5c" TargetMode="External"/><Relationship Id="rId11" Type="http://schemas.openxmlformats.org/officeDocument/2006/relationships/hyperlink" Target="file://localhost/bitcoin/transaction/6395f75fd9b9fcc9aa566f69ab4cc05078958c45151fcd0e5c85fc54379c20e2" TargetMode="External"/><Relationship Id="rId12" Type="http://schemas.openxmlformats.org/officeDocument/2006/relationships/hyperlink" Target="file://localhost/bitcoin/transaction/08901b81e39bc61d632c93241c44ec3763366bd57444b01494481ed46079c898" TargetMode="External"/><Relationship Id="rId13" Type="http://schemas.openxmlformats.org/officeDocument/2006/relationships/hyperlink" Target="file://localhost/bitcoin/transaction/a5885c78c09a173e506e4296ec13c1c12136d09d6a640580603ca6cb94ea89d2" TargetMode="External"/><Relationship Id="rId14" Type="http://schemas.openxmlformats.org/officeDocument/2006/relationships/hyperlink" Target="file://localhost/bitcoin/transaction/b6c61f8db23017251406542e2a49d14b1edf7b01f1edf6c333bec63ae7e34f2e" TargetMode="External"/><Relationship Id="rId15" Type="http://schemas.openxmlformats.org/officeDocument/2006/relationships/hyperlink" Target="file://localhost/bitcoin/transaction/9dfe998053c3d2659a856a5453e308db1cfd18349d3c3af484a154fd693aaf9c" TargetMode="External"/><Relationship Id="rId16" Type="http://schemas.openxmlformats.org/officeDocument/2006/relationships/hyperlink" Target="file://localhost/bitcoin/transaction/20ccd9f4142678bb7ae4a73dcd0d256d141469e0c7b81e7eb261de0da192efc0" TargetMode="External"/><Relationship Id="rId17" Type="http://schemas.openxmlformats.org/officeDocument/2006/relationships/hyperlink" Target="file://localhost/bitcoin/transaction/185b96ad59a9aa44ebae64665758c43099c8ada0bdda1ef69bb6ab436f341e5f" TargetMode="External"/><Relationship Id="rId18" Type="http://schemas.openxmlformats.org/officeDocument/2006/relationships/hyperlink" Target="file://localhost/bitcoin/transaction/a68e26ebc51ba478af29501c1b4af47cf776035110c278aa100e5c5feb671b0c" TargetMode="External"/><Relationship Id="rId19" Type="http://schemas.openxmlformats.org/officeDocument/2006/relationships/hyperlink" Target="file://localhost/bitcoin/transaction/82f09828fa98c00e7101167cb8526c8072eb40839103ec1811f1a92cc747c41e" TargetMode="External"/><Relationship Id="rId20" Type="http://schemas.openxmlformats.org/officeDocument/2006/relationships/hyperlink" Target="file://localhost/bitcoin/transaction/03e5c8f2de582727d232897cfb6849048d72f8d8fb50e9ef04c9d0f2eebea2df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eff72a5c497367c35e51207352195361189fa9afba10aef861425c6dcdc009d2" TargetMode="External"/><Relationship Id="rId3" Type="http://schemas.openxmlformats.org/officeDocument/2006/relationships/hyperlink" Target="file://localhost/bitcoin/transaction/2c811af84b69789cd37e1b58709b519871f3a94c01efc103ba0605429c3104f2" TargetMode="External"/><Relationship Id="rId4" Type="http://schemas.openxmlformats.org/officeDocument/2006/relationships/hyperlink" Target="file://localhost/bitcoin/transaction/0324b41c9e6a408c1305a74704a18cb9503b83da9e6a9fda17cd95f5051e1c85" TargetMode="External"/><Relationship Id="rId5" Type="http://schemas.openxmlformats.org/officeDocument/2006/relationships/hyperlink" Target="file://localhost/bitcoin/transaction/95ea49a23e158be980e9e362805c823f365e1c799ff0ac0e0cb49cb66f1e3572" TargetMode="External"/><Relationship Id="rId6" Type="http://schemas.openxmlformats.org/officeDocument/2006/relationships/hyperlink" Target="file://localhost/bitcoin/transaction/e9822c98f64e95be6f18706c1480429bbf41e48baeee65941b371d27a46b1304" TargetMode="External"/><Relationship Id="rId7" Type="http://schemas.openxmlformats.org/officeDocument/2006/relationships/hyperlink" Target="file://localhost/bitcoin/transaction/c27a8e0ce077511c28922554e620d9ffe3fba8212ceffaafc5bccdce7e9f68b1" TargetMode="External"/><Relationship Id="rId8" Type="http://schemas.openxmlformats.org/officeDocument/2006/relationships/hyperlink" Target="file://localhost/bitcoin/transaction/15f3aa29a401374875bb32f7626fc82b5de31334789276d57486d1182033d0ef" TargetMode="External"/><Relationship Id="rId9" Type="http://schemas.openxmlformats.org/officeDocument/2006/relationships/hyperlink" Target="file://localhost/bitcoin/transaction/a5000c1999edd3eea1cd6ab61030bb9a70bf53be07c967c43d3d9b5bcd89da48" TargetMode="External"/><Relationship Id="rId10" Type="http://schemas.openxmlformats.org/officeDocument/2006/relationships/hyperlink" Target="file://localhost/bitcoin/transaction/fedbb0f4b7935eab955c6da20d07e6494bfd8480609d8a5736f353e418ded67c" TargetMode="External"/><Relationship Id="rId11" Type="http://schemas.openxmlformats.org/officeDocument/2006/relationships/hyperlink" Target="file://localhost/bitcoin/transaction/d48d9c85e806715c1006da3311cbf303c403cefffc6ee59ac21607ab6935b3ab" TargetMode="External"/><Relationship Id="rId12" Type="http://schemas.openxmlformats.org/officeDocument/2006/relationships/hyperlink" Target="file://localhost/bitcoin/transaction/422d394ec7e55cbe5ce868a24293e2bf7799d792173dfa11eb703c4d8f79c960" TargetMode="External"/><Relationship Id="rId13" Type="http://schemas.openxmlformats.org/officeDocument/2006/relationships/hyperlink" Target="file://localhost/bitcoin/transaction/18a053250041b1198ccb765e83ed7eeb7ab646604914f37fb12bbbf592ba284e" TargetMode="External"/><Relationship Id="rId14" Type="http://schemas.openxmlformats.org/officeDocument/2006/relationships/hyperlink" Target="file://localhost/bitcoin/transaction/532e035df779899bf249a44b599962e741fcfcf49ee412d18511e6b14cb8773f" TargetMode="External"/><Relationship Id="rId15" Type="http://schemas.openxmlformats.org/officeDocument/2006/relationships/hyperlink" Target="file://localhost/bitcoin/transaction/52b2f0f697409ffdb2a61f28c8ed29b4434aa0cf1c0df1617918c432adc23de9" TargetMode="External"/><Relationship Id="rId16" Type="http://schemas.openxmlformats.org/officeDocument/2006/relationships/hyperlink" Target="file://localhost/bitcoin/transaction/4f710d9d1338b63f2227912467edc36cc8010499a9b1cd82449c4b754e2eb0f2" TargetMode="External"/><Relationship Id="rId17" Type="http://schemas.openxmlformats.org/officeDocument/2006/relationships/hyperlink" Target="file://localhost/bitcoin/transaction/20483698ff3ba9a83adba0f2aa0c6338f7ceae6b68fbe7d20031498f16464aa2" TargetMode="External"/><Relationship Id="rId18" Type="http://schemas.openxmlformats.org/officeDocument/2006/relationships/hyperlink" Target="file://localhost/bitcoin/transaction/c8fafa3858b824c0de464646c1bb9025498634ed63d96a64dc2a2428fb3f948a" TargetMode="External"/><Relationship Id="rId19" Type="http://schemas.openxmlformats.org/officeDocument/2006/relationships/hyperlink" Target="file://localhost/bitcoin/transaction/06b6740d0eccdd253112cee56696b8e3fac84d02909deade873230e7e67594e4" TargetMode="External"/><Relationship Id="rId20" Type="http://schemas.openxmlformats.org/officeDocument/2006/relationships/hyperlink" Target="file://localhost/bitcoin/transaction/3d2b368071c0994172443133f6517819d0e1dbc2d118b4fbe01d846b30b7e5a7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babb8fde58982816232b7bf445fbe6e810befd0e67b592fa819eb57bfef606f3" TargetMode="External"/><Relationship Id="rId3" Type="http://schemas.openxmlformats.org/officeDocument/2006/relationships/hyperlink" Target="file://localhost/bitcoin/transaction/2bbb696824ca605f66ebcb203adbbab13b55e9ad4ded788e59105bf521075073" TargetMode="External"/><Relationship Id="rId4" Type="http://schemas.openxmlformats.org/officeDocument/2006/relationships/hyperlink" Target="file://localhost/bitcoin/transaction/a36447b906a87aa1530c901b06ed00f77a9f34e21f249505efbb3055a03c0948" TargetMode="External"/><Relationship Id="rId5" Type="http://schemas.openxmlformats.org/officeDocument/2006/relationships/hyperlink" Target="file://localhost/bitcoin/transaction/46b01883605bab2bec3bc97ad4bdbd30e7190f9e547f261e58b158cd3a53843e" TargetMode="External"/><Relationship Id="rId6" Type="http://schemas.openxmlformats.org/officeDocument/2006/relationships/hyperlink" Target="file://localhost/bitcoin/transaction/74d3049ce2cddfe70018667447117d9a26b697dbd0158f817ea35ccc968e2e09" TargetMode="External"/><Relationship Id="rId7" Type="http://schemas.openxmlformats.org/officeDocument/2006/relationships/hyperlink" Target="file://localhost/bitcoin/transaction/e89d262e360bbe23e994e639ae9c505898416fa3b47e4e3790629af1dae3ed8c" TargetMode="External"/><Relationship Id="rId8" Type="http://schemas.openxmlformats.org/officeDocument/2006/relationships/hyperlink" Target="file://localhost/bitcoin/transaction/f38237b755125b0b6252fb40301c59aaa5c12617e7e03e2b9c34947f7efee789" TargetMode="External"/><Relationship Id="rId9" Type="http://schemas.openxmlformats.org/officeDocument/2006/relationships/hyperlink" Target="file://localhost/bitcoin/transaction/e526aef9764d3a4f35b19cbebdf5fbacfb233686924fa885077f484a970c2e3e" TargetMode="External"/><Relationship Id="rId10" Type="http://schemas.openxmlformats.org/officeDocument/2006/relationships/hyperlink" Target="file://localhost/bitcoin/transaction/5831ff588b3525b8c003c7a9e4208801ee7b38dc1cac24ce405e12fe07d717d7" TargetMode="External"/><Relationship Id="rId11" Type="http://schemas.openxmlformats.org/officeDocument/2006/relationships/hyperlink" Target="file://localhost/bitcoin/transaction/53a893826ac98ea89e15d317ed05c0fda2f9461283c7657e30d259f90c878ce6" TargetMode="External"/><Relationship Id="rId12" Type="http://schemas.openxmlformats.org/officeDocument/2006/relationships/hyperlink" Target="file://localhost/bitcoin/transaction/0737ef24f9a29df7cc081553b005369d6bfd9f4969b0b715790f27dbb2e38599" TargetMode="External"/><Relationship Id="rId13" Type="http://schemas.openxmlformats.org/officeDocument/2006/relationships/hyperlink" Target="file://localhost/bitcoin/transaction/118e3d74c779e6f1239a17ddbb98feb4effdce99f3db6d06613fb542b8c0cf0c" TargetMode="External"/><Relationship Id="rId14" Type="http://schemas.openxmlformats.org/officeDocument/2006/relationships/hyperlink" Target="file://localhost/bitcoin/transaction/3478adc133d468b7ab061e4e094e649ed2d396992ee1e96e4205220080e8a844" TargetMode="External"/><Relationship Id="rId15" Type="http://schemas.openxmlformats.org/officeDocument/2006/relationships/hyperlink" Target="file://localhost/bitcoin/transaction/d49fffdadf391721a8dbc26ce9c1b95cdb464102902238da6c2be81763b08733" TargetMode="External"/><Relationship Id="rId16" Type="http://schemas.openxmlformats.org/officeDocument/2006/relationships/hyperlink" Target="file://localhost/bitcoin/transaction/306cc148fa7399521dc1f73a1028452bc94633d601cef3432149260dab065f86" TargetMode="External"/><Relationship Id="rId17" Type="http://schemas.openxmlformats.org/officeDocument/2006/relationships/hyperlink" Target="file://localhost/bitcoin/transaction/feb697b4f019fd3792208a6b4d2f3204834a70419c7ff445e4edbb595380ac68" TargetMode="External"/><Relationship Id="rId18" Type="http://schemas.openxmlformats.org/officeDocument/2006/relationships/hyperlink" Target="file://localhost/bitcoin/transaction/e10dd6a82346f2e9b67604b5dfa902bcdfa4e23b01e4de1a747c2535a8e79f3d" TargetMode="External"/><Relationship Id="rId19" Type="http://schemas.openxmlformats.org/officeDocument/2006/relationships/hyperlink" Target="file://localhost/bitcoin/transaction/f8678d5a8ae453a3900c1c6fdd84564a62757f8013ee148ba1748fb4eb3a31bf" TargetMode="External"/><Relationship Id="rId20" Type="http://schemas.openxmlformats.org/officeDocument/2006/relationships/hyperlink" Target="file://localhost/bitcoin/transaction/2b0aadc71faa3e9cecaae97f8a30c796da62ea4a218038bc519476860539d557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921e6d60e6a149ba573dc0b2a13f3451834a1952f794fbaee90d3c35dc5a107e" TargetMode="External"/><Relationship Id="rId3" Type="http://schemas.openxmlformats.org/officeDocument/2006/relationships/hyperlink" Target="file://localhost/bitcoin/transaction/cafbd2c6f46e493c757766eee45a0a336ea7f20fd43ac48f2374a4b3cf3946eb" TargetMode="External"/><Relationship Id="rId4" Type="http://schemas.openxmlformats.org/officeDocument/2006/relationships/hyperlink" Target="file://localhost/bitcoin/transaction/88bf2c27c3c6b5817bc93a3f79ae33deebdb5e4c37e9772e629731d8462d4540" TargetMode="External"/><Relationship Id="rId5" Type="http://schemas.openxmlformats.org/officeDocument/2006/relationships/hyperlink" Target="file://localhost/bitcoin/transaction/165ed87446dfda1424f49fe0c4d3e1c473bbb43f9f3e29cf33bb9cbebf00bda3" TargetMode="External"/><Relationship Id="rId6" Type="http://schemas.openxmlformats.org/officeDocument/2006/relationships/hyperlink" Target="file://localhost/bitcoin/transaction/faea8da993eea3d7f9d643c0e43524f4518b901d26f4864381d5994e3c5d950c" TargetMode="External"/><Relationship Id="rId7" Type="http://schemas.openxmlformats.org/officeDocument/2006/relationships/hyperlink" Target="file://localhost/bitcoin/transaction/bcda7f7abec6a1f187515754e3517c30148e13183bb8e8b99c7af0689d2c6702" TargetMode="External"/><Relationship Id="rId8" Type="http://schemas.openxmlformats.org/officeDocument/2006/relationships/hyperlink" Target="file://localhost/bitcoin/transaction/edd417fa924d16824e7474d136ba4d5429074a240913c7e2deff825c059a1784" TargetMode="External"/><Relationship Id="rId9" Type="http://schemas.openxmlformats.org/officeDocument/2006/relationships/hyperlink" Target="file://localhost/bitcoin/transaction/a72c92bf3e78d7acb2e16340f4b39619fed8555a94a785ae9c854a560f3eadee" TargetMode="External"/><Relationship Id="rId10" Type="http://schemas.openxmlformats.org/officeDocument/2006/relationships/hyperlink" Target="file://localhost/bitcoin/transaction/cde5b5f380f55f645beb8e9ac6c09e4b17c714fa44c356d6d51571c58e26a5c3" TargetMode="External"/><Relationship Id="rId11" Type="http://schemas.openxmlformats.org/officeDocument/2006/relationships/hyperlink" Target="file://localhost/bitcoin/transaction/6d2cbaad93f83938b4f107ec2e8bfb8b423b48ba5dfe65321377a791973db898" TargetMode="External"/><Relationship Id="rId12" Type="http://schemas.openxmlformats.org/officeDocument/2006/relationships/hyperlink" Target="file://localhost/bitcoin/transaction/62df802b6b73a28a6f16962252868026a2f70c91d470d83380cea7185cff11c5" TargetMode="External"/><Relationship Id="rId13" Type="http://schemas.openxmlformats.org/officeDocument/2006/relationships/hyperlink" Target="file://localhost/bitcoin/transaction/b01f8245c6689094815d2139bc209e7f4c9f0bc2730cd3bcffdd0515905e9755" TargetMode="External"/><Relationship Id="rId14" Type="http://schemas.openxmlformats.org/officeDocument/2006/relationships/hyperlink" Target="file://localhost/bitcoin/transaction/cbe161ed061ec3d11fc75893211d53ebab89b601d2020a1c1d626bb2e1f8d2b5" TargetMode="External"/><Relationship Id="rId15" Type="http://schemas.openxmlformats.org/officeDocument/2006/relationships/hyperlink" Target="file://localhost/bitcoin/transaction/8f8db84f8db2252d75db787554f0ad6a62564f72d9346791517f7c699770c600" TargetMode="External"/><Relationship Id="rId16" Type="http://schemas.openxmlformats.org/officeDocument/2006/relationships/hyperlink" Target="file://localhost/bitcoin/transaction/f412df9dcc49cfb19266723140febdae8f9102126c0b717c42e95a32b84ed18c" TargetMode="External"/><Relationship Id="rId17" Type="http://schemas.openxmlformats.org/officeDocument/2006/relationships/hyperlink" Target="file://localhost/bitcoin/transaction/ff7b0580b3761e7def442c488d1824e3a0b5445a0c8e8048848a7f28b2a90e5b" TargetMode="External"/><Relationship Id="rId18" Type="http://schemas.openxmlformats.org/officeDocument/2006/relationships/hyperlink" Target="file://localhost/bitcoin/transaction/3ce14a596a1393feb5223b70c8bf304b37f62d271bb32020143ad7f10fb22bab" TargetMode="External"/><Relationship Id="rId19" Type="http://schemas.openxmlformats.org/officeDocument/2006/relationships/hyperlink" Target="file://localhost/bitcoin/transaction/0b4a118db1676ffa222ae48a9e3833404167364a2ec670b09b32135d1233c6f4" TargetMode="External"/><Relationship Id="rId20" Type="http://schemas.openxmlformats.org/officeDocument/2006/relationships/hyperlink" Target="file://localhost/bitcoin/transaction/eec61d0ff057afff5eff20615983c69a4f83cd7f8c3141d9ae531d954224ecf4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102b1206b4b49bbe21c6505fb207a8ce8e4cc9ecce9ff1e328b34fe495a15bf6" TargetMode="External"/><Relationship Id="rId3" Type="http://schemas.openxmlformats.org/officeDocument/2006/relationships/hyperlink" Target="file://localhost/bitcoin/transaction/6da94532a5d84e412fb2fe9c6d7641b9d84c2c84ef27645c146dcf9c3ce4410d" TargetMode="External"/><Relationship Id="rId4" Type="http://schemas.openxmlformats.org/officeDocument/2006/relationships/hyperlink" Target="file://localhost/bitcoin/transaction/d8f71184d34a704c21497ef490eea2de7ac5bf25ad82baff7cc5642ab9e854d6" TargetMode="External"/><Relationship Id="rId5" Type="http://schemas.openxmlformats.org/officeDocument/2006/relationships/hyperlink" Target="file://localhost/bitcoin/transaction/846f08f85ee5e671d0b59aa067563e4845fca542f862afc14b6757326df20fe1" TargetMode="External"/><Relationship Id="rId6" Type="http://schemas.openxmlformats.org/officeDocument/2006/relationships/hyperlink" Target="file://localhost/bitcoin/transaction/dd216f22cf739895b87e59cbb53bbdf559635f00147e76e55f6ec33c29de2d42" TargetMode="External"/><Relationship Id="rId7" Type="http://schemas.openxmlformats.org/officeDocument/2006/relationships/hyperlink" Target="file://localhost/bitcoin/transaction/d5185b9438d7dd3970bc557c3b3cf83dbc928f93a4628e30d86530de295a2383" TargetMode="External"/><Relationship Id="rId8" Type="http://schemas.openxmlformats.org/officeDocument/2006/relationships/hyperlink" Target="file://localhost/bitcoin/transaction/4b56b926754074df1324de609f54cd264ca3cb2036fa9ad7f3bbf479d8dbc5f0" TargetMode="External"/><Relationship Id="rId9" Type="http://schemas.openxmlformats.org/officeDocument/2006/relationships/hyperlink" Target="file://localhost/bitcoin/transaction/b322fc5b0c2d870e72c6e9afd78916d22e3e16fd078622d474cdf74700611ce9" TargetMode="External"/><Relationship Id="rId10" Type="http://schemas.openxmlformats.org/officeDocument/2006/relationships/hyperlink" Target="file://localhost/bitcoin/transaction/ef6ac81c926a54f5db1b99c58cae41e217d33ea576563959f7f3bd452006dce4" TargetMode="External"/><Relationship Id="rId11" Type="http://schemas.openxmlformats.org/officeDocument/2006/relationships/hyperlink" Target="file://localhost/bitcoin/transaction/d1244701f07dd028695689f211cb1665a5da018ef2c7f22dbe1e325ffffac462" TargetMode="External"/><Relationship Id="rId12" Type="http://schemas.openxmlformats.org/officeDocument/2006/relationships/hyperlink" Target="file://localhost/bitcoin/transaction/0b0ac33b9eb8cdfe31f6072a5307bbd8e0b3b367c7a9c0193bd6a412168172a4" TargetMode="External"/><Relationship Id="rId13" Type="http://schemas.openxmlformats.org/officeDocument/2006/relationships/hyperlink" Target="file://localhost/bitcoin/transaction/86352f964a7838b0749123912f0fc9bf57ec071f5e980e4e530c241c245b5337" TargetMode="External"/><Relationship Id="rId14" Type="http://schemas.openxmlformats.org/officeDocument/2006/relationships/hyperlink" Target="file://localhost/bitcoin/transaction/f8bb2f0d6c6052f86289d112b5d9dfa18496024d6ea083b7a342f8af1d015313" TargetMode="External"/><Relationship Id="rId15" Type="http://schemas.openxmlformats.org/officeDocument/2006/relationships/hyperlink" Target="file://localhost/bitcoin/transaction/e144f0b4a6c3f0314ed6f563d880861abe536d31203d545570c6a7e2a7448c5f" TargetMode="External"/><Relationship Id="rId16" Type="http://schemas.openxmlformats.org/officeDocument/2006/relationships/hyperlink" Target="file://localhost/bitcoin/transaction/8fe3d0545d823fdd2a5d8e76a8e73ee5384a083d46e3219f83ccc88aeec2763a" TargetMode="External"/><Relationship Id="rId17" Type="http://schemas.openxmlformats.org/officeDocument/2006/relationships/hyperlink" Target="file://localhost/bitcoin/transaction/4cfeae05bf066f8a309f680e822418a78a90ac308035d5fb3d84ac8159821ead" TargetMode="External"/><Relationship Id="rId18" Type="http://schemas.openxmlformats.org/officeDocument/2006/relationships/hyperlink" Target="file://localhost/bitcoin/transaction/8f66f91ff82e573fdf6aeb281baf2e8fd7131f9fac10f45e0e8f8cab808f5236" TargetMode="External"/><Relationship Id="rId19" Type="http://schemas.openxmlformats.org/officeDocument/2006/relationships/hyperlink" Target="file://localhost/bitcoin/transaction/511c98080523f837595c920740cb5fcede2a798ceabac437856d3fc5c09c4e28" TargetMode="External"/><Relationship Id="rId20" Type="http://schemas.openxmlformats.org/officeDocument/2006/relationships/hyperlink" Target="file://localhost/bitcoin/transaction/392f03ff6b8c1d7dafa605b9f4fce320901afb83c38d75a01392d4e49b4407c0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b50ed1a7bcaff1e487794dae182dd251643e807efff8abf400c0081106f2a5f8" TargetMode="External"/><Relationship Id="rId3" Type="http://schemas.openxmlformats.org/officeDocument/2006/relationships/hyperlink" Target="file://localhost/bitcoin/transaction/17db60d44276e283009a8346f02f7d30a93e5672b32f6c77ab0d45f4103cc8d9" TargetMode="External"/><Relationship Id="rId4" Type="http://schemas.openxmlformats.org/officeDocument/2006/relationships/hyperlink" Target="file://localhost/bitcoin/transaction/d763a9ffe732df6f71569255e314dde42332e0fa4d75296a0fa72abd97f9f8ac" TargetMode="External"/><Relationship Id="rId5" Type="http://schemas.openxmlformats.org/officeDocument/2006/relationships/hyperlink" Target="file://localhost/bitcoin/transaction/8f33c5cda00917dab69e304a15be294b826b768d21d6a6808b095e16b609ca4e" TargetMode="External"/><Relationship Id="rId6" Type="http://schemas.openxmlformats.org/officeDocument/2006/relationships/hyperlink" Target="file://localhost/bitcoin/transaction/cb73313165da5628f9b42472f2331c28cb1d3988d298b3230bd23f57f07a5cfa" TargetMode="External"/><Relationship Id="rId7" Type="http://schemas.openxmlformats.org/officeDocument/2006/relationships/hyperlink" Target="file://localhost/bitcoin/transaction/853f7a8aab902eaf5db55f80455a048c67878eed436f520137b0fe16c74e4910" TargetMode="External"/><Relationship Id="rId8" Type="http://schemas.openxmlformats.org/officeDocument/2006/relationships/hyperlink" Target="file://localhost/bitcoin/transaction/3dfbee8cd0716b31ba7f5d93506609abefbbf0b647c96913f20be9f8978e3328" TargetMode="External"/><Relationship Id="rId9" Type="http://schemas.openxmlformats.org/officeDocument/2006/relationships/hyperlink" Target="file://localhost/bitcoin/transaction/a022e6f7de7d74bb7c87b0266dfdf7751aa181f1b1f172fbbe4966f2203e398a" TargetMode="External"/><Relationship Id="rId10" Type="http://schemas.openxmlformats.org/officeDocument/2006/relationships/hyperlink" Target="file://localhost/bitcoin/transaction/456df4d97295d885605d54ec3bd148241fe45ef0615f2f841d8039af99407c9a" TargetMode="External"/><Relationship Id="rId11" Type="http://schemas.openxmlformats.org/officeDocument/2006/relationships/hyperlink" Target="file://localhost/bitcoin/transaction/602227bd1359e3ebac6dfed45b28f102d32aef94b3ff2b8d83c37f05121edf83" TargetMode="External"/><Relationship Id="rId12" Type="http://schemas.openxmlformats.org/officeDocument/2006/relationships/hyperlink" Target="file://localhost/bitcoin/transaction/57d034cb04b188c9f5239d00b15f9d2302334b4d63bdf2c5d8f48ad101ebf2e2" TargetMode="External"/><Relationship Id="rId13" Type="http://schemas.openxmlformats.org/officeDocument/2006/relationships/hyperlink" Target="file://localhost/bitcoin/transaction/be79db91f6138c4da86319de8ed1e35b119ecd3e5aba907fb06b8ca4e8c871b9" TargetMode="External"/><Relationship Id="rId14" Type="http://schemas.openxmlformats.org/officeDocument/2006/relationships/hyperlink" Target="file://localhost/bitcoin/transaction/56a47188eba7b3d553a2258d77c7dbb8810d1599fc705ddbda885c7f5fe97650" TargetMode="External"/><Relationship Id="rId15" Type="http://schemas.openxmlformats.org/officeDocument/2006/relationships/hyperlink" Target="file://localhost/bitcoin/transaction/e777e914dcc5a99d06dc17a26ffb3433abf4ae41f8cdb9acf92a0bf68317d878" TargetMode="External"/><Relationship Id="rId16" Type="http://schemas.openxmlformats.org/officeDocument/2006/relationships/hyperlink" Target="file://localhost/bitcoin/transaction/15d1617eec974709410f628dd85201a6219ad6ef80ded89ba4b844b4674c5182" TargetMode="External"/><Relationship Id="rId17" Type="http://schemas.openxmlformats.org/officeDocument/2006/relationships/hyperlink" Target="file://localhost/bitcoin/transaction/988f09d6997560c42f4dbfbdbada312f9ba674fbd7023ed4d6d4a28223486153" TargetMode="External"/><Relationship Id="rId18" Type="http://schemas.openxmlformats.org/officeDocument/2006/relationships/hyperlink" Target="file://localhost/bitcoin/transaction/dca32e2363ae9f8c63aa749452ac944b810583f211012b5908df66a5f14b06c1" TargetMode="External"/><Relationship Id="rId19" Type="http://schemas.openxmlformats.org/officeDocument/2006/relationships/hyperlink" Target="file://localhost/bitcoin/transaction/8e92441cf080818fe94ea8b5ed0d727b6a0c047f8d9166052259f615ce797926" TargetMode="External"/><Relationship Id="rId20" Type="http://schemas.openxmlformats.org/officeDocument/2006/relationships/hyperlink" Target="file://localhost/bitcoin/transaction/eea4b6480006a75d1b97d07c31d17bc57b4d510881ecaccc3aa733de9a90074a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e25098cf78f716aaa2cfff856c314322cb6de3f51cadb8b94105396d7a593068" TargetMode="External"/><Relationship Id="rId3" Type="http://schemas.openxmlformats.org/officeDocument/2006/relationships/hyperlink" Target="file://localhost/bitcoin/transaction/f62fc4193bea2cba0db37a9c2f013a2fc674c575e3c48e1d3d0a3b299c698cd4" TargetMode="External"/><Relationship Id="rId4" Type="http://schemas.openxmlformats.org/officeDocument/2006/relationships/hyperlink" Target="file://localhost/bitcoin/transaction/38230d2f8f01abc9989df76b05740ce81d69b9308eff5dee577889a6645e85cd" TargetMode="External"/><Relationship Id="rId5" Type="http://schemas.openxmlformats.org/officeDocument/2006/relationships/hyperlink" Target="file://localhost/bitcoin/transaction/5b9ba326088f4dde58103020371e570a29daf5fd010b92c8fb0dd9684ee6bfd8" TargetMode="External"/><Relationship Id="rId6" Type="http://schemas.openxmlformats.org/officeDocument/2006/relationships/hyperlink" Target="file://localhost/bitcoin/transaction/8e2b38a330873aa3dfb273cf0b6f3670da3d742a57fb8366c57b77cd805ecad8" TargetMode="External"/><Relationship Id="rId7" Type="http://schemas.openxmlformats.org/officeDocument/2006/relationships/hyperlink" Target="file://localhost/bitcoin/transaction/2eb673cc28adc54c2943679cf86f6ca7fa36a4feb3117a1120180d3635ceb82f" TargetMode="External"/><Relationship Id="rId8" Type="http://schemas.openxmlformats.org/officeDocument/2006/relationships/hyperlink" Target="file://localhost/bitcoin/transaction/22f9d548402b46244f589308dbd7434df24a1f3f717baf534bbc959a8cabd501" TargetMode="External"/><Relationship Id="rId9" Type="http://schemas.openxmlformats.org/officeDocument/2006/relationships/hyperlink" Target="file://localhost/bitcoin/transaction/b70f6e1caa4aa0765254e6c287043f95bc217b175ae061d00550eecfefd82c85" TargetMode="External"/><Relationship Id="rId10" Type="http://schemas.openxmlformats.org/officeDocument/2006/relationships/hyperlink" Target="file://localhost/bitcoin/transaction/b26a5028fb26b2a6b7c9884b5a3e772c92bee860739eac922d199729487db0c3" TargetMode="External"/><Relationship Id="rId11" Type="http://schemas.openxmlformats.org/officeDocument/2006/relationships/hyperlink" Target="file://localhost/bitcoin/transaction/a9d4d2587b257ffaab09b9404a6498106e15a596a2dc4776f905cea64601b089" TargetMode="External"/><Relationship Id="rId12" Type="http://schemas.openxmlformats.org/officeDocument/2006/relationships/hyperlink" Target="file://localhost/bitcoin/transaction/86cd49e386960a8e9eeef736bf22d0307a7eed030df525e81c0323db150592d0" TargetMode="External"/><Relationship Id="rId13" Type="http://schemas.openxmlformats.org/officeDocument/2006/relationships/hyperlink" Target="file://localhost/bitcoin/transaction/83fdbd34b45fc15140fb1163f2baa53fcfdff2138ebdca43f5bf5e709dbe1b3c" TargetMode="External"/><Relationship Id="rId14" Type="http://schemas.openxmlformats.org/officeDocument/2006/relationships/hyperlink" Target="file://localhost/bitcoin/transaction/275b2ae0fa1043a1266dbc72cb45533f48a5f773c99da83ae291d37ea7b535f1" TargetMode="External"/><Relationship Id="rId15" Type="http://schemas.openxmlformats.org/officeDocument/2006/relationships/hyperlink" Target="file://localhost/bitcoin/transaction/de5cfd54a6a6e76c81d55f2532b3e8a4a374c28196e0ad676957db412a63f0fb" TargetMode="External"/><Relationship Id="rId16" Type="http://schemas.openxmlformats.org/officeDocument/2006/relationships/hyperlink" Target="file://localhost/bitcoin/transaction/5d2e8f0cb71eb3a9ce3fab34e1c9628554202f7fa38ba2218c559596ce0afda5" TargetMode="External"/><Relationship Id="rId17" Type="http://schemas.openxmlformats.org/officeDocument/2006/relationships/hyperlink" Target="file://localhost/bitcoin/transaction/9233c533c189bd23a34db4ed6a21ffbefcb6ce97153ce5d11bb8d5714c053012" TargetMode="External"/><Relationship Id="rId18" Type="http://schemas.openxmlformats.org/officeDocument/2006/relationships/hyperlink" Target="file://localhost/bitcoin/transaction/ea7c3fa02cd6e79e5d8f972dd67fd23446fbacd1372d9aa3be50b4499fcfc560" TargetMode="External"/><Relationship Id="rId19" Type="http://schemas.openxmlformats.org/officeDocument/2006/relationships/hyperlink" Target="file://localhost/bitcoin/transaction/734f718552bec83b08a8211d83613f6163b653c4cda8745166ed58e19d79b43b" TargetMode="External"/><Relationship Id="rId20" Type="http://schemas.openxmlformats.org/officeDocument/2006/relationships/hyperlink" Target="file://localhost/bitcoin/transaction/bb35e9c144ca4ee6e4187f6e0c05d669d935fe03016e3dccc0ec3c0cc0db1152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53841556a056749669b0b486660e67f282364af2ed3131e591446570cad87616" TargetMode="External"/><Relationship Id="rId3" Type="http://schemas.openxmlformats.org/officeDocument/2006/relationships/hyperlink" Target="file://localhost/bitcoin/transaction/ca871368aa8251a386f985467fe2f609eab1fd0526327013a642c50f0bed3c26" TargetMode="External"/><Relationship Id="rId4" Type="http://schemas.openxmlformats.org/officeDocument/2006/relationships/hyperlink" Target="file://localhost/bitcoin/transaction/82035a8ed6fc4e0fd7675553c749dc62ba8a38f8454f1efcebe95669c0256eb6" TargetMode="External"/><Relationship Id="rId5" Type="http://schemas.openxmlformats.org/officeDocument/2006/relationships/hyperlink" Target="file://localhost/bitcoin/transaction/fad7a19aa234f279300edb9e84e316ef372d1488bcd6c1d7764b01602d2f2dea" TargetMode="External"/><Relationship Id="rId6" Type="http://schemas.openxmlformats.org/officeDocument/2006/relationships/hyperlink" Target="file://localhost/bitcoin/transaction/e0b0862e4385e0d3b462ad4aad3516c9848e21fff3154ccad778ed42c4b33605" TargetMode="External"/><Relationship Id="rId7" Type="http://schemas.openxmlformats.org/officeDocument/2006/relationships/hyperlink" Target="file://localhost/bitcoin/transaction/229aec652b7015eb4044a40523732ecd7b142d00c3f853d64167ab6338d2418c" TargetMode="External"/><Relationship Id="rId8" Type="http://schemas.openxmlformats.org/officeDocument/2006/relationships/hyperlink" Target="file://localhost/bitcoin/transaction/37099fa2a4fdae3b5cd9ef395692773c46b230b716bda410ace8a575e26c0ae0" TargetMode="External"/><Relationship Id="rId9" Type="http://schemas.openxmlformats.org/officeDocument/2006/relationships/hyperlink" Target="file://localhost/bitcoin/transaction/a402a6d4adf0eccc7799f430c3f188d5073a947f92cd1612725adcceec2f711c" TargetMode="External"/><Relationship Id="rId10" Type="http://schemas.openxmlformats.org/officeDocument/2006/relationships/hyperlink" Target="file://localhost/bitcoin/transaction/29f1e0a5034a0ddcd1f36c479c92e21e98cc2064e2c93bc4addd4eab73e29e2b" TargetMode="External"/><Relationship Id="rId11" Type="http://schemas.openxmlformats.org/officeDocument/2006/relationships/hyperlink" Target="file://localhost/bitcoin/transaction/2e6da7befda8c2e70730739c335608d926f944e891b5a67b1a3079f5f9305313" TargetMode="External"/><Relationship Id="rId12" Type="http://schemas.openxmlformats.org/officeDocument/2006/relationships/hyperlink" Target="file://localhost/bitcoin/transaction/b2414894624b49a456aa82d338e8afc205a2a8d3a6faaadb4517dc7abb538467" TargetMode="External"/><Relationship Id="rId13" Type="http://schemas.openxmlformats.org/officeDocument/2006/relationships/hyperlink" Target="file://localhost/bitcoin/transaction/c189ae40e28a38974079194a4c4b4646631d2ffaf85968cf4a85da9f331d00b7" TargetMode="External"/><Relationship Id="rId14" Type="http://schemas.openxmlformats.org/officeDocument/2006/relationships/hyperlink" Target="file://localhost/bitcoin/transaction/31a85a1e7b54fafd249d4a07e351e033970837540720dafcd9a956212f1a7351" TargetMode="External"/><Relationship Id="rId15" Type="http://schemas.openxmlformats.org/officeDocument/2006/relationships/hyperlink" Target="file://localhost/bitcoin/transaction/3ee2b281f29848bfa95e75354eb9513c0cfb1806d9b25f3a15ec1eef485d1742" TargetMode="External"/><Relationship Id="rId16" Type="http://schemas.openxmlformats.org/officeDocument/2006/relationships/hyperlink" Target="file://localhost/bitcoin/transaction/be8a4cea2629d7dd54c34b0791028cdad26eb74d4c369d4b6833d5e427a158fa" TargetMode="External"/><Relationship Id="rId17" Type="http://schemas.openxmlformats.org/officeDocument/2006/relationships/hyperlink" Target="file://localhost/bitcoin/transaction/2f4c1fb8861014c09f038375d9e5d70156f3166bb02a4ac084ff255f75d4d324" TargetMode="External"/><Relationship Id="rId18" Type="http://schemas.openxmlformats.org/officeDocument/2006/relationships/hyperlink" Target="file://localhost/bitcoin/transaction/6fd9fc454165046acf82b925ccc4d21cfb1113e64e1e024c76ca1b87e7553adf" TargetMode="External"/><Relationship Id="rId19" Type="http://schemas.openxmlformats.org/officeDocument/2006/relationships/hyperlink" Target="file://localhost/bitcoin/transaction/e6e480d86e5b61b1639dde5e1cc7265217b6a3ee8557900b053039d6215f02c9" TargetMode="External"/><Relationship Id="rId20" Type="http://schemas.openxmlformats.org/officeDocument/2006/relationships/hyperlink" Target="file://localhost/bitcoin/transaction/02df529e8670aa4307965c7a4b7c15a8b2d5ad32e7f9c1e7c1874a6a59fbc0a5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0ca79cc55f52fa3c6fc65175da1cdc5e039cef29e04ecd93b687354339161ab9" TargetMode="External"/><Relationship Id="rId3" Type="http://schemas.openxmlformats.org/officeDocument/2006/relationships/hyperlink" Target="file://localhost/bitcoin/transaction/4801ad966517490b1f0424c45b873835628dcc78a66c6844a665c7d202550ae3" TargetMode="External"/><Relationship Id="rId4" Type="http://schemas.openxmlformats.org/officeDocument/2006/relationships/hyperlink" Target="file://localhost/bitcoin/transaction/9c5df3d00bb3df4f13e2206bb437c3e95f74766a110d13785bd70bc48d513ae3" TargetMode="External"/><Relationship Id="rId5" Type="http://schemas.openxmlformats.org/officeDocument/2006/relationships/hyperlink" Target="file://localhost/bitcoin/transaction/7832a5dcc00768c5dbee9f3e3246673184b52d4d2a910e69430cbafb35f792c9" TargetMode="External"/><Relationship Id="rId6" Type="http://schemas.openxmlformats.org/officeDocument/2006/relationships/hyperlink" Target="file://localhost/bitcoin/transaction/a0b89220092a07b07674ad6518fac3c9193a9e2bdaedc734a56c73c311d36501" TargetMode="External"/><Relationship Id="rId7" Type="http://schemas.openxmlformats.org/officeDocument/2006/relationships/hyperlink" Target="file://localhost/bitcoin/transaction/44494ab15f34243a79951a06b2b5b19e200dbaae98ce85ee0c0127ea416722ac" TargetMode="External"/><Relationship Id="rId8" Type="http://schemas.openxmlformats.org/officeDocument/2006/relationships/hyperlink" Target="file://localhost/bitcoin/transaction/fa31c6c420ad119a54a9556a2897f81ffd63650c5334437c51396a35215338cc" TargetMode="External"/><Relationship Id="rId9" Type="http://schemas.openxmlformats.org/officeDocument/2006/relationships/hyperlink" Target="file://localhost/bitcoin/transaction/c59d00151f669090a53dd9ff134e0eac1c8e05cbd9c5511a058552e6ba6cae06" TargetMode="External"/><Relationship Id="rId10" Type="http://schemas.openxmlformats.org/officeDocument/2006/relationships/hyperlink" Target="file://localhost/bitcoin/transaction/16c63cd2aa9dc4f9bdce02164f0af98b6b1ca05b58b5d5460a46218fe72009d8" TargetMode="External"/><Relationship Id="rId11" Type="http://schemas.openxmlformats.org/officeDocument/2006/relationships/hyperlink" Target="file://localhost/bitcoin/transaction/35dc65d41998bdce899e91fbce81fae71bfec30b015616a2e5f5777798dd9823" TargetMode="External"/><Relationship Id="rId12" Type="http://schemas.openxmlformats.org/officeDocument/2006/relationships/hyperlink" Target="file://localhost/bitcoin/transaction/ba226c2d03dc55d01987fe584e5f0997852d23054c8534bc7def9ffe121386bf" TargetMode="External"/><Relationship Id="rId13" Type="http://schemas.openxmlformats.org/officeDocument/2006/relationships/hyperlink" Target="file://localhost/bitcoin/transaction/4433885b7fa9222d1e9f835f06e782d84dd185a2dc1fee4e963202b1056f8bc4" TargetMode="External"/><Relationship Id="rId14" Type="http://schemas.openxmlformats.org/officeDocument/2006/relationships/hyperlink" Target="file://localhost/bitcoin/transaction/67e41656e99338dc36806303f0084a0fc064c344a19be64146bf65f6335dca5c" TargetMode="External"/><Relationship Id="rId15" Type="http://schemas.openxmlformats.org/officeDocument/2006/relationships/hyperlink" Target="file://localhost/bitcoin/transaction/15fd041f90cbf64ecee77f4ef3c7e58a9ca385df055cb5bbd7813ef79b41f496" TargetMode="External"/><Relationship Id="rId16" Type="http://schemas.openxmlformats.org/officeDocument/2006/relationships/hyperlink" Target="file://localhost/bitcoin/transaction/1b2a7082f91ceb6642baf9d8cbcfef85ca2e72c33f487cee4bb2b075d8adbfc1" TargetMode="External"/><Relationship Id="rId17" Type="http://schemas.openxmlformats.org/officeDocument/2006/relationships/hyperlink" Target="file://localhost/bitcoin/transaction/304e92e6660b212bc37ff5b646e12532b061975a7d9d63658268ed7870e405c7" TargetMode="External"/><Relationship Id="rId18" Type="http://schemas.openxmlformats.org/officeDocument/2006/relationships/hyperlink" Target="file://localhost/bitcoin/transaction/f5369a9945703b0a867daefdcc283cb9a95fefee9436c43e5b5377ad21a5f841" TargetMode="External"/><Relationship Id="rId19" Type="http://schemas.openxmlformats.org/officeDocument/2006/relationships/hyperlink" Target="file://localhost/bitcoin/transaction/f341015557652755f10808fa9332e88fc0b532e6b0e8971fb892588bc8ba6cdc" TargetMode="External"/><Relationship Id="rId20" Type="http://schemas.openxmlformats.org/officeDocument/2006/relationships/hyperlink" Target="file://localhost/bitcoin/transaction/2230551d69ebdf87281546ec51d2ecc01b334dc48962a56fdcf7607aa68c863d" TargetMode="Externa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ccb30d35b5cef7a5b57f328659b3d4c80ef3280960ca742fdeb348d9c88bf709" TargetMode="External"/><Relationship Id="rId3" Type="http://schemas.openxmlformats.org/officeDocument/2006/relationships/hyperlink" Target="file://localhost/bitcoin/transaction/369f05047319eb759df29266fa8e11b49036327af44eda24387137fb226f079f" TargetMode="External"/><Relationship Id="rId4" Type="http://schemas.openxmlformats.org/officeDocument/2006/relationships/hyperlink" Target="file://localhost/bitcoin/transaction/5d043bef9b38237bb9f1f179af062eff1be2a9c372a0b4c3cb7d6ff276d0fc4e" TargetMode="External"/><Relationship Id="rId5" Type="http://schemas.openxmlformats.org/officeDocument/2006/relationships/hyperlink" Target="file://localhost/bitcoin/transaction/be7974d78445586b9cf744c1f5faa357fca2925fade24087883e6367d79832b1" TargetMode="External"/><Relationship Id="rId6" Type="http://schemas.openxmlformats.org/officeDocument/2006/relationships/hyperlink" Target="file://localhost/bitcoin/transaction/eea673538fea89e8962f8e476b0a61afd92999990e177c4bfa471f86e83630e5" TargetMode="External"/><Relationship Id="rId7" Type="http://schemas.openxmlformats.org/officeDocument/2006/relationships/hyperlink" Target="file://localhost/bitcoin/transaction/1c998142a5a5aae6f8c1eab245351413fe8d4032a3f14345f9943a0d0bc90ec0" TargetMode="External"/><Relationship Id="rId8" Type="http://schemas.openxmlformats.org/officeDocument/2006/relationships/hyperlink" Target="file://localhost/bitcoin/transaction/6d355fc6710829e6f9c83ce736fedecad85da7ec936e60265303cc4060a4ac2f" TargetMode="External"/><Relationship Id="rId9" Type="http://schemas.openxmlformats.org/officeDocument/2006/relationships/hyperlink" Target="file://localhost/bitcoin/transaction/a6873315d3bb96b18c4a19307aa2fcf2f0ff51dac497bcd2195448e5993f4472" TargetMode="External"/><Relationship Id="rId10" Type="http://schemas.openxmlformats.org/officeDocument/2006/relationships/hyperlink" Target="file://localhost/bitcoin/transaction/317fa6793b49f1d5f2f96fd4394bc05ffac57d8b31a0e930937d483f468583c7" TargetMode="External"/><Relationship Id="rId11" Type="http://schemas.openxmlformats.org/officeDocument/2006/relationships/hyperlink" Target="file://localhost/bitcoin/transaction/1810662fe7ccd4faef948d413aaa78c0e72b9be70d8f2ac7c86bae5b89aacabe" TargetMode="External"/><Relationship Id="rId12" Type="http://schemas.openxmlformats.org/officeDocument/2006/relationships/hyperlink" Target="file://localhost/bitcoin/transaction/b7cd07054a31f2b14db6f0a56a0499baf1664e7ee1d43ab36261e2367ab0c058" TargetMode="External"/><Relationship Id="rId13" Type="http://schemas.openxmlformats.org/officeDocument/2006/relationships/hyperlink" Target="file://localhost/bitcoin/transaction/a43a6ea6c49c36a11c5b2249706b24aa1bd2a12ea0e9f27d36c0694a503815d0" TargetMode="External"/><Relationship Id="rId14" Type="http://schemas.openxmlformats.org/officeDocument/2006/relationships/hyperlink" Target="file://localhost/bitcoin/transaction/ef4e2878c7941c731dc092b824d558602dc873f276952135711c93649f116b39" TargetMode="External"/><Relationship Id="rId15" Type="http://schemas.openxmlformats.org/officeDocument/2006/relationships/hyperlink" Target="file://localhost/bitcoin/transaction/f65477d5e853382bfa6943763a85ce21dbfe85263b49bb7477397637efc8d1bf" TargetMode="External"/><Relationship Id="rId16" Type="http://schemas.openxmlformats.org/officeDocument/2006/relationships/hyperlink" Target="file://localhost/bitcoin/transaction/fff6f9b258cfa7a13bc6abd8aae3329231412022bf60fb3c991bd7a25fa6bd8d" TargetMode="External"/><Relationship Id="rId17" Type="http://schemas.openxmlformats.org/officeDocument/2006/relationships/hyperlink" Target="file://localhost/bitcoin/transaction/a0f5550d735e786b81f8b5a7450e6e62bd3f67d96541189bc914c92b94faf74b" TargetMode="External"/><Relationship Id="rId18" Type="http://schemas.openxmlformats.org/officeDocument/2006/relationships/hyperlink" Target="file://localhost/bitcoin/transaction/e4722f91f3479d26ffb4f58e07c75fe3eedd2e2ec7457fa0e4ce913526b7095d" TargetMode="External"/><Relationship Id="rId19" Type="http://schemas.openxmlformats.org/officeDocument/2006/relationships/hyperlink" Target="file://localhost/bitcoin/transaction/e9b4b307d595a32403914950af8c4e15853148fe8098c1b404f6fc6f7d7858e3" TargetMode="External"/><Relationship Id="rId20" Type="http://schemas.openxmlformats.org/officeDocument/2006/relationships/hyperlink" Target="file://localhost/bitcoin/transaction/b5959fc7d3ec967ca8e899b912f81d701f266091454e72303c5d765bfe82f328" TargetMode="Externa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36699cf611555d6d8c1459afbe4225ed99d4b7f10b98783a38c82322d232caaa" TargetMode="External"/><Relationship Id="rId3" Type="http://schemas.openxmlformats.org/officeDocument/2006/relationships/hyperlink" Target="file://localhost/bitcoin/transaction/93e55cbbfd49e403825b22957e4570874c06817f3abd7f2ee03dfb9a63e2f578" TargetMode="External"/><Relationship Id="rId4" Type="http://schemas.openxmlformats.org/officeDocument/2006/relationships/hyperlink" Target="file://localhost/bitcoin/transaction/f5b763fa6d148c0404f027f59feba77de72d24dae0a0985c43700378241b285a" TargetMode="External"/><Relationship Id="rId5" Type="http://schemas.openxmlformats.org/officeDocument/2006/relationships/hyperlink" Target="file://localhost/bitcoin/transaction/bcd21dfa8cea9bc87c248a50f59781a5e2a4205b86395a70f6ef891e8a45bd16" TargetMode="External"/><Relationship Id="rId6" Type="http://schemas.openxmlformats.org/officeDocument/2006/relationships/hyperlink" Target="file://localhost/bitcoin/transaction/796969cd762f14183c4d3063f9ada7333717880d955c203ba18691c8295633fb" TargetMode="External"/><Relationship Id="rId7" Type="http://schemas.openxmlformats.org/officeDocument/2006/relationships/hyperlink" Target="file://localhost/bitcoin/transaction/a6863fdf9ef96336fc83fa06c31f02ad06c7bbea28a95e0b62a0e936e0bdf623" TargetMode="External"/><Relationship Id="rId8" Type="http://schemas.openxmlformats.org/officeDocument/2006/relationships/hyperlink" Target="file://localhost/bitcoin/transaction/64af95b872527087ac0122c7fc8e2c486e21b96fdb7728cc906c79822ab9c4e3" TargetMode="External"/><Relationship Id="rId9" Type="http://schemas.openxmlformats.org/officeDocument/2006/relationships/hyperlink" Target="file://localhost/bitcoin/transaction/b789c7a21c61e13f4551b34a13d054a1358c0ec808f73e3e8796256bf289e7dd" TargetMode="External"/><Relationship Id="rId10" Type="http://schemas.openxmlformats.org/officeDocument/2006/relationships/hyperlink" Target="file://localhost/bitcoin/transaction/bd3c0a95801126e785ca18d369811fd03f023f3bab958506d572acc4c66e8998" TargetMode="External"/><Relationship Id="rId11" Type="http://schemas.openxmlformats.org/officeDocument/2006/relationships/hyperlink" Target="file://localhost/bitcoin/transaction/4210dc8b87dceb3c6375a93b7318c0daf07ea655d06f0d58648e7b09309b2c35" TargetMode="External"/><Relationship Id="rId12" Type="http://schemas.openxmlformats.org/officeDocument/2006/relationships/hyperlink" Target="file://localhost/bitcoin/transaction/d617fb5fd226fba8f9cd0e0831a2f359cdbf454f316b12539611cb5c2a16066d" TargetMode="External"/><Relationship Id="rId13" Type="http://schemas.openxmlformats.org/officeDocument/2006/relationships/hyperlink" Target="file://localhost/bitcoin/transaction/ae8e91991747f7bce60726ccb6c344b5ec5151e69ac1a0de26fbfbfb8ff5a547" TargetMode="External"/><Relationship Id="rId14" Type="http://schemas.openxmlformats.org/officeDocument/2006/relationships/hyperlink" Target="file://localhost/bitcoin/transaction/2882756d1c41121532d1f0e05a1080d73d3075ac36a7aa2182ddfc6123266894" TargetMode="External"/><Relationship Id="rId15" Type="http://schemas.openxmlformats.org/officeDocument/2006/relationships/hyperlink" Target="file://localhost/bitcoin/transaction/98906cde5d1c56dd317a1df7394778392ab05c735e16717c22307b2c3a29bef8" TargetMode="External"/><Relationship Id="rId16" Type="http://schemas.openxmlformats.org/officeDocument/2006/relationships/hyperlink" Target="file://localhost/bitcoin/transaction/9a97aca5d65775eecb41e07997a1d965215f8c9d4b849bde21b1040bb4d277dd" TargetMode="External"/><Relationship Id="rId17" Type="http://schemas.openxmlformats.org/officeDocument/2006/relationships/hyperlink" Target="file://localhost/bitcoin/transaction/fb07fcd81230901ee8a946cc195ff226f129793ed1c697bced90e0a2372c5c32" TargetMode="External"/><Relationship Id="rId18" Type="http://schemas.openxmlformats.org/officeDocument/2006/relationships/hyperlink" Target="file://localhost/bitcoin/transaction/07861d2eaab0bc8b706ab0862a50e12fc3ddc3921ff08ffe4670b0b68a3aa273" TargetMode="External"/><Relationship Id="rId19" Type="http://schemas.openxmlformats.org/officeDocument/2006/relationships/hyperlink" Target="file://localhost/bitcoin/transaction/20b49306cf8629a34dba7bdf2ae1bb6b87a6e0744d193ab5867c087513630b2f" TargetMode="External"/><Relationship Id="rId20" Type="http://schemas.openxmlformats.org/officeDocument/2006/relationships/hyperlink" Target="file://localhost/bitcoin/transaction/36e4d8cbb7b569ecaa5050b96a499d7e65d9f109a44a770044e80f2ae85ea6d4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c4741095231188befd23ad4675d31b4c6fc4f43ce803ad5832668d8d56270e02" TargetMode="External"/><Relationship Id="rId3" Type="http://schemas.openxmlformats.org/officeDocument/2006/relationships/hyperlink" Target="file://localhost/bitcoin/transaction/00871a98f9c76f925dd06f21e48b9d97cd2e0e25838081918b18345c65d2fc91" TargetMode="External"/><Relationship Id="rId4" Type="http://schemas.openxmlformats.org/officeDocument/2006/relationships/hyperlink" Target="file://localhost/bitcoin/transaction/700b3cd7a3eb8935558b9a578845022f1a3d75c03c9b23f359fd938dfb4f1825" TargetMode="External"/><Relationship Id="rId5" Type="http://schemas.openxmlformats.org/officeDocument/2006/relationships/hyperlink" Target="file://localhost/bitcoin/transaction/d910e301b96b2cf86b9dfd097a68f5e9bab233d03649f4fab7ad820b41c75f96" TargetMode="External"/><Relationship Id="rId6" Type="http://schemas.openxmlformats.org/officeDocument/2006/relationships/hyperlink" Target="file://localhost/bitcoin/transaction/6688bcb53c07ce1ff889e0ceba41b0b99c959bff5b47c604f5c6fc8209de3dc9" TargetMode="External"/><Relationship Id="rId7" Type="http://schemas.openxmlformats.org/officeDocument/2006/relationships/hyperlink" Target="file://localhost/bitcoin/transaction/8e2c39e3b12c5c69c8680611dd5a675d57ea807c0c778c253239101fa9f1bfe0" TargetMode="External"/><Relationship Id="rId8" Type="http://schemas.openxmlformats.org/officeDocument/2006/relationships/hyperlink" Target="file://localhost/bitcoin/transaction/0590c372e7b90c5cc17855ac444032ba7726eb559bb9cf488e38fa6cdc4fcc40" TargetMode="External"/><Relationship Id="rId9" Type="http://schemas.openxmlformats.org/officeDocument/2006/relationships/hyperlink" Target="file://localhost/bitcoin/transaction/e9239b65f4405921c46bd038684306a61264d03738b236324a6a9c92c14cded0" TargetMode="External"/><Relationship Id="rId10" Type="http://schemas.openxmlformats.org/officeDocument/2006/relationships/hyperlink" Target="file://localhost/bitcoin/transaction/63f6c322abbad31a8f861467f3e6de92ffb5f6687022e6ed737b7b2d7dde3a25" TargetMode="External"/><Relationship Id="rId11" Type="http://schemas.openxmlformats.org/officeDocument/2006/relationships/hyperlink" Target="file://localhost/bitcoin/transaction/2a182f4442fd2f4bd492b097d6a45bc9e044653893f96080dc423ab451f326d1" TargetMode="External"/><Relationship Id="rId12" Type="http://schemas.openxmlformats.org/officeDocument/2006/relationships/hyperlink" Target="file://localhost/bitcoin/transaction/422fe9cac2e042f217a307d9ed78223b19760deceafef81dc7495f2ac326d440" TargetMode="External"/><Relationship Id="rId13" Type="http://schemas.openxmlformats.org/officeDocument/2006/relationships/hyperlink" Target="file://localhost/bitcoin/transaction/b0d292662635c664fb8486b58e29522f19f2903822e8d52f7de3266cbf662d53" TargetMode="External"/><Relationship Id="rId14" Type="http://schemas.openxmlformats.org/officeDocument/2006/relationships/hyperlink" Target="file://localhost/bitcoin/transaction/b4d9c1af5759ed09650b9667640acee773be5c618c8461ce47963e4f3777200f" TargetMode="External"/><Relationship Id="rId15" Type="http://schemas.openxmlformats.org/officeDocument/2006/relationships/hyperlink" Target="file://localhost/bitcoin/transaction/fa7facf2592dacf42afd227edbe13e93eb063e686d6642e35dd9753442072e67" TargetMode="External"/><Relationship Id="rId16" Type="http://schemas.openxmlformats.org/officeDocument/2006/relationships/hyperlink" Target="file://localhost/bitcoin/transaction/1225b4112744e8922948f1d8ccfee3b6f913135ca184ef638851685c67f12600" TargetMode="External"/><Relationship Id="rId17" Type="http://schemas.openxmlformats.org/officeDocument/2006/relationships/hyperlink" Target="file://localhost/bitcoin/transaction/753f052e9f0a95cfbf68e357bbb694bb571124372215788fdad517cbf85c5667" TargetMode="External"/><Relationship Id="rId18" Type="http://schemas.openxmlformats.org/officeDocument/2006/relationships/hyperlink" Target="file://localhost/bitcoin/transaction/37abca0b50b2f372a442a8ad77bd9b68dba424d54f6dd7f983067fd337a05d4c" TargetMode="External"/><Relationship Id="rId19" Type="http://schemas.openxmlformats.org/officeDocument/2006/relationships/hyperlink" Target="file://localhost/bitcoin/transaction/b19132bfeeff762e183cccc72804eab6a9835c5fa4affe3c83ecb7ad32a0fc0c" TargetMode="External"/><Relationship Id="rId20" Type="http://schemas.openxmlformats.org/officeDocument/2006/relationships/hyperlink" Target="file://localhost/bitcoin/transaction/493e3e71cecedf1c0bc50715788e97b087ecd7a7acdb221bb3569ed3d9a8694f" TargetMode="Externa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bc5942a7a4a3c6c0413199815ffac1ad12de54e43d34141480823570bb8085cd" TargetMode="External"/><Relationship Id="rId3" Type="http://schemas.openxmlformats.org/officeDocument/2006/relationships/hyperlink" Target="file://localhost/bitcoin/transaction/c5a2de57b76b9cdcca53944031767ec05051eb76a7039a4d02d1e8a42d9304a2" TargetMode="External"/><Relationship Id="rId4" Type="http://schemas.openxmlformats.org/officeDocument/2006/relationships/hyperlink" Target="file://localhost/bitcoin/transaction/45febdf12cb1bf75d739229ace5cef5fab218b6c66dd004e98c0e7a50948cde4" TargetMode="External"/><Relationship Id="rId5" Type="http://schemas.openxmlformats.org/officeDocument/2006/relationships/hyperlink" Target="file://localhost/bitcoin/transaction/7cce27bcdf7861cf711dcbb833309f73359ef0a0cd7f08ffbe784cfa14fb8553" TargetMode="External"/><Relationship Id="rId6" Type="http://schemas.openxmlformats.org/officeDocument/2006/relationships/hyperlink" Target="file://localhost/bitcoin/transaction/3c12046d9a1e9753874bf2ebb8dde8f89d0e9af4eaeaa51b63d58f89506ab8ee" TargetMode="External"/><Relationship Id="rId7" Type="http://schemas.openxmlformats.org/officeDocument/2006/relationships/hyperlink" Target="file://localhost/bitcoin/transaction/4b1a93de07b54facda1c770f36329b329a67ab1c51b6d72999b2c9c91196a42c" TargetMode="External"/><Relationship Id="rId8" Type="http://schemas.openxmlformats.org/officeDocument/2006/relationships/hyperlink" Target="file://localhost/bitcoin/transaction/842a9289243167b3fe573f9a98401af575198a00b59ac1e33c01098abe166c72" TargetMode="External"/><Relationship Id="rId9" Type="http://schemas.openxmlformats.org/officeDocument/2006/relationships/hyperlink" Target="file://localhost/bitcoin/transaction/9f457e7fda9526b1ffa2b85ea72cb4aa7dce0d1dd9176584dc93584b97789bde" TargetMode="External"/><Relationship Id="rId10" Type="http://schemas.openxmlformats.org/officeDocument/2006/relationships/hyperlink" Target="file://localhost/bitcoin/transaction/a557516df15fb384f5b6beb437d953e1b09fcbc8a155d121c75ce4a018f5d2b9" TargetMode="External"/><Relationship Id="rId11" Type="http://schemas.openxmlformats.org/officeDocument/2006/relationships/hyperlink" Target="file://localhost/bitcoin/transaction/c0a979c0f8b24b1b980061cb840588e8a9ffe73d7b2954e2c160e6c88fa2656f" TargetMode="External"/><Relationship Id="rId12" Type="http://schemas.openxmlformats.org/officeDocument/2006/relationships/hyperlink" Target="file://localhost/bitcoin/transaction/56d768d0e866b100a04447f01004d50ee102526acebacb1fb3fc396edf0443bf" TargetMode="External"/><Relationship Id="rId13" Type="http://schemas.openxmlformats.org/officeDocument/2006/relationships/hyperlink" Target="file://localhost/bitcoin/transaction/55106e15011de6224c44d4284bd25b51fc6e9133c6a36cb0e17e62359f158e7b" TargetMode="External"/><Relationship Id="rId14" Type="http://schemas.openxmlformats.org/officeDocument/2006/relationships/hyperlink" Target="file://localhost/bitcoin/transaction/ed0e50ff5e664ab58bc7f2248b2ba69cdb4ec743437d1850a7821455d7690d58" TargetMode="External"/><Relationship Id="rId15" Type="http://schemas.openxmlformats.org/officeDocument/2006/relationships/hyperlink" Target="file://localhost/bitcoin/transaction/b883979cbf2a6ffd46efa1e96a5837fedbe7ce3b8e8c7d66827868c87a720ba6" TargetMode="External"/><Relationship Id="rId16" Type="http://schemas.openxmlformats.org/officeDocument/2006/relationships/hyperlink" Target="file://localhost/bitcoin/transaction/595a3c0391630fbd508e1403f4d07756acfb119fecbd218c47dcf31279f844dd" TargetMode="External"/><Relationship Id="rId17" Type="http://schemas.openxmlformats.org/officeDocument/2006/relationships/hyperlink" Target="file://localhost/bitcoin/transaction/49ba88a4cd9e7e28815b0ef96a50dc6bf4eb74297a26b5d85ae0a86148818131" TargetMode="External"/><Relationship Id="rId18" Type="http://schemas.openxmlformats.org/officeDocument/2006/relationships/hyperlink" Target="file://localhost/bitcoin/transaction/ff2caa5615acdfb15caad778e564c03b3124ebef6eb2ee2d4f17d684ae413971" TargetMode="External"/><Relationship Id="rId19" Type="http://schemas.openxmlformats.org/officeDocument/2006/relationships/hyperlink" Target="file://localhost/bitcoin/transaction/7d5cd4e4d40fbe9106508d50f96060e49055a74ac7d46b344e3c3da5bba6d191" TargetMode="External"/><Relationship Id="rId20" Type="http://schemas.openxmlformats.org/officeDocument/2006/relationships/hyperlink" Target="file://localhost/bitcoin/transaction/0a2d8d3a11ac2c0e3100d6975e8084bf2f9db0eb573c3102895949b77ccd553c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73996c32b7feb277c1be819c36d736cf124fb4bfabee2c85d727f01da3702397" TargetMode="External"/><Relationship Id="rId3" Type="http://schemas.openxmlformats.org/officeDocument/2006/relationships/hyperlink" Target="file://localhost/bitcoin/transaction/a8decfce58f107f40235e37b290d85c895133dd189912ee8156c9417716a8f83" TargetMode="External"/><Relationship Id="rId4" Type="http://schemas.openxmlformats.org/officeDocument/2006/relationships/hyperlink" Target="file://localhost/bitcoin/transaction/8077a40c0869d7e60d636be0d446961be92a630071a306227110154cedd9a34e" TargetMode="External"/><Relationship Id="rId5" Type="http://schemas.openxmlformats.org/officeDocument/2006/relationships/hyperlink" Target="file://localhost/bitcoin/transaction/44bc327c102d4c6d8aed89648e23e40646b9a24447395a093b9fce34f3e1a53d" TargetMode="External"/><Relationship Id="rId6" Type="http://schemas.openxmlformats.org/officeDocument/2006/relationships/hyperlink" Target="file://localhost/bitcoin/transaction/fb2201010a060ef3fd6c3f68b2440dc19b0fbed7a97c8cc8504406c85a7b1de2" TargetMode="External"/><Relationship Id="rId7" Type="http://schemas.openxmlformats.org/officeDocument/2006/relationships/hyperlink" Target="file://localhost/bitcoin/transaction/fb40af2a45c13a253fd0f2e4ce37d9ded689a405878c728871ad09d982017e6c" TargetMode="External"/><Relationship Id="rId8" Type="http://schemas.openxmlformats.org/officeDocument/2006/relationships/hyperlink" Target="file://localhost/bitcoin/transaction/ec7a41e78c130e17d56ab85c2c614fa8430a51b7330c0cf5aa0e1d03592e9f03" TargetMode="External"/><Relationship Id="rId9" Type="http://schemas.openxmlformats.org/officeDocument/2006/relationships/hyperlink" Target="file://localhost/bitcoin/transaction/47841531852888f006c148dc7bbfd1d51c6b07722c0ac3fb9c5ffd80fb0a710f" TargetMode="External"/><Relationship Id="rId10" Type="http://schemas.openxmlformats.org/officeDocument/2006/relationships/hyperlink" Target="file://localhost/bitcoin/transaction/6bb8ff4304d66b1f8781a62530b7f788b5ff1294cfc57a65016d53dbea119238" TargetMode="External"/><Relationship Id="rId11" Type="http://schemas.openxmlformats.org/officeDocument/2006/relationships/hyperlink" Target="file://localhost/bitcoin/transaction/8ee5e9cc05f6d30acb98daf32f3a2e7a97f8b27e2d4553a5598962662499220b" TargetMode="External"/><Relationship Id="rId12" Type="http://schemas.openxmlformats.org/officeDocument/2006/relationships/hyperlink" Target="file://localhost/bitcoin/transaction/07affa30a81ee35a1191cc91059b84f6f83dc9b365f64ff930878468b81d4ad3" TargetMode="External"/><Relationship Id="rId13" Type="http://schemas.openxmlformats.org/officeDocument/2006/relationships/hyperlink" Target="file://localhost/bitcoin/transaction/d87c82594930b0a9ca1cbcb41d316e89cfd488fc61b5849726f4d819d9d6ec81" TargetMode="External"/><Relationship Id="rId14" Type="http://schemas.openxmlformats.org/officeDocument/2006/relationships/hyperlink" Target="file://localhost/bitcoin/transaction/9ed6f84b0af3f9c08ac70d3b5457769c74abc3b2f5fa06a60dd05c74c2ddcdbc" TargetMode="External"/><Relationship Id="rId15" Type="http://schemas.openxmlformats.org/officeDocument/2006/relationships/hyperlink" Target="file://localhost/bitcoin/transaction/e0619b7b6645737d682e9ae094db449c8728657c27c623c5a9b338881a551ad4" TargetMode="External"/><Relationship Id="rId16" Type="http://schemas.openxmlformats.org/officeDocument/2006/relationships/hyperlink" Target="file://localhost/bitcoin/transaction/143c5f48aea86ee667bcc4f33fdd1c601b13a711a0ee56ae5379716da5ab1634" TargetMode="External"/><Relationship Id="rId17" Type="http://schemas.openxmlformats.org/officeDocument/2006/relationships/hyperlink" Target="file://localhost/bitcoin/transaction/889992321cf602845e3d932b11813904a1b2e308621d67435872edf56303795d" TargetMode="External"/><Relationship Id="rId18" Type="http://schemas.openxmlformats.org/officeDocument/2006/relationships/hyperlink" Target="file://localhost/bitcoin/transaction/f117ca8ae7d634fe76598edc67f9942c0439b38da6f198c40d826530c0d16f9c" TargetMode="External"/><Relationship Id="rId19" Type="http://schemas.openxmlformats.org/officeDocument/2006/relationships/hyperlink" Target="file://localhost/bitcoin/transaction/a0cd5b8cf897dc12e6683ec07659b137c7fa1ffbf9cd1b3b47066363aa2eadb1" TargetMode="External"/><Relationship Id="rId20" Type="http://schemas.openxmlformats.org/officeDocument/2006/relationships/hyperlink" Target="file://localhost/bitcoin/transaction/e8d0483a3172a84f4873185313354a116b71b62cf1597bf61481cfb6934d82ff" TargetMode="Externa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81a1b3c42f5b2c0a19a0143eae09efa597c290be5cd7a7a311e758fd9628e483" TargetMode="External"/><Relationship Id="rId3" Type="http://schemas.openxmlformats.org/officeDocument/2006/relationships/hyperlink" Target="file://localhost/bitcoin/transaction/d8ff4bfba4dc04e6a0937c42fb64408cf074726b02f418335e12533df0062ef6" TargetMode="External"/><Relationship Id="rId4" Type="http://schemas.openxmlformats.org/officeDocument/2006/relationships/hyperlink" Target="file://localhost/bitcoin/transaction/d20e1e51cb426fec94d723658c4ef415f298e588f5b43ae5f66c2753586825ff" TargetMode="External"/><Relationship Id="rId5" Type="http://schemas.openxmlformats.org/officeDocument/2006/relationships/hyperlink" Target="file://localhost/bitcoin/transaction/074644a69d1234c4492cfa6f5dba711757837b899df97f4934ba25da4d02901c" TargetMode="External"/><Relationship Id="rId6" Type="http://schemas.openxmlformats.org/officeDocument/2006/relationships/hyperlink" Target="file://localhost/bitcoin/transaction/b4957d1fd00197177009faf28159f477f37382830cd0123276bef5e8663dd1b6" TargetMode="External"/><Relationship Id="rId7" Type="http://schemas.openxmlformats.org/officeDocument/2006/relationships/hyperlink" Target="file://localhost/bitcoin/transaction/760fad67cf3a9f1d7a42efc53659bbd08b547a6c3af7a219ea04aee5dd912e96" TargetMode="External"/><Relationship Id="rId8" Type="http://schemas.openxmlformats.org/officeDocument/2006/relationships/hyperlink" Target="file://localhost/bitcoin/transaction/a2008348ff81a61a4d44f0f19a8467f44694a245dc651b877cc4684478c2c15c" TargetMode="External"/><Relationship Id="rId9" Type="http://schemas.openxmlformats.org/officeDocument/2006/relationships/hyperlink" Target="file://localhost/bitcoin/transaction/df469641aeaacafb8b9c2dfe9ef2149a95e3199b6e26c96e67e57744e3b08f2b" TargetMode="External"/><Relationship Id="rId10" Type="http://schemas.openxmlformats.org/officeDocument/2006/relationships/hyperlink" Target="file://localhost/bitcoin/transaction/a1e65cb84f1841843dca47979258b15fa05427714567055cd0d00040b6e2b19e" TargetMode="External"/><Relationship Id="rId11" Type="http://schemas.openxmlformats.org/officeDocument/2006/relationships/hyperlink" Target="file://localhost/bitcoin/transaction/a0eac40ae915eaeb9f9879377c0a5983852716e78f7124eaa69e0d0a963a84cc" TargetMode="External"/><Relationship Id="rId12" Type="http://schemas.openxmlformats.org/officeDocument/2006/relationships/hyperlink" Target="file://localhost/bitcoin/transaction/ec05e0abf52cb76cc4e1a60f0c2b2f17909b0b6b6b19360111b33bb934298fdf" TargetMode="External"/><Relationship Id="rId13" Type="http://schemas.openxmlformats.org/officeDocument/2006/relationships/hyperlink" Target="file://localhost/bitcoin/transaction/31bbce2d1e2b8d78c83982d46857d0aa8a9a41d9dcf5322048782195fd657894" TargetMode="External"/><Relationship Id="rId14" Type="http://schemas.openxmlformats.org/officeDocument/2006/relationships/hyperlink" Target="file://localhost/bitcoin/transaction/db4b21f5167d965fc01afe684d2a668cdab30be38aff64f60b7d2f19d5fe8ca9" TargetMode="External"/><Relationship Id="rId15" Type="http://schemas.openxmlformats.org/officeDocument/2006/relationships/hyperlink" Target="file://localhost/bitcoin/transaction/3d1b567ebb02940771a9fde95ca5c0b8c5346b81736c3c9c3f9008e9aff55b46" TargetMode="External"/><Relationship Id="rId16" Type="http://schemas.openxmlformats.org/officeDocument/2006/relationships/hyperlink" Target="file://localhost/bitcoin/transaction/6b502ee6e0887a0b8d98dc6ad3d96eda8f434c96db94e95ab187c520877c2de5" TargetMode="External"/><Relationship Id="rId17" Type="http://schemas.openxmlformats.org/officeDocument/2006/relationships/hyperlink" Target="file://localhost/bitcoin/transaction/80828d7f19507314aa7b1afc980e8346f2daa8dce11f0fe22a41196518f29c5f" TargetMode="External"/><Relationship Id="rId18" Type="http://schemas.openxmlformats.org/officeDocument/2006/relationships/hyperlink" Target="file://localhost/bitcoin/transaction/d7c8fc30981234dd2f89070b8846b70208d804da63f191b373ec2b6fb08a50e1" TargetMode="External"/><Relationship Id="rId19" Type="http://schemas.openxmlformats.org/officeDocument/2006/relationships/hyperlink" Target="file://localhost/bitcoin/transaction/1d0373f14c34be901567d718bba0bc6e645855ac96528304ae2166f8952f3e8b" TargetMode="External"/><Relationship Id="rId20" Type="http://schemas.openxmlformats.org/officeDocument/2006/relationships/hyperlink" Target="file://localhost/bitcoin/transaction/82c87400a4e574c8b1823a259767c7152953405c7ea59935d1e076858dd4b250" TargetMode="Externa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be70fa04daea31a5b5e27c04314a831b529caed19a8bccb61a12a8722ff3f464" TargetMode="External"/><Relationship Id="rId3" Type="http://schemas.openxmlformats.org/officeDocument/2006/relationships/hyperlink" Target="file://localhost/bitcoin/transaction/7302d6adba71fb329a6a109979418756015d0eba3e69c3ff261c0033b17a5a19" TargetMode="External"/><Relationship Id="rId4" Type="http://schemas.openxmlformats.org/officeDocument/2006/relationships/hyperlink" Target="file://localhost/bitcoin/transaction/fd212167da5e93cc604970335abe79c2f6ea90f21f76a368a7485ff479051efe" TargetMode="External"/><Relationship Id="rId5" Type="http://schemas.openxmlformats.org/officeDocument/2006/relationships/hyperlink" Target="file://localhost/bitcoin/transaction/28b51052a1229f03af23aecbf311a0c5923c7a6bcb1745dab975c815281809f0" TargetMode="External"/><Relationship Id="rId6" Type="http://schemas.openxmlformats.org/officeDocument/2006/relationships/hyperlink" Target="file://localhost/bitcoin/transaction/4f7c58f7a4b312d883653a50844f5a937937e1523d2961cd7a903042f36aaf65" TargetMode="External"/><Relationship Id="rId7" Type="http://schemas.openxmlformats.org/officeDocument/2006/relationships/hyperlink" Target="file://localhost/bitcoin/transaction/af89341e1a66ad71147f28903a8e6c18f8e7557d2da3843c08362ea75d2c3be7" TargetMode="External"/><Relationship Id="rId8" Type="http://schemas.openxmlformats.org/officeDocument/2006/relationships/hyperlink" Target="file://localhost/bitcoin/transaction/cb36ebc25c6edbb66c1ced27bf673a86190bb16c280e402b4afbd38199c47752" TargetMode="External"/><Relationship Id="rId9" Type="http://schemas.openxmlformats.org/officeDocument/2006/relationships/hyperlink" Target="file://localhost/bitcoin/transaction/d134b11bdd0c9269f68c95edb4ff918c82a8425e261e50d7732483bf6e1323de" TargetMode="External"/><Relationship Id="rId10" Type="http://schemas.openxmlformats.org/officeDocument/2006/relationships/hyperlink" Target="file://localhost/bitcoin/transaction/0890dea46ee6105efe29d4ff317f43d67a960850a1ac85748b863f79f258dc7b" TargetMode="External"/><Relationship Id="rId11" Type="http://schemas.openxmlformats.org/officeDocument/2006/relationships/hyperlink" Target="file://localhost/bitcoin/transaction/90704aaf809ef2780635192bff20be927d715c92970df6e55407c904b95ea309" TargetMode="External"/><Relationship Id="rId12" Type="http://schemas.openxmlformats.org/officeDocument/2006/relationships/hyperlink" Target="file://localhost/bitcoin/transaction/46e79f12e1ee6c2d826c4c3e0c297a2a4e40c7a42b8292bb3f78b105150ee838" TargetMode="External"/><Relationship Id="rId13" Type="http://schemas.openxmlformats.org/officeDocument/2006/relationships/hyperlink" Target="file://localhost/bitcoin/transaction/c5905af4d4e788ee18989f48fd823f9262969059af0c483cd552e901de268210" TargetMode="External"/><Relationship Id="rId14" Type="http://schemas.openxmlformats.org/officeDocument/2006/relationships/hyperlink" Target="file://localhost/bitcoin/transaction/630af24a6ffd9b6ae62643d9faf31045f9050bb3e0744ce923a3e553f8a0f6ca" TargetMode="External"/><Relationship Id="rId15" Type="http://schemas.openxmlformats.org/officeDocument/2006/relationships/hyperlink" Target="file://localhost/bitcoin/transaction/9b7b026152cf4865bd55332814208354c8d1e164bcc94065ea8a1e2e31fb8046" TargetMode="External"/><Relationship Id="rId16" Type="http://schemas.openxmlformats.org/officeDocument/2006/relationships/hyperlink" Target="file://localhost/bitcoin/transaction/e1b5d7e0c6fd8763f2bb12fece556f7819708717674d65c024689c7b1ba2671a" TargetMode="External"/><Relationship Id="rId17" Type="http://schemas.openxmlformats.org/officeDocument/2006/relationships/hyperlink" Target="file://localhost/bitcoin/transaction/aba028ae84a29cf75d39a5c044367cd44c88ff44428eb2f08a2c72f989bf5acb" TargetMode="External"/><Relationship Id="rId18" Type="http://schemas.openxmlformats.org/officeDocument/2006/relationships/hyperlink" Target="file://localhost/bitcoin/transaction/3b914627ad3ea1a4798db41276dbbf71e18f9f98aeef89bedb14efa669353294" TargetMode="External"/><Relationship Id="rId19" Type="http://schemas.openxmlformats.org/officeDocument/2006/relationships/hyperlink" Target="file://localhost/bitcoin/transaction/edfabd025517b622f6d95525497bd41188622581c38dc270b773bf37d938ec59" TargetMode="External"/><Relationship Id="rId20" Type="http://schemas.openxmlformats.org/officeDocument/2006/relationships/hyperlink" Target="file://localhost/bitcoin/transaction/f469b08c7b544cc6ad330bbcf47c544b213c888703946a3dbee0519c19e8a919" TargetMode="Externa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608b889d7b30cf845a4a247a984ec085e40ed2907cb328840e647f686c6e550c" TargetMode="External"/><Relationship Id="rId3" Type="http://schemas.openxmlformats.org/officeDocument/2006/relationships/hyperlink" Target="file://localhost/bitcoin/transaction/6c209c20d7d3e26720530c8b1db556eb0c2031bb7e10f7185aa1ecd0c5b7df92" TargetMode="External"/><Relationship Id="rId4" Type="http://schemas.openxmlformats.org/officeDocument/2006/relationships/hyperlink" Target="file://localhost/bitcoin/transaction/c18834bb844f6930ae5061febdb85704d3723362e93c3ee7749ac7fbb3f27b29" TargetMode="External"/><Relationship Id="rId5" Type="http://schemas.openxmlformats.org/officeDocument/2006/relationships/hyperlink" Target="file://localhost/bitcoin/transaction/148157d267d560186214fb2dae71ed1a6bf19d255f5fc8bda9806893b4e26f97" TargetMode="External"/><Relationship Id="rId6" Type="http://schemas.openxmlformats.org/officeDocument/2006/relationships/hyperlink" Target="file://localhost/bitcoin/transaction/a8482a95bca2a18b2e9562aaeec9f2a7b30dffe40fa8e60d266b5d0f0e4b1831" TargetMode="External"/><Relationship Id="rId7" Type="http://schemas.openxmlformats.org/officeDocument/2006/relationships/hyperlink" Target="file://localhost/bitcoin/transaction/09b45c8b69b2a7564c4d84079a830ff5664cb881f68d2764f4ddc563576a29c0" TargetMode="External"/><Relationship Id="rId8" Type="http://schemas.openxmlformats.org/officeDocument/2006/relationships/hyperlink" Target="file://localhost/bitcoin/transaction/e07d6af728f64907a467c7f982d40f92ab2a853349f0d4e6e75d8b0702fb7ac0" TargetMode="External"/><Relationship Id="rId9" Type="http://schemas.openxmlformats.org/officeDocument/2006/relationships/hyperlink" Target="file://localhost/bitcoin/transaction/83e0a3c48ec3e0fc94124949d04171d0a9c0f7727ce5464b2ca8e7edc0248b29" TargetMode="External"/><Relationship Id="rId10" Type="http://schemas.openxmlformats.org/officeDocument/2006/relationships/hyperlink" Target="file://localhost/bitcoin/transaction/dbfbf251f648935004692bdff1c06268a964595fd55bf3d78d847b8633e0ea9d" TargetMode="External"/><Relationship Id="rId11" Type="http://schemas.openxmlformats.org/officeDocument/2006/relationships/hyperlink" Target="file://localhost/bitcoin/transaction/a0da2293f5260f2a5089d5b155ef9675693ebdcb64e2b91840369fad6b2a7e24" TargetMode="External"/><Relationship Id="rId12" Type="http://schemas.openxmlformats.org/officeDocument/2006/relationships/hyperlink" Target="file://localhost/bitcoin/transaction/b57022aa021ca2a51d64eca340406eb31abeb774a61003a44b3f0dbae9070cb9" TargetMode="External"/><Relationship Id="rId13" Type="http://schemas.openxmlformats.org/officeDocument/2006/relationships/hyperlink" Target="file://localhost/bitcoin/transaction/0fea88c294eadd308162dd56f0f8450b3d5447e3136ff60404f1396281f73aa0" TargetMode="External"/><Relationship Id="rId14" Type="http://schemas.openxmlformats.org/officeDocument/2006/relationships/hyperlink" Target="file://localhost/bitcoin/transaction/27fea33ee6cb903d09d971cb556a12ebb34649ae0b395e51e56069ba2c0acc56" TargetMode="External"/><Relationship Id="rId15" Type="http://schemas.openxmlformats.org/officeDocument/2006/relationships/hyperlink" Target="file://localhost/bitcoin/transaction/3186ece93f1de296aa56469e088bbd11106037b6d0ebe197473f6f9a28139f7e" TargetMode="External"/><Relationship Id="rId16" Type="http://schemas.openxmlformats.org/officeDocument/2006/relationships/hyperlink" Target="file://localhost/bitcoin/transaction/e012fa14d538839320bdce6daab6ce6d6698ad75e8f7a5d33dc6cce6416bf299" TargetMode="External"/><Relationship Id="rId17" Type="http://schemas.openxmlformats.org/officeDocument/2006/relationships/hyperlink" Target="file://localhost/bitcoin/transaction/debe1ec552d164510ce0051a37ae8c6aa37f453d283ef711c9ec670140bebbb8" TargetMode="External"/><Relationship Id="rId18" Type="http://schemas.openxmlformats.org/officeDocument/2006/relationships/hyperlink" Target="file://localhost/bitcoin/transaction/57527e6c334f3922e4019ffe447f37aebe1145255bd4b982a786bcb89d65cc53" TargetMode="External"/><Relationship Id="rId19" Type="http://schemas.openxmlformats.org/officeDocument/2006/relationships/hyperlink" Target="file://localhost/bitcoin/transaction/85665e3fa953ac0dbbbfbaa6426b92028d2f40d1b2b7127f5c3fbb535096849d" TargetMode="External"/><Relationship Id="rId20" Type="http://schemas.openxmlformats.org/officeDocument/2006/relationships/hyperlink" Target="file://localhost/bitcoin/transaction/6ca92e941e21ef598c2dd7e25dcab50c6cf1d852916e7ff25d84131b2b437ec6" TargetMode="Externa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382dd54613dce6d0c91a7438adb133a3138d288f4ac69256daabdcc9db131b48" TargetMode="External"/><Relationship Id="rId3" Type="http://schemas.openxmlformats.org/officeDocument/2006/relationships/hyperlink" Target="file://localhost/bitcoin/transaction/062dc73ba8c559e6ac359a7a1bc3071b9e7e79a17a83470c20b7c91b6ba252f1" TargetMode="External"/><Relationship Id="rId4" Type="http://schemas.openxmlformats.org/officeDocument/2006/relationships/hyperlink" Target="file://localhost/bitcoin/transaction/1e49d9ae367fd721eb2de150680cf468cdcac21f1a94d015d1ca01301e732439" TargetMode="External"/><Relationship Id="rId5" Type="http://schemas.openxmlformats.org/officeDocument/2006/relationships/hyperlink" Target="file://localhost/bitcoin/transaction/68658438d1d363ae6591892987d0e25608d2b3c37f519c01e080f0e12845debc" TargetMode="External"/><Relationship Id="rId6" Type="http://schemas.openxmlformats.org/officeDocument/2006/relationships/hyperlink" Target="file://localhost/bitcoin/transaction/7d7c69b3e85c5abfd5b71ab164fd37171cc14d005568876e9817d4b9394689cb" TargetMode="External"/><Relationship Id="rId7" Type="http://schemas.openxmlformats.org/officeDocument/2006/relationships/hyperlink" Target="file://localhost/bitcoin/transaction/eeae60bbe7ced247f0ff1dfdc087cd2f1508115ee87b93611caeefae7c27f95d" TargetMode="External"/><Relationship Id="rId8" Type="http://schemas.openxmlformats.org/officeDocument/2006/relationships/hyperlink" Target="file://localhost/bitcoin/transaction/8e9ffa7c6438921fa16fa423513f547e03e7cf8748af93934053d0f528782f7c" TargetMode="External"/><Relationship Id="rId9" Type="http://schemas.openxmlformats.org/officeDocument/2006/relationships/hyperlink" Target="file://localhost/bitcoin/transaction/04317494a781272e792a3e7bd74028d9b2702e91a569000f59b732e724f68609" TargetMode="External"/><Relationship Id="rId10" Type="http://schemas.openxmlformats.org/officeDocument/2006/relationships/hyperlink" Target="file://localhost/bitcoin/transaction/e321486279072f31cc51579edc8bfef7cb88444c284e69085f02eaa906fb2612" TargetMode="External"/><Relationship Id="rId11" Type="http://schemas.openxmlformats.org/officeDocument/2006/relationships/hyperlink" Target="file://localhost/bitcoin/transaction/c195537708905a59ab9dee09de0f379ff7b4dc0af2e283b5bf7354d7239ba707" TargetMode="External"/><Relationship Id="rId12" Type="http://schemas.openxmlformats.org/officeDocument/2006/relationships/hyperlink" Target="file://localhost/bitcoin/transaction/6ceb961bb45b2393001aef59364a251a28e6afe9e763d0253343c55284888690" TargetMode="External"/><Relationship Id="rId13" Type="http://schemas.openxmlformats.org/officeDocument/2006/relationships/hyperlink" Target="file://localhost/bitcoin/transaction/e23a73fef254e0fbb2a37182dec0ea86bf32bb9ef4dadfb1f063b9d25ab67940" TargetMode="External"/><Relationship Id="rId14" Type="http://schemas.openxmlformats.org/officeDocument/2006/relationships/hyperlink" Target="file://localhost/bitcoin/transaction/06ffe25efb31e88ae4e21f46a6d16731d60399f0caff97b3db8f80118ac472d0" TargetMode="External"/><Relationship Id="rId15" Type="http://schemas.openxmlformats.org/officeDocument/2006/relationships/hyperlink" Target="file://localhost/bitcoin/transaction/74a6dd24369f8de812391817cc92e3e48fdda6136a85e55f73d628ed82f5c0f0" TargetMode="External"/><Relationship Id="rId16" Type="http://schemas.openxmlformats.org/officeDocument/2006/relationships/hyperlink" Target="file://localhost/bitcoin/transaction/e79ee43ea3e130b6705273fec55c03428e12b4e639546ce46425618ee128facf" TargetMode="External"/><Relationship Id="rId17" Type="http://schemas.openxmlformats.org/officeDocument/2006/relationships/hyperlink" Target="file://localhost/bitcoin/transaction/aa7ed805b314c2bd5a21e3193213bc1b60dab3ef5c3978f9af3077ab91a956c2" TargetMode="External"/><Relationship Id="rId18" Type="http://schemas.openxmlformats.org/officeDocument/2006/relationships/hyperlink" Target="file://localhost/bitcoin/transaction/ace6bdfe7b2d6d32623cc94f03b69fed92ab2dd21712a668a4c6f209e6f67261" TargetMode="External"/><Relationship Id="rId19" Type="http://schemas.openxmlformats.org/officeDocument/2006/relationships/hyperlink" Target="file://localhost/bitcoin/transaction/a1a9233e48488b1ba6865610b0fa8fa12eea8f790b5c531e46a17c97e9cd38bf" TargetMode="External"/><Relationship Id="rId20" Type="http://schemas.openxmlformats.org/officeDocument/2006/relationships/hyperlink" Target="file://localhost/bitcoin/transaction/e49663b049b643d504b08abd0f48ff9d08b8c3223b00f84a119b9d0ed6fad666" TargetMode="Externa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16050afed530082053fd972552e39f4164ee1dce6e05fc818e3e847279b3bbdf" TargetMode="External"/><Relationship Id="rId3" Type="http://schemas.openxmlformats.org/officeDocument/2006/relationships/hyperlink" Target="file://localhost/bitcoin/transaction/8be56dfec4adc52f04b315ae7d64ed1d37a9f2d27804c4bfd110f38604bdf923" TargetMode="External"/><Relationship Id="rId4" Type="http://schemas.openxmlformats.org/officeDocument/2006/relationships/hyperlink" Target="file://localhost/bitcoin/transaction/fdbd4636b5603a6f1b1b1721ceef02907587b9e27696bee951f8a96721f4ba46" TargetMode="External"/><Relationship Id="rId5" Type="http://schemas.openxmlformats.org/officeDocument/2006/relationships/hyperlink" Target="file://localhost/bitcoin/transaction/9c1a4ee5b5b5cb96bd06e3e06b8879050981caff56c6fe176db012d3521795e5" TargetMode="External"/><Relationship Id="rId6" Type="http://schemas.openxmlformats.org/officeDocument/2006/relationships/hyperlink" Target="file://localhost/bitcoin/transaction/3f4aef4aad78811e29cca21e93fc192a19199b98ee7878937f524b1d2b6d6e22" TargetMode="External"/><Relationship Id="rId7" Type="http://schemas.openxmlformats.org/officeDocument/2006/relationships/hyperlink" Target="file://localhost/bitcoin/transaction/e1ac0bc5bdd2ce4fd6f162d4972399ff5d41ae65d237f7892e3766679095e7d3" TargetMode="External"/><Relationship Id="rId8" Type="http://schemas.openxmlformats.org/officeDocument/2006/relationships/hyperlink" Target="file://localhost/bitcoin/transaction/8ea887732371aa800c8c6a8a545a07df4b435e763b6fe8450c1f3e40c3710aec" TargetMode="External"/><Relationship Id="rId9" Type="http://schemas.openxmlformats.org/officeDocument/2006/relationships/hyperlink" Target="file://localhost/bitcoin/transaction/cd7e87e7a712a65e721173ea7a9ad98b943805c4d06b168085bbf507cafd4c06" TargetMode="External"/><Relationship Id="rId10" Type="http://schemas.openxmlformats.org/officeDocument/2006/relationships/hyperlink" Target="file://localhost/bitcoin/transaction/22484c5f84186b20db4885e66e5a8b74db695a993bad23233ccbf79948c7d7d1" TargetMode="External"/><Relationship Id="rId11" Type="http://schemas.openxmlformats.org/officeDocument/2006/relationships/hyperlink" Target="file://localhost/bitcoin/transaction/10cc5f5df95306f7d7eb430e90694cf94b6c4fdb0172fc72bc0c86105c9d2b70" TargetMode="External"/><Relationship Id="rId12" Type="http://schemas.openxmlformats.org/officeDocument/2006/relationships/hyperlink" Target="file://localhost/bitcoin/transaction/c1c8217a51ca9ed4afbfd157148d862fb6c535bba2356c8102cbbc66faac6013" TargetMode="External"/><Relationship Id="rId13" Type="http://schemas.openxmlformats.org/officeDocument/2006/relationships/hyperlink" Target="file://localhost/bitcoin/transaction/76f4e7de717b03ae543f889ef3fe8ca8187fb878fce7e9662eac1d4d5e8fb7f5" TargetMode="External"/><Relationship Id="rId14" Type="http://schemas.openxmlformats.org/officeDocument/2006/relationships/hyperlink" Target="file://localhost/bitcoin/transaction/059633afcf1c54f9e57dc1cc1f3a53bfbd14e4fc0cef5996daab8cc4d13f8bbe" TargetMode="External"/><Relationship Id="rId15" Type="http://schemas.openxmlformats.org/officeDocument/2006/relationships/hyperlink" Target="file://localhost/bitcoin/transaction/e83f1450d849c540dfda520c4412ea59836a2caa2d85a6b583b007d954ee7fd7" TargetMode="External"/><Relationship Id="rId16" Type="http://schemas.openxmlformats.org/officeDocument/2006/relationships/hyperlink" Target="file://localhost/bitcoin/transaction/35db65e1e7d7fbc4739af706c551ce86fcff1978bb6172f56412ba13316893a5" TargetMode="External"/><Relationship Id="rId17" Type="http://schemas.openxmlformats.org/officeDocument/2006/relationships/hyperlink" Target="file://localhost/bitcoin/transaction/38bdf3db1c8422dbc626ce0570b05285ba037c29712ccc7fae4f946d9b83815e" TargetMode="External"/><Relationship Id="rId18" Type="http://schemas.openxmlformats.org/officeDocument/2006/relationships/hyperlink" Target="file://localhost/bitcoin/transaction/c1a8dd2cab21ff0c390f38a81c2cf7f446430cd921a8ec8170e378e1198db642" TargetMode="External"/><Relationship Id="rId19" Type="http://schemas.openxmlformats.org/officeDocument/2006/relationships/hyperlink" Target="file://localhost/bitcoin/transaction/dc09d621f094335c405486ff632ab3558aa53cea98e4ecf29d78e754ddb78cb6" TargetMode="External"/><Relationship Id="rId20" Type="http://schemas.openxmlformats.org/officeDocument/2006/relationships/hyperlink" Target="file://localhost/bitcoin/transaction/88be25120ed0f0bd6d6bb1947cf0051332a904fb8b2aa8f1199229c4090682cb" TargetMode="Externa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bcb32ba731fcabf7f5160224789ce47f3d1aabf82e1f569db3649274f2a7b201" TargetMode="External"/><Relationship Id="rId3" Type="http://schemas.openxmlformats.org/officeDocument/2006/relationships/hyperlink" Target="file://localhost/bitcoin/transaction/12aa79df7665ecc6a0e5885743e01d9ae8dc97985a7ad6f464eff07c309181bf" TargetMode="External"/><Relationship Id="rId4" Type="http://schemas.openxmlformats.org/officeDocument/2006/relationships/hyperlink" Target="file://localhost/bitcoin/transaction/3c20aa9128be99def5bbe341eb9428c646e2d014cb57c1a6a3cc87c18930f642" TargetMode="External"/><Relationship Id="rId5" Type="http://schemas.openxmlformats.org/officeDocument/2006/relationships/hyperlink" Target="file://localhost/bitcoin/transaction/01912810c171b8faddd25ef5f0c94b359b0a7715997af2f6aeaf2d48dbc07b1e" TargetMode="External"/><Relationship Id="rId6" Type="http://schemas.openxmlformats.org/officeDocument/2006/relationships/hyperlink" Target="file://localhost/bitcoin/transaction/f8639311e8e622b20943c8f1152487e4843aba427b11aef98193a741bdee02b1" TargetMode="External"/><Relationship Id="rId7" Type="http://schemas.openxmlformats.org/officeDocument/2006/relationships/hyperlink" Target="file://localhost/bitcoin/transaction/0329a88aab3c499496b437cc144a7e5decf25092857b0b4c3b7ad4da6af1f750" TargetMode="External"/><Relationship Id="rId8" Type="http://schemas.openxmlformats.org/officeDocument/2006/relationships/hyperlink" Target="file://localhost/bitcoin/transaction/c92630b5bb9ab7fc7aafb353c3e33dcc48a9f7d69b7eaa2a04b0d136df5e9ee9" TargetMode="External"/><Relationship Id="rId9" Type="http://schemas.openxmlformats.org/officeDocument/2006/relationships/hyperlink" Target="file://localhost/bitcoin/transaction/dc4006d95c922ef6d61ee5b7b9aa84363580ee49c669aa89edac4a0694518c49" TargetMode="External"/><Relationship Id="rId10" Type="http://schemas.openxmlformats.org/officeDocument/2006/relationships/hyperlink" Target="file://localhost/bitcoin/transaction/40a173f873a2344d39cbc7684fbc2f0fd7dbdaa32819cf36af096299dd73612d" TargetMode="External"/><Relationship Id="rId11" Type="http://schemas.openxmlformats.org/officeDocument/2006/relationships/hyperlink" Target="file://localhost/bitcoin/transaction/0da16b05de6d7fc2d38e3cae4d90998712251bfdafeed22fbae69f1149da80a9" TargetMode="External"/><Relationship Id="rId12" Type="http://schemas.openxmlformats.org/officeDocument/2006/relationships/hyperlink" Target="file://localhost/bitcoin/transaction/968aaba9e7a15de5ef0af74cd287c57b7a9fd4d7b08a5089dc2dcdd29d575d9d" TargetMode="External"/><Relationship Id="rId13" Type="http://schemas.openxmlformats.org/officeDocument/2006/relationships/hyperlink" Target="file://localhost/bitcoin/transaction/fc0ae950a8253dccbc56ebe8515aea2465b48d6afcccf90f5e41ea3284cc9404" TargetMode="External"/><Relationship Id="rId14" Type="http://schemas.openxmlformats.org/officeDocument/2006/relationships/hyperlink" Target="file://localhost/bitcoin/transaction/9a6a172d82889fc5428fa65d68eaa75b5836481065bcd115b7b3943ab5fe6d97" TargetMode="External"/><Relationship Id="rId15" Type="http://schemas.openxmlformats.org/officeDocument/2006/relationships/hyperlink" Target="file://localhost/bitcoin/transaction/2c62566dacd07a8bb3fd32c5758783848f8689eea1e1a950eaeebe9212193393" TargetMode="External"/><Relationship Id="rId16" Type="http://schemas.openxmlformats.org/officeDocument/2006/relationships/hyperlink" Target="file://localhost/bitcoin/transaction/c20443fab4f6937fd2f1a9216b0be10f79372d78fa9bb8ee6300dfa83501eef7" TargetMode="External"/><Relationship Id="rId17" Type="http://schemas.openxmlformats.org/officeDocument/2006/relationships/hyperlink" Target="file://localhost/bitcoin/transaction/ea1b59230a7676c2860bc672197fa7ec8a0325922793268b4958ec3679f0d77b" TargetMode="External"/><Relationship Id="rId18" Type="http://schemas.openxmlformats.org/officeDocument/2006/relationships/hyperlink" Target="file://localhost/bitcoin/transaction/2bc4840dcc30f8294dbf24c72ccdc1d7359c1ac8e14694655e891671f76f2bd8" TargetMode="External"/><Relationship Id="rId19" Type="http://schemas.openxmlformats.org/officeDocument/2006/relationships/hyperlink" Target="file://localhost/bitcoin/transaction/46e4d7b2051daa9ac945a4d31638640e4a347e6fd1f7d658b71dfd7baa0d1a3a" TargetMode="External"/><Relationship Id="rId20" Type="http://schemas.openxmlformats.org/officeDocument/2006/relationships/hyperlink" Target="file://localhost/bitcoin/transaction/daa2f79d5cf0ef17deda3bf17b7095574ba3d96c95cf5c1c97a00250e1404175" TargetMode="Externa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ce5277d4e9d9caffb2868e43a416277a156509c651d82f12607f9d8812a1d7fe" TargetMode="External"/><Relationship Id="rId3" Type="http://schemas.openxmlformats.org/officeDocument/2006/relationships/hyperlink" Target="file://localhost/bitcoin/transaction/cb3173b6aaa7b06b11c1eae243e342748493208916cfa1da02bef660532262d3" TargetMode="External"/><Relationship Id="rId4" Type="http://schemas.openxmlformats.org/officeDocument/2006/relationships/hyperlink" Target="file://localhost/bitcoin/transaction/0ea758a2c4839ba63d5da69d45a4e54766163623a33ccf6e204fce628468ad1d" TargetMode="External"/><Relationship Id="rId5" Type="http://schemas.openxmlformats.org/officeDocument/2006/relationships/hyperlink" Target="file://localhost/bitcoin/transaction/11a1a2311ce3e60057c95bb823586991276fc43fc00a5e3194c8b394fafc2934" TargetMode="External"/><Relationship Id="rId6" Type="http://schemas.openxmlformats.org/officeDocument/2006/relationships/hyperlink" Target="file://localhost/bitcoin/transaction/cdf74109466cad3e49f076affb162bd9aecb13a16ebbd6a2dfb7f9ac79a62b27" TargetMode="External"/><Relationship Id="rId7" Type="http://schemas.openxmlformats.org/officeDocument/2006/relationships/hyperlink" Target="file://localhost/bitcoin/transaction/23e22447c16344981aaaff98681a58a13c060bc692678bf8ba974016df8fb7f1" TargetMode="External"/><Relationship Id="rId8" Type="http://schemas.openxmlformats.org/officeDocument/2006/relationships/hyperlink" Target="file://localhost/bitcoin/transaction/9810df60f7a13dc113243ae191ca8d496a5eb3b4868deb208770928383d17468" TargetMode="External"/><Relationship Id="rId9" Type="http://schemas.openxmlformats.org/officeDocument/2006/relationships/hyperlink" Target="file://localhost/bitcoin/transaction/2372e18b99a6231729486275b43a2148a644cf3f898c4a9969dcaacce61105d3" TargetMode="External"/><Relationship Id="rId10" Type="http://schemas.openxmlformats.org/officeDocument/2006/relationships/hyperlink" Target="file://localhost/bitcoin/transaction/4fd8478aa3337e84a0ab0b4761ffc2b2c3612488af1f8a87aea4ce17f69856ce" TargetMode="External"/><Relationship Id="rId11" Type="http://schemas.openxmlformats.org/officeDocument/2006/relationships/hyperlink" Target="file://localhost/bitcoin/transaction/54cb870deb4a9ed1b6c6ef3d4f0ecd37cb3e432d01c9b1ddbf1e42a35eca6633" TargetMode="External"/><Relationship Id="rId12" Type="http://schemas.openxmlformats.org/officeDocument/2006/relationships/hyperlink" Target="file://localhost/bitcoin/transaction/ddd3ed2e7317704d067a41252213d87dbbcf9a62ce27bc1e5dac35ea7e009239" TargetMode="External"/><Relationship Id="rId13" Type="http://schemas.openxmlformats.org/officeDocument/2006/relationships/hyperlink" Target="file://localhost/bitcoin/transaction/6f51c31d45f7d34b06a359ff0cb82cb9ff1970788c1f3baebcdb993872131580" TargetMode="External"/><Relationship Id="rId14" Type="http://schemas.openxmlformats.org/officeDocument/2006/relationships/hyperlink" Target="file://localhost/bitcoin/transaction/d674ff83abdcbe03d10606d58ca4dc8270ca02423960a6d3cec7c988046610af" TargetMode="External"/><Relationship Id="rId15" Type="http://schemas.openxmlformats.org/officeDocument/2006/relationships/hyperlink" Target="file://localhost/bitcoin/transaction/52a109b4c89624835c07bb5d6d48ff384bca828057bf17f6d301e735582ab986" TargetMode="External"/><Relationship Id="rId16" Type="http://schemas.openxmlformats.org/officeDocument/2006/relationships/hyperlink" Target="file://localhost/bitcoin/transaction/04a263876273761980a0f880e9e8936fac0e2d9f4684344ec7f4bf93099fdca2" TargetMode="External"/><Relationship Id="rId17" Type="http://schemas.openxmlformats.org/officeDocument/2006/relationships/hyperlink" Target="file://localhost/bitcoin/transaction/536cfc3702924ca3a91d39067f651ded4e8e9c5ff769a6c0e88785c266d7bae8" TargetMode="External"/><Relationship Id="rId18" Type="http://schemas.openxmlformats.org/officeDocument/2006/relationships/hyperlink" Target="file://localhost/bitcoin/transaction/8f983b9770d4b64531f946fa38aa0826757ed1f700901c7c4d4a9f12ecdd0090" TargetMode="External"/><Relationship Id="rId19" Type="http://schemas.openxmlformats.org/officeDocument/2006/relationships/hyperlink" Target="file://localhost/bitcoin/transaction/1de4fb784daf8cb4684ac22103e7fccd743ee7a5091abb7bab07b5baf1ce7aee" TargetMode="External"/><Relationship Id="rId20" Type="http://schemas.openxmlformats.org/officeDocument/2006/relationships/hyperlink" Target="file://localhost/bitcoin/transaction/a7bf21d61f33744904c173d63355fed1be611f0f20356825be5d3d000dd9bc24" TargetMode="Externa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06f58b9ebc51fa84e10e6ed1037753d0d499c460c098865162aa3822da92ce45" TargetMode="External"/><Relationship Id="rId3" Type="http://schemas.openxmlformats.org/officeDocument/2006/relationships/hyperlink" Target="file://localhost/bitcoin/transaction/4ed2312577e671a800e40cce5b0f5b8ccf6e270e88caa1632faa360052966d15" TargetMode="External"/><Relationship Id="rId4" Type="http://schemas.openxmlformats.org/officeDocument/2006/relationships/hyperlink" Target="file://localhost/bitcoin/transaction/45581a37677c6a2a395fe6af75cf630ef912e8e333e31d8be62feb247b046b6c" TargetMode="External"/><Relationship Id="rId5" Type="http://schemas.openxmlformats.org/officeDocument/2006/relationships/hyperlink" Target="file://localhost/bitcoin/transaction/09bb6a94c6bb9f2db259ca1e4f8e2d1991d84402490a1baf65e9412eddb4aa03" TargetMode="External"/><Relationship Id="rId6" Type="http://schemas.openxmlformats.org/officeDocument/2006/relationships/hyperlink" Target="file://localhost/bitcoin/transaction/2fc583e5568854f446a1d029a19846ebbe8322f0af015247bd6a8c1cecf8046f" TargetMode="External"/><Relationship Id="rId7" Type="http://schemas.openxmlformats.org/officeDocument/2006/relationships/hyperlink" Target="file://localhost/bitcoin/transaction/c07356726fc4067a55f562d35fed6dafa7ba93483a3b5c8110f81c284e0a8bc9" TargetMode="External"/><Relationship Id="rId8" Type="http://schemas.openxmlformats.org/officeDocument/2006/relationships/hyperlink" Target="file://localhost/bitcoin/transaction/e0479968bd3bd9c913af50d5d32ac8d7a29d481f1d16f7dda5de99666c181213" TargetMode="External"/><Relationship Id="rId9" Type="http://schemas.openxmlformats.org/officeDocument/2006/relationships/hyperlink" Target="file://localhost/bitcoin/transaction/5d55ad4e6424464d53d95c66cd104db61202dc6a417a01927f39d211e2aca5c5" TargetMode="External"/><Relationship Id="rId10" Type="http://schemas.openxmlformats.org/officeDocument/2006/relationships/hyperlink" Target="file://localhost/bitcoin/transaction/2014a9bcf78505981945711bd82c371ba6e9f955037753a7cf044013e268dc9d" TargetMode="External"/><Relationship Id="rId11" Type="http://schemas.openxmlformats.org/officeDocument/2006/relationships/hyperlink" Target="file://localhost/bitcoin/transaction/ab9b3989f18eab6e42dcb1ef96370e46c98964a685aa128afc31afe4d6a58be7" TargetMode="External"/><Relationship Id="rId12" Type="http://schemas.openxmlformats.org/officeDocument/2006/relationships/hyperlink" Target="file://localhost/bitcoin/transaction/9579c5731bcfd141439fd9be4459ea163509fac8ab2673f7b236431ce6bafa50" TargetMode="External"/><Relationship Id="rId13" Type="http://schemas.openxmlformats.org/officeDocument/2006/relationships/hyperlink" Target="file://localhost/bitcoin/transaction/2324e17c28ae3dbfa990cfba6b5fc8d051a06000f75e33de0e8b5f0d34c4232a" TargetMode="External"/><Relationship Id="rId14" Type="http://schemas.openxmlformats.org/officeDocument/2006/relationships/hyperlink" Target="file://localhost/bitcoin/transaction/64788cc64dedee7b71e260031f96ba3c619cb78007f943dbbe0f369113b85c64" TargetMode="External"/><Relationship Id="rId15" Type="http://schemas.openxmlformats.org/officeDocument/2006/relationships/hyperlink" Target="file://localhost/bitcoin/transaction/adead5e07181d089060261509d3a7bbfbb11c9e999e754f62fbb3a7c984b9674" TargetMode="External"/><Relationship Id="rId16" Type="http://schemas.openxmlformats.org/officeDocument/2006/relationships/hyperlink" Target="file://localhost/bitcoin/transaction/8fad36fb8137e1f04bbdd103e5b0f3ef6f52073da24603d19b10cbb6e3ae5da0" TargetMode="External"/><Relationship Id="rId17" Type="http://schemas.openxmlformats.org/officeDocument/2006/relationships/hyperlink" Target="file://localhost/bitcoin/transaction/fd108a507fed173da4496606df748dac2dbaed000f60a7c89b5ccb9d5bba780a" TargetMode="External"/><Relationship Id="rId18" Type="http://schemas.openxmlformats.org/officeDocument/2006/relationships/hyperlink" Target="file://localhost/bitcoin/transaction/1cf4d7bc3be7895eb18b6d224bfc20aadd6e62d980315ffc3d2591a14a1d95ba" TargetMode="External"/><Relationship Id="rId19" Type="http://schemas.openxmlformats.org/officeDocument/2006/relationships/hyperlink" Target="file://localhost/bitcoin/transaction/ad78d83f56b91f78b1e3cda2efb7104e44e5b89a1b5a9e5efbe79f60e8c62ccf" TargetMode="External"/><Relationship Id="rId20" Type="http://schemas.openxmlformats.org/officeDocument/2006/relationships/hyperlink" Target="file://localhost/bitcoin/transaction/25eedd5856d43f99bd81986a08cbd1aae7c8cd33145f27369d516a38f5893257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8baf1080db93d5e689106599243aa3f08db94399cadb243316cfba9f215ed18a" TargetMode="External"/><Relationship Id="rId3" Type="http://schemas.openxmlformats.org/officeDocument/2006/relationships/hyperlink" Target="file://localhost/bitcoin/transaction/cbe56d07a386872f36d22511498b458d6f47ec22ff96dd7e65e7b9ae181c1b50" TargetMode="External"/><Relationship Id="rId4" Type="http://schemas.openxmlformats.org/officeDocument/2006/relationships/hyperlink" Target="file://localhost/bitcoin/transaction/0db38f68e1f5ce8f384a1ad9c7500ef5d4171f08e5957992c9db8c6dd91f8c82" TargetMode="External"/><Relationship Id="rId5" Type="http://schemas.openxmlformats.org/officeDocument/2006/relationships/hyperlink" Target="file://localhost/bitcoin/transaction/4d47bca05db34f9a1cb8824a865a6c1e6288f8a6acd100ada366a9d09e7088a1" TargetMode="External"/><Relationship Id="rId6" Type="http://schemas.openxmlformats.org/officeDocument/2006/relationships/hyperlink" Target="file://localhost/bitcoin/transaction/0ff548f8f77f348224dafed97c0cd152f0d51b516cc394ab412338d2df143ff5" TargetMode="External"/><Relationship Id="rId7" Type="http://schemas.openxmlformats.org/officeDocument/2006/relationships/hyperlink" Target="file://localhost/bitcoin/transaction/597c3e8d4242eac2f03db9d5e1338ce0ef3d54ee63885011dabfdf14ede88a17" TargetMode="External"/><Relationship Id="rId8" Type="http://schemas.openxmlformats.org/officeDocument/2006/relationships/hyperlink" Target="file://localhost/bitcoin/transaction/7f481396c585e814c14ee2343fdcdec30c788d784554f61b5efacb278ef4af14" TargetMode="External"/><Relationship Id="rId9" Type="http://schemas.openxmlformats.org/officeDocument/2006/relationships/hyperlink" Target="file://localhost/bitcoin/transaction/f3dad0c2077502c73bffa5333edef5fdc8074eef22aa27ff0ff864891c59d328" TargetMode="External"/><Relationship Id="rId10" Type="http://schemas.openxmlformats.org/officeDocument/2006/relationships/hyperlink" Target="file://localhost/bitcoin/transaction/5b172056d2a1319fde2ed97e8b726e980915417fb42e0e684438d1923b8cd313" TargetMode="External"/><Relationship Id="rId11" Type="http://schemas.openxmlformats.org/officeDocument/2006/relationships/hyperlink" Target="file://localhost/bitcoin/transaction/204c41e3c8c78bb735e46c7502947b9ae5fcc6086f0129c427880dde74eb425e" TargetMode="External"/><Relationship Id="rId12" Type="http://schemas.openxmlformats.org/officeDocument/2006/relationships/hyperlink" Target="file://localhost/bitcoin/transaction/cd3bed090a8df394cc63996859d4682eb8d8a429ccdd82ed8e2d3b6d5a9c9bb8" TargetMode="External"/><Relationship Id="rId13" Type="http://schemas.openxmlformats.org/officeDocument/2006/relationships/hyperlink" Target="file://localhost/bitcoin/transaction/47e1950b856fe2f4f630ae4b98054f148378a09e166f0950bff4d86623c46031" TargetMode="External"/><Relationship Id="rId14" Type="http://schemas.openxmlformats.org/officeDocument/2006/relationships/hyperlink" Target="file://localhost/bitcoin/transaction/e25f77eff1311cd939bda7a870058d4797bb9c6eea7095efea0613472018444f" TargetMode="External"/><Relationship Id="rId15" Type="http://schemas.openxmlformats.org/officeDocument/2006/relationships/hyperlink" Target="file://localhost/bitcoin/transaction/e37a446a84f76f8804b3b4824b6295e5eb9bb59872a785a0ce6f5d869618117a" TargetMode="External"/><Relationship Id="rId16" Type="http://schemas.openxmlformats.org/officeDocument/2006/relationships/hyperlink" Target="file://localhost/bitcoin/transaction/93e86b216b6e9dfd72b1940a786262b509de15d35869a2a9d7a028f8838d76ca" TargetMode="External"/><Relationship Id="rId17" Type="http://schemas.openxmlformats.org/officeDocument/2006/relationships/hyperlink" Target="file://localhost/bitcoin/transaction/453d2ea5b4d7f64b44026b37b6cd6023bc7058849128f2ce946b535e4330b226" TargetMode="External"/><Relationship Id="rId18" Type="http://schemas.openxmlformats.org/officeDocument/2006/relationships/hyperlink" Target="file://localhost/bitcoin/transaction/4dc9aaf31d36ed0867df4b93e7ce41eb4c80c94b332370fb7be5b072a5f24a27" TargetMode="External"/><Relationship Id="rId19" Type="http://schemas.openxmlformats.org/officeDocument/2006/relationships/hyperlink" Target="file://localhost/bitcoin/transaction/6c786106ce44b6d761f270ac08dcb7ba219f4b5c5de5aa3b430aeb8746faf51e" TargetMode="External"/><Relationship Id="rId20" Type="http://schemas.openxmlformats.org/officeDocument/2006/relationships/hyperlink" Target="file://localhost/bitcoin/transaction/476e9b3f47e50bf12f0a90dd7ad7635bfc9b50faf8631d6a8fff30b6e148dcbe" TargetMode="Externa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87eefde917204d79fb6a0d4dbe19415a48b12b8033c429ab33fb0a4a231eaa39" TargetMode="External"/><Relationship Id="rId3" Type="http://schemas.openxmlformats.org/officeDocument/2006/relationships/hyperlink" Target="file://localhost/bitcoin/transaction/2c577844c2ec427690da852ac327217cf2a018cdf001fb80af97732bdf4702da" TargetMode="External"/><Relationship Id="rId4" Type="http://schemas.openxmlformats.org/officeDocument/2006/relationships/hyperlink" Target="file://localhost/bitcoin/transaction/a2947bd2c94817914ec1d6f55cf470b80cd03c79fabe87188928c248cd99d5bc" TargetMode="External"/><Relationship Id="rId5" Type="http://schemas.openxmlformats.org/officeDocument/2006/relationships/hyperlink" Target="file://localhost/bitcoin/transaction/13bc1e98446f0defa5ef57fbdb45d0f83ed1c5690c1414f8897b1a84e4e543d6" TargetMode="External"/><Relationship Id="rId6" Type="http://schemas.openxmlformats.org/officeDocument/2006/relationships/hyperlink" Target="file://localhost/bitcoin/transaction/dd465acebfe4ce37a42839d2a0c5ac8e6b43ae4e3b6240b922eaf372f48659f7" TargetMode="External"/><Relationship Id="rId7" Type="http://schemas.openxmlformats.org/officeDocument/2006/relationships/hyperlink" Target="file://localhost/bitcoin/transaction/946539577b5b5d588c2a97c7c8ded95f3159ca6b3ac84db456b1ed802abc7700" TargetMode="External"/><Relationship Id="rId8" Type="http://schemas.openxmlformats.org/officeDocument/2006/relationships/hyperlink" Target="file://localhost/bitcoin/transaction/52b67ae84b5ef88c89291bdd77492213a5031ba8d2b72827de139858b27c151e" TargetMode="External"/><Relationship Id="rId9" Type="http://schemas.openxmlformats.org/officeDocument/2006/relationships/hyperlink" Target="file://localhost/bitcoin/transaction/d13df3417daa0d274baddb1bd406818fa713e47a953749b399a8cf82886f411b" TargetMode="External"/><Relationship Id="rId10" Type="http://schemas.openxmlformats.org/officeDocument/2006/relationships/hyperlink" Target="file://localhost/bitcoin/transaction/ef7674b660408cf910eb073bc227c5fb5cf3afa5d2fd20e5f5259cce98c4fa60" TargetMode="External"/><Relationship Id="rId11" Type="http://schemas.openxmlformats.org/officeDocument/2006/relationships/hyperlink" Target="file://localhost/bitcoin/transaction/7f9b6b8b41ed15aa9edd6bc09e0aef4284c02b751bb42c1453efe044a4918d0e" TargetMode="External"/><Relationship Id="rId12" Type="http://schemas.openxmlformats.org/officeDocument/2006/relationships/hyperlink" Target="file://localhost/bitcoin/transaction/0a6526651c9207c7167ddae78ae265e115a48bb11dc3fdf85af601d62ec5f792" TargetMode="External"/><Relationship Id="rId13" Type="http://schemas.openxmlformats.org/officeDocument/2006/relationships/hyperlink" Target="file://localhost/bitcoin/transaction/e64c6db3561811d29b09349bb37fa0e449b8d48ee70a4fec8b77665a0b301b34" TargetMode="External"/><Relationship Id="rId14" Type="http://schemas.openxmlformats.org/officeDocument/2006/relationships/hyperlink" Target="file://localhost/bitcoin/transaction/d963c172afd7b5bc8d84f267dd57c14430f924d772d5720ba85b8f5e92fe742f" TargetMode="External"/><Relationship Id="rId15" Type="http://schemas.openxmlformats.org/officeDocument/2006/relationships/hyperlink" Target="file://localhost/bitcoin/transaction/1ab42b144e8caf47dcc326d8618aa9c0787575d28d09b03ecf09db4fc6e6b5d5" TargetMode="External"/><Relationship Id="rId16" Type="http://schemas.openxmlformats.org/officeDocument/2006/relationships/hyperlink" Target="file://localhost/bitcoin/transaction/5e4f319f3c63ad549d7c153259ab8918726f55056f49482c134b228968546bcf" TargetMode="External"/><Relationship Id="rId17" Type="http://schemas.openxmlformats.org/officeDocument/2006/relationships/hyperlink" Target="file://localhost/bitcoin/transaction/e746d3362defe4b5a3b176f5c84db756d45b93cf1a457275b6fb98b402b7326f" TargetMode="External"/><Relationship Id="rId18" Type="http://schemas.openxmlformats.org/officeDocument/2006/relationships/hyperlink" Target="file://localhost/bitcoin/transaction/a63e066d2d23f339f92dda571cbbd1c458aa916086e9b681027352feae7d38bd" TargetMode="External"/><Relationship Id="rId19" Type="http://schemas.openxmlformats.org/officeDocument/2006/relationships/hyperlink" Target="file://localhost/bitcoin/transaction/92f8d42713ab94e61c88d1fc9c21249ef31bb5f59d2a6b124c02f7af68945d46" TargetMode="External"/><Relationship Id="rId20" Type="http://schemas.openxmlformats.org/officeDocument/2006/relationships/hyperlink" Target="file://localhost/bitcoin/transaction/e94c36524be51358a0546090064be77bd020c077b933d88e846cf70685c6678b" TargetMode="Externa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df2fc13d42bda37afc899cf141ac51332a5bffef2c0eb77d41ed324ab0541ed8" TargetMode="External"/><Relationship Id="rId3" Type="http://schemas.openxmlformats.org/officeDocument/2006/relationships/hyperlink" Target="file://localhost/bitcoin/transaction/4713faf0e813bc0f7cd8f8c7f9472c04e0e303c4c593e8ad9da489ce66b59bfd" TargetMode="External"/><Relationship Id="rId4" Type="http://schemas.openxmlformats.org/officeDocument/2006/relationships/hyperlink" Target="file://localhost/bitcoin/transaction/62237158508afffe55ecbf1f4706ea2cc5804af5592354f28d247d7cd3cdf932" TargetMode="External"/><Relationship Id="rId5" Type="http://schemas.openxmlformats.org/officeDocument/2006/relationships/hyperlink" Target="file://localhost/bitcoin/transaction/d35ca9744a5736c0477dc98f7e00b39d84e01d3018443e7350b05d765882c2c9" TargetMode="External"/><Relationship Id="rId6" Type="http://schemas.openxmlformats.org/officeDocument/2006/relationships/hyperlink" Target="file://localhost/bitcoin/transaction/15df2199b3ce95329c1b7cbe38ed6c73edaf1103083a971195f7f4a03176f43d" TargetMode="External"/><Relationship Id="rId7" Type="http://schemas.openxmlformats.org/officeDocument/2006/relationships/hyperlink" Target="file://localhost/bitcoin/transaction/a7176f0a3a61dc5905852883b5d2e3e33422146feffbaa073e1af70159e734c2" TargetMode="External"/><Relationship Id="rId8" Type="http://schemas.openxmlformats.org/officeDocument/2006/relationships/hyperlink" Target="file://localhost/bitcoin/transaction/a0d9fb611ef43cddd62ddfa7022f565693e6187ae864c37ae66b82561a20b735" TargetMode="External"/><Relationship Id="rId9" Type="http://schemas.openxmlformats.org/officeDocument/2006/relationships/hyperlink" Target="file://localhost/bitcoin/transaction/d8981eb782067004b708699b98a577268050c8353c3f29cf91959ab792426328" TargetMode="External"/><Relationship Id="rId10" Type="http://schemas.openxmlformats.org/officeDocument/2006/relationships/hyperlink" Target="file://localhost/bitcoin/transaction/6f4be663add4b2c3fd3e64bd356cd3e8b8cba3433bf75b6db9d467353096f377" TargetMode="External"/><Relationship Id="rId11" Type="http://schemas.openxmlformats.org/officeDocument/2006/relationships/hyperlink" Target="file://localhost/bitcoin/transaction/a3610892482007125065ec2297c9a7f68481d9e37d3394456a6bc7c32d676d41" TargetMode="External"/><Relationship Id="rId12" Type="http://schemas.openxmlformats.org/officeDocument/2006/relationships/hyperlink" Target="file://localhost/bitcoin/transaction/346bfe4f966895194dca05fdcf9f61e209acbb0036672979591eb46bbb8adeb4" TargetMode="External"/><Relationship Id="rId13" Type="http://schemas.openxmlformats.org/officeDocument/2006/relationships/hyperlink" Target="file://localhost/bitcoin/transaction/733043d24a788ceeb4efdc97e8419e7fa0a751c33b81a9bbd2109d703605e86c" TargetMode="External"/><Relationship Id="rId14" Type="http://schemas.openxmlformats.org/officeDocument/2006/relationships/hyperlink" Target="file://localhost/bitcoin/transaction/7f5b77de5acdccf53cfbff5ded3afd484df135ac64b15c252c55d5380e694f27" TargetMode="External"/><Relationship Id="rId15" Type="http://schemas.openxmlformats.org/officeDocument/2006/relationships/hyperlink" Target="file://localhost/bitcoin/transaction/14f8cbafb05f5809f2510308159fe540b91a040761ab698fdfe5d25f2fbd59d7" TargetMode="External"/><Relationship Id="rId16" Type="http://schemas.openxmlformats.org/officeDocument/2006/relationships/hyperlink" Target="file://localhost/bitcoin/transaction/51fedf54a18050b00eec66222c14270123e61c4c3d97a890bec50d34345d8e58" TargetMode="External"/><Relationship Id="rId17" Type="http://schemas.openxmlformats.org/officeDocument/2006/relationships/hyperlink" Target="file://localhost/bitcoin/transaction/4534f21fe2974f396bd51fa05113f5573c37d0ee1411ece33e8d10858f8f746b" TargetMode="External"/><Relationship Id="rId18" Type="http://schemas.openxmlformats.org/officeDocument/2006/relationships/hyperlink" Target="file://localhost/bitcoin/transaction/f316b66087625c38f520645ad89e99f652f69ebcdd155bbe7d76d8361977ccf1" TargetMode="External"/><Relationship Id="rId19" Type="http://schemas.openxmlformats.org/officeDocument/2006/relationships/hyperlink" Target="file://localhost/bitcoin/transaction/5a3f3da1d37e1be6823b24aff5c2e3c739b1c8caa639659646a76d8dde2231b8" TargetMode="External"/><Relationship Id="rId20" Type="http://schemas.openxmlformats.org/officeDocument/2006/relationships/hyperlink" Target="file://localhost/bitcoin/transaction/f4d4a34830bf895fc8e928148525c7731708ef9670df7ef15708b2505a70b81e" TargetMode="Externa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d0cca3ae3c922ab956d59342582e2a61ab6f708b58314c36ff662a70260bcb84" TargetMode="External"/><Relationship Id="rId3" Type="http://schemas.openxmlformats.org/officeDocument/2006/relationships/hyperlink" Target="file://localhost/bitcoin/transaction/b15dbfa742bfe56b5aa5f7b1fd460cfd5c9a0bf64a921d04f27986e813a8059e" TargetMode="External"/><Relationship Id="rId4" Type="http://schemas.openxmlformats.org/officeDocument/2006/relationships/hyperlink" Target="file://localhost/bitcoin/transaction/5a2b3e1f800e339ba0e0465a19750670acbc8fe42c4a054ff3534bdfe14d8c02" TargetMode="External"/><Relationship Id="rId5" Type="http://schemas.openxmlformats.org/officeDocument/2006/relationships/hyperlink" Target="file://localhost/bitcoin/transaction/967095398d5a1da5c617b6fdd08b32c6ee007281dbb474cda81cd681d6d34002" TargetMode="External"/><Relationship Id="rId6" Type="http://schemas.openxmlformats.org/officeDocument/2006/relationships/hyperlink" Target="file://localhost/bitcoin/transaction/c8406c64eccea0705b005617e13cef56ebbc2db595baf13e3372d632d4612802" TargetMode="External"/><Relationship Id="rId7" Type="http://schemas.openxmlformats.org/officeDocument/2006/relationships/hyperlink" Target="file://localhost/bitcoin/transaction/09a481357333350ba5257c8f0aaf5c087caf09081882bb92d180b12d68f21adc" TargetMode="External"/><Relationship Id="rId8" Type="http://schemas.openxmlformats.org/officeDocument/2006/relationships/hyperlink" Target="file://localhost/bitcoin/transaction/9ba8b4071e3b67ec9c0af24abcd9195afb1417966cd4cdc6cc6b4df12a86f9c1" TargetMode="External"/><Relationship Id="rId9" Type="http://schemas.openxmlformats.org/officeDocument/2006/relationships/hyperlink" Target="file://localhost/bitcoin/transaction/89493479ac6fe75197b2ec269050981653cfcad12c8a5701e75771c6825d47af" TargetMode="External"/><Relationship Id="rId10" Type="http://schemas.openxmlformats.org/officeDocument/2006/relationships/hyperlink" Target="file://localhost/bitcoin/transaction/f7108e6cab737300cce7af64b8b6e9fa0d0141bd614ccb0eb922e0cc985c84c5" TargetMode="External"/><Relationship Id="rId11" Type="http://schemas.openxmlformats.org/officeDocument/2006/relationships/hyperlink" Target="file://localhost/bitcoin/transaction/9f28c035718dc25a86429c7509ae5d5c9bce0645ddd056ca19183a142717bae1" TargetMode="External"/><Relationship Id="rId12" Type="http://schemas.openxmlformats.org/officeDocument/2006/relationships/hyperlink" Target="file://localhost/bitcoin/transaction/0032347125799e3ca608e47db1f5f3bd7b23ae41b838ffb2cc1c26f09bc2ade2" TargetMode="External"/><Relationship Id="rId13" Type="http://schemas.openxmlformats.org/officeDocument/2006/relationships/hyperlink" Target="file://localhost/bitcoin/transaction/95368f695b0f563e87a1d9fd9c685be2bf73437168a9ec96e6c542abdae74119" TargetMode="External"/><Relationship Id="rId14" Type="http://schemas.openxmlformats.org/officeDocument/2006/relationships/hyperlink" Target="file://localhost/bitcoin/transaction/78c0e4f144c04a3e03154019704003aa3cccf05e8b34e6668fa617e1b8c22d37" TargetMode="External"/><Relationship Id="rId15" Type="http://schemas.openxmlformats.org/officeDocument/2006/relationships/hyperlink" Target="file://localhost/bitcoin/transaction/53345491b4829140be53f30079c6e4556a18545343b122900ebbfa158f9ca97a" TargetMode="External"/><Relationship Id="rId16" Type="http://schemas.openxmlformats.org/officeDocument/2006/relationships/hyperlink" Target="file://localhost/bitcoin/transaction/fa7828724a38d955c93d2b0d93b36985f796a41dcd7fd599334825d97c0e61b5" TargetMode="External"/><Relationship Id="rId17" Type="http://schemas.openxmlformats.org/officeDocument/2006/relationships/hyperlink" Target="file://localhost/bitcoin/transaction/16f8d71019f6392f9c363297f1163966ec6ddd00910fad3c22bb43c48977c7a1" TargetMode="External"/><Relationship Id="rId18" Type="http://schemas.openxmlformats.org/officeDocument/2006/relationships/hyperlink" Target="file://localhost/bitcoin/transaction/e6fe0f7b0e3d9f17892dd2d93dea031dd94b2df0a27f71ea97ca0406126d086d" TargetMode="External"/><Relationship Id="rId19" Type="http://schemas.openxmlformats.org/officeDocument/2006/relationships/hyperlink" Target="file://localhost/bitcoin/transaction/529b77523889f1266aa923c6fa6a5f4e4226ee9be5127a87ff1268415710a8e1" TargetMode="External"/><Relationship Id="rId20" Type="http://schemas.openxmlformats.org/officeDocument/2006/relationships/hyperlink" Target="file://localhost/bitcoin/transaction/7df115d0bdc7293a6fb15782c90504005ce1a34b8f97beb9d541872efa1a0bf9" TargetMode="Externa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3cb906e15095c9de2bfee2ebb82762439d60134acecb410aef8d64e805763df3" TargetMode="External"/><Relationship Id="rId3" Type="http://schemas.openxmlformats.org/officeDocument/2006/relationships/hyperlink" Target="file://localhost/bitcoin/transaction/eba56ab5946be3c9746a934b5edc3838c98f542ad2b01be476f06d340b7c42ad" TargetMode="External"/><Relationship Id="rId4" Type="http://schemas.openxmlformats.org/officeDocument/2006/relationships/hyperlink" Target="file://localhost/bitcoin/transaction/94a9940f93abf46d720acae22c8974889a831dcd2d5af77247a53f9910f55bf8" TargetMode="External"/><Relationship Id="rId5" Type="http://schemas.openxmlformats.org/officeDocument/2006/relationships/hyperlink" Target="file://localhost/bitcoin/transaction/e2474346b264cab6340bcc369b5410d09365764b3fb0d1e3f31b88e71e789a5f" TargetMode="External"/><Relationship Id="rId6" Type="http://schemas.openxmlformats.org/officeDocument/2006/relationships/hyperlink" Target="file://localhost/bitcoin/transaction/02be554d06ccec8ec8741b60afa0ce45e4c219316e005e4494fc5b516f261c67" TargetMode="External"/><Relationship Id="rId7" Type="http://schemas.openxmlformats.org/officeDocument/2006/relationships/hyperlink" Target="file://localhost/bitcoin/transaction/229d7b09075fc01d4caa4bcb8574314ac149bcb5ab893da8260b026b5e5bcaae" TargetMode="External"/><Relationship Id="rId8" Type="http://schemas.openxmlformats.org/officeDocument/2006/relationships/hyperlink" Target="file://localhost/bitcoin/transaction/3706c77385075e3f54abe2661044aa974a6426f800e3e12a2dc25858585a0f43" TargetMode="External"/><Relationship Id="rId9" Type="http://schemas.openxmlformats.org/officeDocument/2006/relationships/hyperlink" Target="file://localhost/bitcoin/transaction/a0eed852232c176fbf7dd4fc8bee87205c0a44919f14c20bac47a55bb1038e63" TargetMode="External"/><Relationship Id="rId10" Type="http://schemas.openxmlformats.org/officeDocument/2006/relationships/hyperlink" Target="file://localhost/bitcoin/transaction/15758f64eb95752c1497ae479bd7a7a9f8461a04c742d23e31d67f5c2b430e1d" TargetMode="External"/><Relationship Id="rId11" Type="http://schemas.openxmlformats.org/officeDocument/2006/relationships/hyperlink" Target="file://localhost/bitcoin/transaction/5596c3485134944ae628797a58fa80b62b5f3f8f3ab36950c7c24a7d60220f88" TargetMode="External"/><Relationship Id="rId12" Type="http://schemas.openxmlformats.org/officeDocument/2006/relationships/hyperlink" Target="file://localhost/bitcoin/transaction/bbc7e8e17d8f3b4b2cef70d5ea57466da0078da8cda8d8a918091fac31cbb4b9" TargetMode="External"/><Relationship Id="rId13" Type="http://schemas.openxmlformats.org/officeDocument/2006/relationships/hyperlink" Target="file://localhost/bitcoin/transaction/676cdcc181b15d9461394f8eb410f81283153269149f56845c77fd774965081a" TargetMode="External"/><Relationship Id="rId14" Type="http://schemas.openxmlformats.org/officeDocument/2006/relationships/hyperlink" Target="file://localhost/bitcoin/transaction/a3444ed12d4748b514984f98268d6d49dcb5f6164d1021f0ac6c4803b525d1bf" TargetMode="External"/><Relationship Id="rId15" Type="http://schemas.openxmlformats.org/officeDocument/2006/relationships/hyperlink" Target="file://localhost/bitcoin/transaction/db7546ba7ff9c3b612ea0d9e2ce79f9ce12094040621e646c52691e6f1322067" TargetMode="External"/><Relationship Id="rId16" Type="http://schemas.openxmlformats.org/officeDocument/2006/relationships/hyperlink" Target="file://localhost/bitcoin/transaction/e199a2a10c69c4ea4e83613965e3537f6d50f4e2b5643c0cf8f49967849b781e" TargetMode="External"/><Relationship Id="rId17" Type="http://schemas.openxmlformats.org/officeDocument/2006/relationships/hyperlink" Target="file://localhost/bitcoin/transaction/bec66b846c0c1e9d64ba7758f3536aeb39a9b6c93766a60958ac8373aff8e881" TargetMode="External"/><Relationship Id="rId18" Type="http://schemas.openxmlformats.org/officeDocument/2006/relationships/hyperlink" Target="file://localhost/bitcoin/transaction/1b7c89d81d32d191c393212a0de4d4879678a8d9d318c4db8cce62dd7b14b176" TargetMode="External"/><Relationship Id="rId19" Type="http://schemas.openxmlformats.org/officeDocument/2006/relationships/hyperlink" Target="file://localhost/bitcoin/transaction/21aa8f3c4b759ed897fb8e39c717e3effefae3926ad28098558a8a4ecbee273f" TargetMode="External"/><Relationship Id="rId20" Type="http://schemas.openxmlformats.org/officeDocument/2006/relationships/hyperlink" Target="file://localhost/bitcoin/transaction/937aab920d6ca53ef81624e0ce092207a8ed90e816a07dedbfa40053b9bbeb6c" TargetMode="Externa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08908b49ea7bc106424e8d75cedccad18b8eefe7e7bc3a75cf695d2f1f204f97" TargetMode="External"/><Relationship Id="rId3" Type="http://schemas.openxmlformats.org/officeDocument/2006/relationships/hyperlink" Target="file://localhost/bitcoin/transaction/a8868f2a7f33077c4f2b090986d64b6edac6cb334c13bc2a0788fc557a0b61c8" TargetMode="External"/><Relationship Id="rId4" Type="http://schemas.openxmlformats.org/officeDocument/2006/relationships/hyperlink" Target="file://localhost/bitcoin/transaction/e6166c5ad8d08688c0d6519a1d3e9544717ad34f43ee2cef4d77c8c5d4530d67" TargetMode="External"/><Relationship Id="rId5" Type="http://schemas.openxmlformats.org/officeDocument/2006/relationships/hyperlink" Target="file://localhost/bitcoin/transaction/7a57dc223c03825afe149a446506b379aa2c6df271a600cee58bca5f965c7264" TargetMode="External"/><Relationship Id="rId6" Type="http://schemas.openxmlformats.org/officeDocument/2006/relationships/hyperlink" Target="file://localhost/bitcoin/transaction/7eae40566d354c8f89802954a246d5e07370b1db53b6b60184c8e10ff514c36c" TargetMode="External"/><Relationship Id="rId7" Type="http://schemas.openxmlformats.org/officeDocument/2006/relationships/hyperlink" Target="file://localhost/bitcoin/transaction/c0b853689b30ec71cecbe91217762785b3c38ac0010b6e0b07f9f8659ef553c1" TargetMode="External"/><Relationship Id="rId8" Type="http://schemas.openxmlformats.org/officeDocument/2006/relationships/hyperlink" Target="file://localhost/bitcoin/transaction/fb373a9bc8fe3f09e7d30045aeabc1e11f0ac8697a26436d5d757c9ff3c326cd" TargetMode="External"/><Relationship Id="rId9" Type="http://schemas.openxmlformats.org/officeDocument/2006/relationships/hyperlink" Target="file://localhost/bitcoin/transaction/43e9ad01c477b23910027284728f57cb982de709a4b8cdaeede415f8d729f3a3" TargetMode="External"/><Relationship Id="rId10" Type="http://schemas.openxmlformats.org/officeDocument/2006/relationships/hyperlink" Target="file://localhost/bitcoin/transaction/dfe723949b3ce0765ed1dcb972f97a82fd6a6379154b06f34a9eb7041742d072" TargetMode="External"/><Relationship Id="rId11" Type="http://schemas.openxmlformats.org/officeDocument/2006/relationships/hyperlink" Target="file://localhost/bitcoin/transaction/e89fae75d97c8ce7d99782388b300c12d7bc9c977e60355ac131155fd8296f60" TargetMode="External"/><Relationship Id="rId12" Type="http://schemas.openxmlformats.org/officeDocument/2006/relationships/hyperlink" Target="file://localhost/bitcoin/transaction/db637ad59e7a670d42504d36beb8bd266e4b4bfe7a299c8cae1bd1183e446552" TargetMode="External"/><Relationship Id="rId13" Type="http://schemas.openxmlformats.org/officeDocument/2006/relationships/hyperlink" Target="file://localhost/bitcoin/transaction/c83925b6b36712e439857f76c0448b0b2aeca5a00df637d1901f35c4fa5e43ff" TargetMode="External"/><Relationship Id="rId14" Type="http://schemas.openxmlformats.org/officeDocument/2006/relationships/hyperlink" Target="file://localhost/bitcoin/transaction/dd7ab76866936c45d30bc76641435022606a2c417b4f223fc2184e2137e7744b" TargetMode="External"/><Relationship Id="rId15" Type="http://schemas.openxmlformats.org/officeDocument/2006/relationships/hyperlink" Target="file://localhost/bitcoin/transaction/9b1f0b497ce29bc0f720a6c4bf972189752310dffa17bb7f8bd1c8060f4788e8" TargetMode="External"/><Relationship Id="rId16" Type="http://schemas.openxmlformats.org/officeDocument/2006/relationships/hyperlink" Target="file://localhost/bitcoin/transaction/1ab895df7d9986895b340d7768346425fda40bbc0bb3aef30b145a5828662ff2" TargetMode="External"/><Relationship Id="rId17" Type="http://schemas.openxmlformats.org/officeDocument/2006/relationships/hyperlink" Target="file://localhost/bitcoin/transaction/46b97b570ce681d98db990ffb657f203ee2b7685362cc0e9846cacc35cf6d786" TargetMode="External"/><Relationship Id="rId18" Type="http://schemas.openxmlformats.org/officeDocument/2006/relationships/hyperlink" Target="file://localhost/bitcoin/transaction/09b90a8b6d39a7cc825a2015f93d71b72833ef13c1288ecf101d5f82dff4a609" TargetMode="External"/><Relationship Id="rId19" Type="http://schemas.openxmlformats.org/officeDocument/2006/relationships/hyperlink" Target="file://localhost/bitcoin/transaction/03f30d676910dc0c5fac657a5faea1997f998f3f8a174ed64e4571eaf13a8e3d" TargetMode="External"/><Relationship Id="rId20" Type="http://schemas.openxmlformats.org/officeDocument/2006/relationships/hyperlink" Target="file://localhost/bitcoin/transaction/d380f36c64474265d5e22895f466b55fffd3094bad655be8a39025d16c8d0c7a" TargetMode="Externa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dcea61263699e9fd41c8da01d0376bb9c941c0544d96f5de1030319b359d121f" TargetMode="External"/><Relationship Id="rId3" Type="http://schemas.openxmlformats.org/officeDocument/2006/relationships/hyperlink" Target="file://localhost/bitcoin/transaction/3e33794a15b9fd1f4f2dc91489d56de0e1e0f2fbbe49f5035a26184608635763" TargetMode="External"/><Relationship Id="rId4" Type="http://schemas.openxmlformats.org/officeDocument/2006/relationships/hyperlink" Target="file://localhost/bitcoin/transaction/bb287f99293ebef8cd41d807afdafb5c9b486aea356014993bd32e93c722838a" TargetMode="External"/><Relationship Id="rId5" Type="http://schemas.openxmlformats.org/officeDocument/2006/relationships/hyperlink" Target="file://localhost/bitcoin/transaction/bd0f574f82958c96a5a9547d035000ab808bb69026629d13387cc68e9e8be997" TargetMode="External"/><Relationship Id="rId6" Type="http://schemas.openxmlformats.org/officeDocument/2006/relationships/hyperlink" Target="file://localhost/bitcoin/transaction/382a6afe336f18c30678494194fa3be6837ce4343f30d3a8210d888a3341914f" TargetMode="External"/><Relationship Id="rId7" Type="http://schemas.openxmlformats.org/officeDocument/2006/relationships/hyperlink" Target="file://localhost/bitcoin/transaction/924f00e8e199b2f6b2a5921b3f8b406cb47b7a46cb53de07103456c724ac6d92" TargetMode="External"/><Relationship Id="rId8" Type="http://schemas.openxmlformats.org/officeDocument/2006/relationships/hyperlink" Target="file://localhost/bitcoin/transaction/fe2567efa50782e21021205bcd236af29adc7cc5a67429583aaadd7c9b64fe0f" TargetMode="External"/><Relationship Id="rId9" Type="http://schemas.openxmlformats.org/officeDocument/2006/relationships/hyperlink" Target="file://localhost/bitcoin/transaction/00be5365b8c9ebd631d6e14e1de93f54153b246c28be15e0c9dbaa54d0883f42" TargetMode="External"/><Relationship Id="rId10" Type="http://schemas.openxmlformats.org/officeDocument/2006/relationships/hyperlink" Target="file://localhost/bitcoin/transaction/f259c59143b05e79247a0292a53094b674a2f6d1e026976ac8a308954acf248b" TargetMode="External"/><Relationship Id="rId11" Type="http://schemas.openxmlformats.org/officeDocument/2006/relationships/hyperlink" Target="file://localhost/bitcoin/transaction/a2db09f578200d55e8a0a3941cea09db346155a7a32970464988216caed63b9e" TargetMode="External"/><Relationship Id="rId12" Type="http://schemas.openxmlformats.org/officeDocument/2006/relationships/hyperlink" Target="file://localhost/bitcoin/transaction/7598d1295a1143ef1850bee5d4de1b3c27b58db739ca9669f1b7e65029a8356f" TargetMode="External"/><Relationship Id="rId13" Type="http://schemas.openxmlformats.org/officeDocument/2006/relationships/hyperlink" Target="file://localhost/bitcoin/transaction/4bcb34cb68790af21e79e6910c1d8244d13cae240ec76b04eea999a1235585be" TargetMode="External"/><Relationship Id="rId14" Type="http://schemas.openxmlformats.org/officeDocument/2006/relationships/hyperlink" Target="file://localhost/bitcoin/transaction/293141912a2e592c465fefc9a07518e76e2ceec54ffb12b66d95886594093d97" TargetMode="External"/><Relationship Id="rId15" Type="http://schemas.openxmlformats.org/officeDocument/2006/relationships/hyperlink" Target="file://localhost/bitcoin/transaction/af4d79dd7f7e63a1e1956885d087e33fd69b80071ca05fec3bace3750db682e9" TargetMode="External"/><Relationship Id="rId16" Type="http://schemas.openxmlformats.org/officeDocument/2006/relationships/hyperlink" Target="file://localhost/bitcoin/transaction/ecefdb9c44806a8e7f848f080cda908086c2e02ce73f013061e645249f11004c" TargetMode="External"/><Relationship Id="rId17" Type="http://schemas.openxmlformats.org/officeDocument/2006/relationships/hyperlink" Target="file://localhost/bitcoin/transaction/88e6b5a34a0635ea8761f48c1117a177bd3f24948e7cd4f458b586cac70a3abe" TargetMode="External"/><Relationship Id="rId18" Type="http://schemas.openxmlformats.org/officeDocument/2006/relationships/hyperlink" Target="file://localhost/bitcoin/transaction/3f0633b96d3b9a017aff6f960d4373e1f2cb4f8d5814f12edb3eaf46703dfc02" TargetMode="External"/><Relationship Id="rId19" Type="http://schemas.openxmlformats.org/officeDocument/2006/relationships/hyperlink" Target="file://localhost/bitcoin/transaction/1cb85ab6d1faad6a7bb7b7f6b78247aec9400d4aa22d5609444946fc731775f5" TargetMode="External"/><Relationship Id="rId20" Type="http://schemas.openxmlformats.org/officeDocument/2006/relationships/hyperlink" Target="file://localhost/bitcoin/transaction/d658ab87cc053b8dbcfd4aa2717fd23cc3edfe90ec75351fadd6a0f7993b461d" TargetMode="Externa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61185ff116f260e56c93d87b8f93a062440a4f6907df6f9f35c1166ca93018b3" TargetMode="External"/><Relationship Id="rId3" Type="http://schemas.openxmlformats.org/officeDocument/2006/relationships/hyperlink" Target="file://localhost/bitcoin/transaction/e666e330c2d18af63a321dadfe13a651f1f4e59115659299e096e0e2c1f9046f" TargetMode="External"/><Relationship Id="rId4" Type="http://schemas.openxmlformats.org/officeDocument/2006/relationships/hyperlink" Target="file://localhost/bitcoin/transaction/ece2e2160d0ef954b3937e4fa72ad74bfbcd879276ba371c7fd8e25c65859be3" TargetMode="External"/><Relationship Id="rId5" Type="http://schemas.openxmlformats.org/officeDocument/2006/relationships/hyperlink" Target="file://localhost/bitcoin/transaction/f241a1ca0904c0f7f7d17ad0513588bcacdf9dcfc8ce3b552e849ef632662ec7" TargetMode="External"/><Relationship Id="rId6" Type="http://schemas.openxmlformats.org/officeDocument/2006/relationships/hyperlink" Target="file://localhost/bitcoin/transaction/baf916c995aeba73a6b5e3a2ee8492c2bd12dbfba08ff3bd325bf3ba2db60340" TargetMode="External"/><Relationship Id="rId7" Type="http://schemas.openxmlformats.org/officeDocument/2006/relationships/hyperlink" Target="file://localhost/bitcoin/transaction/e5eadb0e72f294209163229ad0b606a558789bdbe75659167ff83ae5d4733efc" TargetMode="External"/><Relationship Id="rId8" Type="http://schemas.openxmlformats.org/officeDocument/2006/relationships/hyperlink" Target="file://localhost/bitcoin/transaction/6544704bd132dadf07c4d9e0db4e876e54bae3b97ab5ee26b9118a73ebc08994" TargetMode="External"/><Relationship Id="rId9" Type="http://schemas.openxmlformats.org/officeDocument/2006/relationships/hyperlink" Target="file://localhost/bitcoin/transaction/1fe7bee2215f4ce54a78d41afdba0889f93c57c2c021514d1f97c9331b5db7d7" TargetMode="External"/><Relationship Id="rId10" Type="http://schemas.openxmlformats.org/officeDocument/2006/relationships/hyperlink" Target="file://localhost/bitcoin/transaction/122aa7a68dc921cb41906a11e348d3b46a8932e61777edf865611ed97da13f0f" TargetMode="External"/><Relationship Id="rId11" Type="http://schemas.openxmlformats.org/officeDocument/2006/relationships/hyperlink" Target="file://localhost/bitcoin/transaction/f3853e6e804723af9f494cfb2140efcd9860e7dd63515b7dc8a3e641f2f242f2" TargetMode="External"/><Relationship Id="rId12" Type="http://schemas.openxmlformats.org/officeDocument/2006/relationships/hyperlink" Target="file://localhost/bitcoin/transaction/9cf126792aef9989fa2a523ec944439b22d01d43654f9c4843d5a0f2be40bdc9" TargetMode="External"/><Relationship Id="rId13" Type="http://schemas.openxmlformats.org/officeDocument/2006/relationships/hyperlink" Target="file://localhost/bitcoin/transaction/9eee27e10ad67089657bc9c0f4aed798632feb3c11951fdfc8141d1a34b966b9" TargetMode="External"/><Relationship Id="rId14" Type="http://schemas.openxmlformats.org/officeDocument/2006/relationships/hyperlink" Target="file://localhost/bitcoin/transaction/cb4af7b37dad44f1f453343610e0f0a687303c64ea435401ba127aee52fa40f6" TargetMode="External"/><Relationship Id="rId15" Type="http://schemas.openxmlformats.org/officeDocument/2006/relationships/hyperlink" Target="file://localhost/bitcoin/transaction/0b491e5fce794061ca851f74b6004aa5a637b51decd6b861918af48176290d70" TargetMode="External"/><Relationship Id="rId16" Type="http://schemas.openxmlformats.org/officeDocument/2006/relationships/hyperlink" Target="file://localhost/bitcoin/transaction/763285ae2bdec46fa46aef430a6c8c7c090ed4302ea3af83c2f65bb4d9b243df" TargetMode="External"/><Relationship Id="rId17" Type="http://schemas.openxmlformats.org/officeDocument/2006/relationships/hyperlink" Target="file://localhost/bitcoin/transaction/6763763558b33c880109e17b317d42f5026293579bbdb15bed6f2a4eec20cf7a" TargetMode="External"/><Relationship Id="rId18" Type="http://schemas.openxmlformats.org/officeDocument/2006/relationships/hyperlink" Target="file://localhost/bitcoin/transaction/d66b9c97ba5a473859f10f4f7ad96d8a67ef7da1d598da209901bae528952e3c" TargetMode="External"/><Relationship Id="rId19" Type="http://schemas.openxmlformats.org/officeDocument/2006/relationships/hyperlink" Target="file://localhost/bitcoin/transaction/e5c4de1c70cb6d60db53410e871e9cab6a0ba75404360bf4cda1b993e58d45f8" TargetMode="External"/><Relationship Id="rId20" Type="http://schemas.openxmlformats.org/officeDocument/2006/relationships/hyperlink" Target="file://localhost/bitcoin/transaction/d81b8773ee087d33cee90811e5a1a81b5932c5d99463bf16ceb9a124821d9d3d" TargetMode="Externa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b62bd79b0eae8344aa8960f2d28ee7b11499d0902534b7c9d316ba7f3fcc8388" TargetMode="External"/><Relationship Id="rId3" Type="http://schemas.openxmlformats.org/officeDocument/2006/relationships/hyperlink" Target="file://localhost/bitcoin/transaction/61454e39c2e2aeb13958e27ca55a70b2b7e7d14d022b35c81e4467a330c3679d" TargetMode="External"/><Relationship Id="rId4" Type="http://schemas.openxmlformats.org/officeDocument/2006/relationships/hyperlink" Target="file://localhost/bitcoin/transaction/0f0b71856ce31cb67d2ed0fd17551e0f1c64d83929bbf5297f635bf85a3cd636" TargetMode="External"/><Relationship Id="rId5" Type="http://schemas.openxmlformats.org/officeDocument/2006/relationships/hyperlink" Target="file://localhost/bitcoin/transaction/c9b86fee5600bb78d5cdad07fc659f591a75f8a28ec0aa42dbc2e361d9e0ca38" TargetMode="External"/><Relationship Id="rId6" Type="http://schemas.openxmlformats.org/officeDocument/2006/relationships/hyperlink" Target="file://localhost/bitcoin/transaction/5cd37029d92019bfc88a8e17ef8e5423769069f56b8f965fa5ebd20a835f40e3" TargetMode="External"/><Relationship Id="rId7" Type="http://schemas.openxmlformats.org/officeDocument/2006/relationships/hyperlink" Target="file://localhost/bitcoin/transaction/c4b15a847176165d91b600913c603068969694527dbe37052ba9c0b34c2ff4d3" TargetMode="External"/><Relationship Id="rId8" Type="http://schemas.openxmlformats.org/officeDocument/2006/relationships/hyperlink" Target="file://localhost/bitcoin/transaction/6fb9830c30f20e16f9c957cbdf2a59ef930ffde9017a92b4a10be32ebfff85e6" TargetMode="External"/><Relationship Id="rId9" Type="http://schemas.openxmlformats.org/officeDocument/2006/relationships/hyperlink" Target="file://localhost/bitcoin/transaction/64b6d82116efce545c7659c53c013a74a7ff67f8372464869fd5821e96b82226" TargetMode="External"/><Relationship Id="rId10" Type="http://schemas.openxmlformats.org/officeDocument/2006/relationships/hyperlink" Target="file://localhost/bitcoin/transaction/4cb270af4dbb154e0a33c37c112a36d56553c708d4d173880f7fac5953503220" TargetMode="External"/><Relationship Id="rId11" Type="http://schemas.openxmlformats.org/officeDocument/2006/relationships/hyperlink" Target="file://localhost/bitcoin/transaction/f040dbe2679cec53bfb291a1a1ef4a8ee0c3444d3f3671398d879741e0dad58e" TargetMode="External"/><Relationship Id="rId12" Type="http://schemas.openxmlformats.org/officeDocument/2006/relationships/hyperlink" Target="file://localhost/bitcoin/transaction/59004bfe277e3ec68aaea20acfff14fa43b361aa09e5d999471bcc96511b37fc" TargetMode="External"/><Relationship Id="rId13" Type="http://schemas.openxmlformats.org/officeDocument/2006/relationships/hyperlink" Target="file://localhost/bitcoin/transaction/cb5a3af423701c3a42b27361da23c6c23a6e590d1807f903ffb26b58900916a6" TargetMode="External"/><Relationship Id="rId14" Type="http://schemas.openxmlformats.org/officeDocument/2006/relationships/hyperlink" Target="file://localhost/bitcoin/transaction/00b44b06944ce328eb57c3aeca4158d4c56a34430614ecd67b1ee94928f6b2c0" TargetMode="External"/><Relationship Id="rId15" Type="http://schemas.openxmlformats.org/officeDocument/2006/relationships/hyperlink" Target="file://localhost/bitcoin/transaction/365afbb5f1e30e65876f48340bdb6c8afe655ec62daadba481825417bea50fdb" TargetMode="External"/><Relationship Id="rId16" Type="http://schemas.openxmlformats.org/officeDocument/2006/relationships/hyperlink" Target="file://localhost/bitcoin/transaction/16bd0b1f14ce14c80aefe5d532696f06bed2cd3cf71a03370f541f461541bbea" TargetMode="External"/><Relationship Id="rId17" Type="http://schemas.openxmlformats.org/officeDocument/2006/relationships/hyperlink" Target="file://localhost/bitcoin/transaction/64a75e198cdf7d03a41eaba6ef7b3c32403ad76f2184ff8bb2b12a89371076bb" TargetMode="External"/><Relationship Id="rId18" Type="http://schemas.openxmlformats.org/officeDocument/2006/relationships/hyperlink" Target="file://localhost/bitcoin/transaction/939f4d240d3279847dd504b1a2d3329f69c863369d89ae80b7f7fe943117262a" TargetMode="External"/><Relationship Id="rId19" Type="http://schemas.openxmlformats.org/officeDocument/2006/relationships/hyperlink" Target="file://localhost/bitcoin/transaction/7b813c073ac46b44a72d80d0aee9c786d6a96c9fe9e1046d842bc01521f46bb5" TargetMode="External"/><Relationship Id="rId20" Type="http://schemas.openxmlformats.org/officeDocument/2006/relationships/hyperlink" Target="file://localhost/bitcoin/transaction/246f636b062479adf11df55596905e168bf1b4ac6865d5813f01efe4f96c9ea2" TargetMode="Externa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f55377ce2e88469e835583728123bec86c074ad8ee204b81c9e3c5cda058b8b5" TargetMode="External"/><Relationship Id="rId3" Type="http://schemas.openxmlformats.org/officeDocument/2006/relationships/hyperlink" Target="file://localhost/bitcoin/transaction/1bb1765b36cdb1561c4d053c64de7c9e6b96b8878b1372acd36986cc299c2e48" TargetMode="External"/><Relationship Id="rId4" Type="http://schemas.openxmlformats.org/officeDocument/2006/relationships/hyperlink" Target="file://localhost/bitcoin/transaction/cc36b0ec4f334896325ba75fb259cc70ca98245ef484f47d7b4659d42ae8c953" TargetMode="External"/><Relationship Id="rId5" Type="http://schemas.openxmlformats.org/officeDocument/2006/relationships/hyperlink" Target="file://localhost/bitcoin/transaction/5ab4ae32b08c1e304039007fce4c144f79486ac37746e6730fc984fd38fea414" TargetMode="External"/><Relationship Id="rId6" Type="http://schemas.openxmlformats.org/officeDocument/2006/relationships/hyperlink" Target="file://localhost/bitcoin/transaction/19ddc2ada805357ba629f2ae08cf7022f8c2ed2f753971bb583cb920b02d28aa" TargetMode="External"/><Relationship Id="rId7" Type="http://schemas.openxmlformats.org/officeDocument/2006/relationships/hyperlink" Target="file://localhost/bitcoin/transaction/d61616f0fb0e85b520e093bbabad15430dd4a560171cfa79fad9ae27bf4b02e7" TargetMode="External"/><Relationship Id="rId8" Type="http://schemas.openxmlformats.org/officeDocument/2006/relationships/hyperlink" Target="file://localhost/bitcoin/transaction/d05a9a201f16ec0e8d962d912206a52b2314019a2850bc48369840c67f90a05b" TargetMode="External"/><Relationship Id="rId9" Type="http://schemas.openxmlformats.org/officeDocument/2006/relationships/hyperlink" Target="file://localhost/bitcoin/transaction/d81c524b66a4ab7528279bd428272aa7a2229805cb879cbb72df882127e2c202" TargetMode="External"/><Relationship Id="rId10" Type="http://schemas.openxmlformats.org/officeDocument/2006/relationships/hyperlink" Target="file://localhost/bitcoin/transaction/a38a39a358e0c9a1f7adad7a3fad5e8e0e828f99d32c2b84ffc7cab7afdc787e" TargetMode="External"/><Relationship Id="rId11" Type="http://schemas.openxmlformats.org/officeDocument/2006/relationships/hyperlink" Target="file://localhost/bitcoin/transaction/fd055bc7a92de549f173855385b7f3eda5fbce04e6703a1aff27e20cfaa094b7" TargetMode="External"/><Relationship Id="rId12" Type="http://schemas.openxmlformats.org/officeDocument/2006/relationships/hyperlink" Target="file://localhost/bitcoin/transaction/7d1d26d97190be840f594d6f15316d775f7763f7ef684885fd8747d6628c29f7" TargetMode="External"/><Relationship Id="rId13" Type="http://schemas.openxmlformats.org/officeDocument/2006/relationships/hyperlink" Target="file://localhost/bitcoin/transaction/b285156a959b7846162c23e7b8318aaae1870d0e7473a761630bd5b2589f2915" TargetMode="External"/><Relationship Id="rId14" Type="http://schemas.openxmlformats.org/officeDocument/2006/relationships/hyperlink" Target="file://localhost/bitcoin/transaction/a5bc2ae570688100e7007e175649c7fea616bf9a5f2c3c95528c4e3641586a79" TargetMode="External"/><Relationship Id="rId15" Type="http://schemas.openxmlformats.org/officeDocument/2006/relationships/hyperlink" Target="file://localhost/bitcoin/transaction/84f4d5669c9685b0c55be346a5ac1e929697188992d714b7b8e557d8f442b61e" TargetMode="External"/><Relationship Id="rId16" Type="http://schemas.openxmlformats.org/officeDocument/2006/relationships/hyperlink" Target="file://localhost/bitcoin/transaction/4799dc4db4d33062d71005842086bc822a9e44be5e9a0a5941a02ad7e04c2ae3" TargetMode="External"/><Relationship Id="rId17" Type="http://schemas.openxmlformats.org/officeDocument/2006/relationships/hyperlink" Target="file://localhost/bitcoin/transaction/b471e8fd8e6a8e45d75e3875c2781e88b0759aa5b7993705a32451f4fb4362ac" TargetMode="External"/><Relationship Id="rId18" Type="http://schemas.openxmlformats.org/officeDocument/2006/relationships/hyperlink" Target="file://localhost/bitcoin/transaction/f464d8f5a2aa6de426e114a9634747d168c8bf3a88374ced87933387728dbaba" TargetMode="External"/><Relationship Id="rId19" Type="http://schemas.openxmlformats.org/officeDocument/2006/relationships/hyperlink" Target="file://localhost/bitcoin/transaction/83e930df9722551fdca631a4ed9dfed8801acd1f401421219fa1bbeaf510608d" TargetMode="External"/><Relationship Id="rId20" Type="http://schemas.openxmlformats.org/officeDocument/2006/relationships/hyperlink" Target="file://localhost/bitcoin/transaction/96a756e9eef9eee211edf99a55dbb9398dcfb2e355f23a12acff5fc9d91becea" TargetMode="Externa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63d1f70f5943c2603e9cee402edffa18aa5254b1799a0c95cdcf2b06669c07b4" TargetMode="External"/><Relationship Id="rId3" Type="http://schemas.openxmlformats.org/officeDocument/2006/relationships/hyperlink" Target="file://localhost/bitcoin/transaction/eced06021adc8f5e6b5cc145d1fcdf5ec2d91ba55ee21d6078f69b6f49d91fc8" TargetMode="External"/><Relationship Id="rId4" Type="http://schemas.openxmlformats.org/officeDocument/2006/relationships/hyperlink" Target="file://localhost/bitcoin/transaction/b37a4763a7f1c37cc1117cbafe16c8edf6685bac7cf2e305693c5b5567802eec" TargetMode="External"/><Relationship Id="rId5" Type="http://schemas.openxmlformats.org/officeDocument/2006/relationships/hyperlink" Target="file://localhost/bitcoin/transaction/73736c31d898309be2334d9d15177acce0b7c5a83918edfc9b678df003f929bc" TargetMode="External"/><Relationship Id="rId6" Type="http://schemas.openxmlformats.org/officeDocument/2006/relationships/hyperlink" Target="file://localhost/bitcoin/transaction/5a83fa5683efffb8472cd154f750ede1156b45a8cd9d61abf6fa5d862005b2f2" TargetMode="External"/><Relationship Id="rId7" Type="http://schemas.openxmlformats.org/officeDocument/2006/relationships/hyperlink" Target="file://localhost/bitcoin/transaction/4c0c05e2b5c6a0fbab5206429f89e073434086edbd1c8b22b866c4387490ffd6" TargetMode="External"/><Relationship Id="rId8" Type="http://schemas.openxmlformats.org/officeDocument/2006/relationships/hyperlink" Target="file://localhost/bitcoin/transaction/d3284264428f0f644e2ae8a9e4627ce6dd19270aa770a9e5474ac70eef56647a" TargetMode="External"/><Relationship Id="rId9" Type="http://schemas.openxmlformats.org/officeDocument/2006/relationships/hyperlink" Target="file://localhost/bitcoin/transaction/b07e9a77fc788cf4103b54cd16eaeee86076b1f2bde7545cddec1b22e6138c50" TargetMode="External"/><Relationship Id="rId10" Type="http://schemas.openxmlformats.org/officeDocument/2006/relationships/hyperlink" Target="file://localhost/bitcoin/transaction/ed6e8890a372495478a42b7f1f87f661307ee0374fb7e15f4de6e74eb370b148" TargetMode="External"/><Relationship Id="rId11" Type="http://schemas.openxmlformats.org/officeDocument/2006/relationships/hyperlink" Target="file://localhost/bitcoin/transaction/b30679bf3c688ad8f8b674a25c33399be23234934a488c04b8666f9486c1e5f3" TargetMode="External"/><Relationship Id="rId12" Type="http://schemas.openxmlformats.org/officeDocument/2006/relationships/hyperlink" Target="file://localhost/bitcoin/transaction/0847a819d38d58c16afcfdb16baa437a457fcd701ed28e5715fae1f6d2ff3a2f" TargetMode="External"/><Relationship Id="rId13" Type="http://schemas.openxmlformats.org/officeDocument/2006/relationships/hyperlink" Target="file://localhost/bitcoin/transaction/2cf72b8c8516efac098cace3393c51104bd9830d03102562600f5abf20176dd5" TargetMode="External"/><Relationship Id="rId14" Type="http://schemas.openxmlformats.org/officeDocument/2006/relationships/hyperlink" Target="file://localhost/bitcoin/transaction/0538e865cf206db100febb72a71c21a473a82486814691ed7ab0a863083969c1" TargetMode="External"/><Relationship Id="rId15" Type="http://schemas.openxmlformats.org/officeDocument/2006/relationships/hyperlink" Target="file://localhost/bitcoin/transaction/d24b4cfc1189219d12cfb5452a700cb7efa0f2d1db9b04474c2796a83c16ca89" TargetMode="External"/><Relationship Id="rId16" Type="http://schemas.openxmlformats.org/officeDocument/2006/relationships/hyperlink" Target="file://localhost/bitcoin/transaction/04852216a163823b75e33223762d160d23142f6815d6dc6084135aa190e00ebf" TargetMode="External"/><Relationship Id="rId17" Type="http://schemas.openxmlformats.org/officeDocument/2006/relationships/hyperlink" Target="file://localhost/bitcoin/transaction/0481738b364d9d6335286078012feaaf1cf420b1d52a55b0cd77e592f5e4724e" TargetMode="External"/><Relationship Id="rId18" Type="http://schemas.openxmlformats.org/officeDocument/2006/relationships/hyperlink" Target="file://localhost/bitcoin/transaction/d10295edcbb399368a1abdd95571c9c2c274b038f05182f2b6a3c22e2a6c1924" TargetMode="External"/><Relationship Id="rId19" Type="http://schemas.openxmlformats.org/officeDocument/2006/relationships/hyperlink" Target="file://localhost/bitcoin/transaction/a211f2329402ce6ae1f732287d7fc480d917577b3057fb593420586925bd8867" TargetMode="External"/><Relationship Id="rId20" Type="http://schemas.openxmlformats.org/officeDocument/2006/relationships/hyperlink" Target="file://localhost/bitcoin/transaction/d5226304770da89569c9898f9ff9f56d0e2bb28f76d94e22be52cafd4ce934b8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8a70b46e16a5660482fa18ceef59dde14ef7176f3c3c808ccb5b7df7f344a3d7" TargetMode="External"/><Relationship Id="rId3" Type="http://schemas.openxmlformats.org/officeDocument/2006/relationships/hyperlink" Target="file://localhost/bitcoin/transaction/c9ea6d1d6674202823098f7a40448d167c36dbc8fa3decdb349cb89fb88a0025" TargetMode="External"/><Relationship Id="rId4" Type="http://schemas.openxmlformats.org/officeDocument/2006/relationships/hyperlink" Target="file://localhost/bitcoin/transaction/a42593a3a1402b097ea5b0dcf477966537e66b11b0d371fcf97cc2d61a7cb0bb" TargetMode="External"/><Relationship Id="rId5" Type="http://schemas.openxmlformats.org/officeDocument/2006/relationships/hyperlink" Target="file://localhost/bitcoin/transaction/8ae22b7faffa1cd7ca25aaa3bdd7e190045a69ef13e97dc22a6defbc36a34d00" TargetMode="External"/><Relationship Id="rId6" Type="http://schemas.openxmlformats.org/officeDocument/2006/relationships/hyperlink" Target="file://localhost/bitcoin/transaction/e55d76fda79bf617af515ff343a970e7fdf163574a7ace95db722ef05f125805" TargetMode="External"/><Relationship Id="rId7" Type="http://schemas.openxmlformats.org/officeDocument/2006/relationships/hyperlink" Target="file://localhost/bitcoin/transaction/e48fdf42721c281b8b04849a4e5bc09cda4d322137d218b02998e8ec7b3e4ec6" TargetMode="External"/><Relationship Id="rId8" Type="http://schemas.openxmlformats.org/officeDocument/2006/relationships/hyperlink" Target="file://localhost/bitcoin/transaction/db9e8d8a112437a5fc620c969cc76f3683e98475737c286d62002369f0f46fe5" TargetMode="External"/><Relationship Id="rId9" Type="http://schemas.openxmlformats.org/officeDocument/2006/relationships/hyperlink" Target="file://localhost/bitcoin/transaction/8bccab60e50500a0216f6614a01b4d1cc4d765221519626d8e4cc8c648407744" TargetMode="External"/><Relationship Id="rId10" Type="http://schemas.openxmlformats.org/officeDocument/2006/relationships/hyperlink" Target="file://localhost/bitcoin/transaction/1800c580e58ba6c27f6f40ad938273321ab8c80a462684fb5e798ef024198d78" TargetMode="External"/><Relationship Id="rId11" Type="http://schemas.openxmlformats.org/officeDocument/2006/relationships/hyperlink" Target="file://localhost/bitcoin/transaction/8ddc0deaf6982236d53c25f6fe20fbda515d5d092dc8a4122f0c138acb7595b2" TargetMode="External"/><Relationship Id="rId12" Type="http://schemas.openxmlformats.org/officeDocument/2006/relationships/hyperlink" Target="file://localhost/bitcoin/transaction/108d2ec22b81ed6e5c3bc832134000fd9afe81ec9f07f36626c8d765abe049b4" TargetMode="External"/><Relationship Id="rId13" Type="http://schemas.openxmlformats.org/officeDocument/2006/relationships/hyperlink" Target="file://localhost/bitcoin/transaction/ad0e9adbe0276ed4610ba8052a69dcfb2e1c5292f5d3fd5abe7be79d633c7de8" TargetMode="External"/><Relationship Id="rId14" Type="http://schemas.openxmlformats.org/officeDocument/2006/relationships/hyperlink" Target="file://localhost/bitcoin/transaction/01f1ca8599d589062d6d5850a2d5ea5a10ad00906c51074f8453021b25de5bfe" TargetMode="External"/><Relationship Id="rId15" Type="http://schemas.openxmlformats.org/officeDocument/2006/relationships/hyperlink" Target="file://localhost/bitcoin/transaction/643022453a978e1631affa2b5b11639027dbb37e5aa097e57d2567f11f5eaa97" TargetMode="External"/><Relationship Id="rId16" Type="http://schemas.openxmlformats.org/officeDocument/2006/relationships/hyperlink" Target="file://localhost/bitcoin/transaction/4b72a223007eab8a951d43edc171befeabc7b5dca4213770c88e09ba5b936e17" TargetMode="External"/><Relationship Id="rId17" Type="http://schemas.openxmlformats.org/officeDocument/2006/relationships/hyperlink" Target="file://localhost/bitcoin/transaction/6c53cd987119ef797d5adccd76241247988a0a5ef783572a9972e7371c5fb0cc" TargetMode="External"/><Relationship Id="rId18" Type="http://schemas.openxmlformats.org/officeDocument/2006/relationships/hyperlink" Target="file://localhost/bitcoin/transaction/54e48e5f5c656b26c3bca14a8c95aa583d07ebe84dde3b7dd4a78f4e4186e713" TargetMode="External"/><Relationship Id="rId19" Type="http://schemas.openxmlformats.org/officeDocument/2006/relationships/hyperlink" Target="file://localhost/bitcoin/transaction/691dd277dc0e90a462a3d652a1171686de49cf19067cd33c7df0392833fb986a" TargetMode="External"/><Relationship Id="rId20" Type="http://schemas.openxmlformats.org/officeDocument/2006/relationships/hyperlink" Target="file://localhost/bitcoin/transaction/82d8599f23c124333bf4a6d41b6d0518d467b9a4e06094f74a1e1e44e4067daf" TargetMode="Externa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733402371df21978c4ef4b329629881416df92f0509faf9a9e95cdff10f60fa6" TargetMode="External"/><Relationship Id="rId3" Type="http://schemas.openxmlformats.org/officeDocument/2006/relationships/hyperlink" Target="file://localhost/bitcoin/transaction/6b9874ad4674ce6a8c069d974d585935058b863b330ae624101293a9260ded99" TargetMode="External"/><Relationship Id="rId4" Type="http://schemas.openxmlformats.org/officeDocument/2006/relationships/hyperlink" Target="file://localhost/bitcoin/transaction/c93cea4ad25dbbb47cfbbd2e79eda9e17bf2c3e9e5b727c302cf380837985e8e" TargetMode="External"/><Relationship Id="rId5" Type="http://schemas.openxmlformats.org/officeDocument/2006/relationships/hyperlink" Target="file://localhost/bitcoin/transaction/b0dacf500250549e7966baebe64ef86521718ef822ce4d874e1669ebb617c681" TargetMode="External"/><Relationship Id="rId6" Type="http://schemas.openxmlformats.org/officeDocument/2006/relationships/hyperlink" Target="file://localhost/bitcoin/transaction/6f3959e0d610638909a169cc53236c7da60f2fff4d99d5001749a14c085bea3a" TargetMode="External"/><Relationship Id="rId7" Type="http://schemas.openxmlformats.org/officeDocument/2006/relationships/hyperlink" Target="file://localhost/bitcoin/transaction/edb51851ea35784de40fe79cccdae3d3f107b6f48578c87c224a380313491d77" TargetMode="External"/><Relationship Id="rId8" Type="http://schemas.openxmlformats.org/officeDocument/2006/relationships/hyperlink" Target="file://localhost/bitcoin/transaction/8ca5b96962240bb8c64953f8744eda3870399a3986bc074a840114c96c230047" TargetMode="External"/><Relationship Id="rId9" Type="http://schemas.openxmlformats.org/officeDocument/2006/relationships/hyperlink" Target="file://localhost/bitcoin/transaction/8638e481427fc037efcecbc4531a7114ec4b9a6332dc5daa92b56840db0317f0" TargetMode="External"/><Relationship Id="rId10" Type="http://schemas.openxmlformats.org/officeDocument/2006/relationships/hyperlink" Target="file://localhost/bitcoin/transaction/32756ea04b28b0a0f63f10bff7b6609e053e301b89f53fba65abc1c3d549f147" TargetMode="External"/><Relationship Id="rId11" Type="http://schemas.openxmlformats.org/officeDocument/2006/relationships/hyperlink" Target="file://localhost/bitcoin/transaction/66c17fd2e1681dff177c7f35d46526dd79dbec209f4b866e6f3890c479eba609" TargetMode="External"/><Relationship Id="rId12" Type="http://schemas.openxmlformats.org/officeDocument/2006/relationships/hyperlink" Target="file://localhost/bitcoin/transaction/d42ffd15638b88c865b970afe9dd036bf51b8a7947f3ab6afc8a9b54ce3a8207" TargetMode="External"/><Relationship Id="rId13" Type="http://schemas.openxmlformats.org/officeDocument/2006/relationships/hyperlink" Target="file://localhost/bitcoin/transaction/d4cf7c9f93664632974796e22eeb935ceabef873634124eac25bce0c6a45ebf2" TargetMode="External"/><Relationship Id="rId14" Type="http://schemas.openxmlformats.org/officeDocument/2006/relationships/hyperlink" Target="file://localhost/bitcoin/transaction/6c62836aed69af34fd418fae95de05c3aace0c2d3cc495c110e30753ddfae19d" TargetMode="External"/><Relationship Id="rId15" Type="http://schemas.openxmlformats.org/officeDocument/2006/relationships/hyperlink" Target="file://localhost/bitcoin/transaction/049e269ce20e492197dc13e837e42f63ddf96445e53556e1364a9b66e8fb84db" TargetMode="External"/><Relationship Id="rId16" Type="http://schemas.openxmlformats.org/officeDocument/2006/relationships/hyperlink" Target="file://localhost/bitcoin/transaction/010f49298a5f122cb06abfff460847cc3e2c427ff8eafda52776cb2211f0d3d5" TargetMode="External"/><Relationship Id="rId17" Type="http://schemas.openxmlformats.org/officeDocument/2006/relationships/hyperlink" Target="file://localhost/bitcoin/transaction/539acdbf7ef9b79ed0eb25a5aa05331d4aeed648550aa8e59b0054cd7665f5be" TargetMode="External"/><Relationship Id="rId18" Type="http://schemas.openxmlformats.org/officeDocument/2006/relationships/hyperlink" Target="file://localhost/bitcoin/transaction/b9f8d4df15339f9ac12cdae52cc661ad42c65088e490a7437ea0d382d3407943" TargetMode="External"/><Relationship Id="rId19" Type="http://schemas.openxmlformats.org/officeDocument/2006/relationships/hyperlink" Target="file://localhost/bitcoin/transaction/2108a2b582858ec7a9781b75274a3aa789f499f775e02e3715390fb488c08a88" TargetMode="External"/><Relationship Id="rId20" Type="http://schemas.openxmlformats.org/officeDocument/2006/relationships/hyperlink" Target="file://localhost/bitcoin/transaction/af4494c7091cb889da69314e0f0d4a4fad0bfaa8d65ebe36e125a86609cedba4" TargetMode="Externa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6d9f09b1fc599abdbc7170707ecd842f9918b0df77d60df279350c13106c1b97" TargetMode="External"/><Relationship Id="rId3" Type="http://schemas.openxmlformats.org/officeDocument/2006/relationships/hyperlink" Target="file://localhost/bitcoin/transaction/08da464bf2037d36f7e4ac68f5fa9bc1dfc9c4cc707d446caaf5b51dcd6b87e4" TargetMode="External"/><Relationship Id="rId4" Type="http://schemas.openxmlformats.org/officeDocument/2006/relationships/hyperlink" Target="file://localhost/bitcoin/transaction/13eca2375f68d025e68a06513b2e0f71033eb9bcf58edc455f4e653174378162" TargetMode="External"/><Relationship Id="rId5" Type="http://schemas.openxmlformats.org/officeDocument/2006/relationships/hyperlink" Target="file://localhost/bitcoin/transaction/c2eb31b2ba98bb6b763307e9a7c5a87fca5c4823b8ed82ffe39577bbf749babb" TargetMode="External"/><Relationship Id="rId6" Type="http://schemas.openxmlformats.org/officeDocument/2006/relationships/hyperlink" Target="file://localhost/bitcoin/transaction/8e2f69bd0f0597319f6323e30be223b2306577cb9b2aabf6ae3d93dfb4c52e7f" TargetMode="External"/><Relationship Id="rId7" Type="http://schemas.openxmlformats.org/officeDocument/2006/relationships/hyperlink" Target="file://localhost/bitcoin/transaction/15fed3d64bea01b708b2ced44b10d1ce38c0059f29b1e6502416a291b7e94395" TargetMode="External"/><Relationship Id="rId8" Type="http://schemas.openxmlformats.org/officeDocument/2006/relationships/hyperlink" Target="file://localhost/bitcoin/transaction/3e7fc13d1d8b7873d86f0d2c57a80f0ccf9cd150964b16416b8c7bd0dcda7653" TargetMode="External"/><Relationship Id="rId9" Type="http://schemas.openxmlformats.org/officeDocument/2006/relationships/hyperlink" Target="file://localhost/bitcoin/transaction/0eaa10e532928beb05c57b78fa4cbbc190cf3ea2c6e8e29cd648f9ef2459d816" TargetMode="External"/><Relationship Id="rId10" Type="http://schemas.openxmlformats.org/officeDocument/2006/relationships/hyperlink" Target="file://localhost/bitcoin/transaction/efc72ab69fdc4846c994552829e235eb7d605a99a2c955ae6404d7f62c3d1d64" TargetMode="External"/><Relationship Id="rId11" Type="http://schemas.openxmlformats.org/officeDocument/2006/relationships/hyperlink" Target="file://localhost/bitcoin/transaction/586171dff98790f4458df995881a4d1ae726de7fd55ef24b6f5a3fbedfff0950" TargetMode="External"/><Relationship Id="rId12" Type="http://schemas.openxmlformats.org/officeDocument/2006/relationships/hyperlink" Target="file://localhost/bitcoin/transaction/afdea4b84b213f8534c7519fa3fe19960a5dd3173fa81947aebd29ab3a32257e" TargetMode="External"/><Relationship Id="rId13" Type="http://schemas.openxmlformats.org/officeDocument/2006/relationships/hyperlink" Target="file://localhost/bitcoin/transaction/d01870c2b309d724af66396aefe7198dc26c0ca737c89953b71bdafe93f8d134" TargetMode="External"/><Relationship Id="rId14" Type="http://schemas.openxmlformats.org/officeDocument/2006/relationships/hyperlink" Target="file://localhost/bitcoin/transaction/5271cc6e0f463ecca3b6e1cef3931b12bee49dde94f1d100f9f0512dbda764f2" TargetMode="External"/><Relationship Id="rId15" Type="http://schemas.openxmlformats.org/officeDocument/2006/relationships/hyperlink" Target="file://localhost/bitcoin/transaction/e3295246aa842299feaae54d6963826d9006c73d0a7e05faf25acebde4307229" TargetMode="External"/><Relationship Id="rId16" Type="http://schemas.openxmlformats.org/officeDocument/2006/relationships/hyperlink" Target="file://localhost/bitcoin/transaction/d3e9eef98d9c54b21074e04f8ca7263a5660f18e8f020606c2adce36bd705545" TargetMode="External"/><Relationship Id="rId17" Type="http://schemas.openxmlformats.org/officeDocument/2006/relationships/hyperlink" Target="file://localhost/bitcoin/transaction/64a7e41cf9463108aaaeb37100e3f92e7da7ca67cbb844271a45ce67350b2882" TargetMode="External"/><Relationship Id="rId18" Type="http://schemas.openxmlformats.org/officeDocument/2006/relationships/hyperlink" Target="file://localhost/bitcoin/transaction/ab607c11f40321209eb0367f38b809f2a34b92fecea55a4178809dd0c1b76c95" TargetMode="External"/><Relationship Id="rId19" Type="http://schemas.openxmlformats.org/officeDocument/2006/relationships/hyperlink" Target="file://localhost/bitcoin/transaction/3a166cb8db926b6394f8d60625026f45013ff5da733607eeaa7070364fc69673" TargetMode="External"/><Relationship Id="rId20" Type="http://schemas.openxmlformats.org/officeDocument/2006/relationships/hyperlink" Target="file://localhost/bitcoin/transaction/ecb22f66c49abed01d7525e2bfdc23c1b776028326976d51f9b7e63906868980" TargetMode="Externa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102c140f32f03bfcc4b41b760ac23bb4725f6e86198026d9f081c1ac3d511e1c" TargetMode="External"/><Relationship Id="rId3" Type="http://schemas.openxmlformats.org/officeDocument/2006/relationships/hyperlink" Target="file://localhost/bitcoin/transaction/3abdd00ec505d5953a618f8cdf2a6ce54a6c06b6364364a7949a42b68fbf0948" TargetMode="External"/><Relationship Id="rId4" Type="http://schemas.openxmlformats.org/officeDocument/2006/relationships/hyperlink" Target="file://localhost/bitcoin/transaction/35aba4d7e7c9b676665a16114272395d776d04a46c0dae0628471bce4411de5d" TargetMode="External"/><Relationship Id="rId5" Type="http://schemas.openxmlformats.org/officeDocument/2006/relationships/hyperlink" Target="file://localhost/bitcoin/transaction/4793244eb326900ed624c7552650e7bcb374a3db18387412e335955aeae88991" TargetMode="External"/><Relationship Id="rId6" Type="http://schemas.openxmlformats.org/officeDocument/2006/relationships/hyperlink" Target="file://localhost/bitcoin/transaction/aaab6c690e2a1d741eed5a7b28f116d7f2f90ab7d02e92cc2c97ecb5e1d43329" TargetMode="External"/><Relationship Id="rId7" Type="http://schemas.openxmlformats.org/officeDocument/2006/relationships/hyperlink" Target="file://localhost/bitcoin/transaction/47695a16bb703e143f97911f462f376260ba34b0beafddfebbb81cf7b7f61272" TargetMode="External"/><Relationship Id="rId8" Type="http://schemas.openxmlformats.org/officeDocument/2006/relationships/hyperlink" Target="file://localhost/bitcoin/transaction/d4cbab85a9d1d6beaa6d6712f0ef4f81f0f8a25a75d7f56a7abea45c828bc214" TargetMode="External"/><Relationship Id="rId9" Type="http://schemas.openxmlformats.org/officeDocument/2006/relationships/hyperlink" Target="file://localhost/bitcoin/transaction/87cbb8f697ade223239a0e3e44c8aa854ea2a69a4a2c5bf01078592aeee8495a" TargetMode="External"/><Relationship Id="rId10" Type="http://schemas.openxmlformats.org/officeDocument/2006/relationships/hyperlink" Target="file://localhost/bitcoin/transaction/fb28b74b5360c90ce9034aaa5a7d486117dad1cecd27b6c43ca99d1b75823d01" TargetMode="External"/><Relationship Id="rId11" Type="http://schemas.openxmlformats.org/officeDocument/2006/relationships/hyperlink" Target="file://localhost/bitcoin/transaction/1829f2575a48552a0438f97378f3b52367ebd18bc3c92846ba79df781dd1ba27" TargetMode="External"/><Relationship Id="rId12" Type="http://schemas.openxmlformats.org/officeDocument/2006/relationships/hyperlink" Target="file://localhost/bitcoin/transaction/19f24f18927904bfac7c927a5326d6f0e205d7f5138b201a36f50d8408258e04" TargetMode="External"/><Relationship Id="rId13" Type="http://schemas.openxmlformats.org/officeDocument/2006/relationships/hyperlink" Target="file://localhost/bitcoin/transaction/3ed7483466d8e7e0b6458031c8a7ed416dd580dc7f60651da99aa748e39aaafb" TargetMode="External"/><Relationship Id="rId14" Type="http://schemas.openxmlformats.org/officeDocument/2006/relationships/hyperlink" Target="file://localhost/bitcoin/transaction/44830eaa25e0b506021903ad9b224997e4df7f4bb4dac96da94c0656264fc8d5" TargetMode="External"/><Relationship Id="rId15" Type="http://schemas.openxmlformats.org/officeDocument/2006/relationships/hyperlink" Target="file://localhost/bitcoin/transaction/29dfb87a66e84c90cf5901e71e5626030e70c7a55f81a4c120b670706b873cfb" TargetMode="External"/><Relationship Id="rId16" Type="http://schemas.openxmlformats.org/officeDocument/2006/relationships/hyperlink" Target="file://localhost/bitcoin/transaction/32b4b1fb5d527a496be58f00aec41b75afec86e87727b06d5eb3602c386a2839" TargetMode="External"/><Relationship Id="rId17" Type="http://schemas.openxmlformats.org/officeDocument/2006/relationships/hyperlink" Target="file://localhost/bitcoin/transaction/9c604e2bfec1ef2d3b3af4ac5ab3943656f4aaebf6926c50d4b5feb04fe6276b" TargetMode="External"/><Relationship Id="rId18" Type="http://schemas.openxmlformats.org/officeDocument/2006/relationships/hyperlink" Target="file://localhost/bitcoin/transaction/f1d1617a2793618e534b24dbc8e058b477a8a208eace379c4483c9fffb65518e" TargetMode="External"/><Relationship Id="rId19" Type="http://schemas.openxmlformats.org/officeDocument/2006/relationships/hyperlink" Target="file://localhost/bitcoin/transaction/af69c49de5b5125255a6d89ed8822936e309af2b9d07493f71b51733eb7cfce5" TargetMode="External"/><Relationship Id="rId20" Type="http://schemas.openxmlformats.org/officeDocument/2006/relationships/hyperlink" Target="file://localhost/bitcoin/transaction/aa5acb6c1f546f3cd702ec833a860143be18eb14e8c1f13741428d990ca37b71" TargetMode="Externa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95bba6613dc6ebd88ff8ee456a057af709f7706c1da98e5f1fc3032478666fb4" TargetMode="External"/><Relationship Id="rId3" Type="http://schemas.openxmlformats.org/officeDocument/2006/relationships/hyperlink" Target="file://localhost/bitcoin/transaction/850e0df2f4cc77ef2b4a4cfcb500985de5b83161291479e652fe302464bee7ef" TargetMode="External"/><Relationship Id="rId4" Type="http://schemas.openxmlformats.org/officeDocument/2006/relationships/hyperlink" Target="file://localhost/bitcoin/transaction/b43520587bb51e04ef1c88f84d121fc0d3534a9582923d79873f722343f45bff" TargetMode="External"/><Relationship Id="rId5" Type="http://schemas.openxmlformats.org/officeDocument/2006/relationships/hyperlink" Target="file://localhost/bitcoin/transaction/c71ad947ac46af217da3cd5521113cbd03e36ddada2b4452afe6c15f944d2529" TargetMode="External"/><Relationship Id="rId6" Type="http://schemas.openxmlformats.org/officeDocument/2006/relationships/hyperlink" Target="file://localhost/bitcoin/transaction/15277afe43dc829469f2cd48bed5526acc364f1e6468d9d6bd07c5ae04560a17" TargetMode="External"/><Relationship Id="rId7" Type="http://schemas.openxmlformats.org/officeDocument/2006/relationships/hyperlink" Target="file://localhost/bitcoin/transaction/594f3cb852351c25b3dd29b4c10d9e40e5c22280f0b30d0402ef2004b2046408" TargetMode="External"/><Relationship Id="rId8" Type="http://schemas.openxmlformats.org/officeDocument/2006/relationships/hyperlink" Target="file://localhost/bitcoin/transaction/2271b4ba65e7a659c83b744241a92dbdee7de0932e9347833e3a84eaaaafc346" TargetMode="External"/><Relationship Id="rId9" Type="http://schemas.openxmlformats.org/officeDocument/2006/relationships/hyperlink" Target="file://localhost/bitcoin/transaction/909830773efeadd762701244f1b80ea7c98a551470cc1ddaf655e2742d1615d3" TargetMode="External"/><Relationship Id="rId10" Type="http://schemas.openxmlformats.org/officeDocument/2006/relationships/hyperlink" Target="file://localhost/bitcoin/transaction/b32ffcdadc658eec4cb6cd9a931ff42e63cf05582bda91b6e737f3d31fb6f0b9" TargetMode="External"/><Relationship Id="rId11" Type="http://schemas.openxmlformats.org/officeDocument/2006/relationships/hyperlink" Target="file://localhost/bitcoin/transaction/50d346dc1a5ed22bbd192a09fc276b48f86dcd0adf9cda226c0e4b8df40e0762" TargetMode="External"/><Relationship Id="rId12" Type="http://schemas.openxmlformats.org/officeDocument/2006/relationships/hyperlink" Target="file://localhost/bitcoin/transaction/8a0bbfd75a148824a86a31fdfbdae56e5bcc664c40fb00af54c4bda5a3a85475" TargetMode="External"/><Relationship Id="rId13" Type="http://schemas.openxmlformats.org/officeDocument/2006/relationships/hyperlink" Target="file://localhost/bitcoin/transaction/cd346d2c37269c79a6ad602a527656b53324bac3a79257c6781a5bdf75f32287" TargetMode="External"/><Relationship Id="rId14" Type="http://schemas.openxmlformats.org/officeDocument/2006/relationships/hyperlink" Target="file://localhost/bitcoin/transaction/5a797797495484ac4f67bb539828e911a6b999eea71d2fa363d7908284c899be" TargetMode="External"/><Relationship Id="rId15" Type="http://schemas.openxmlformats.org/officeDocument/2006/relationships/hyperlink" Target="file://localhost/bitcoin/transaction/6a58f8401557428c57e1bb98a71f3db2f6a57e8610ab94da2967f1426eedf9ab" TargetMode="External"/><Relationship Id="rId16" Type="http://schemas.openxmlformats.org/officeDocument/2006/relationships/hyperlink" Target="file://localhost/bitcoin/transaction/f4a688452cea941c23f7169bd055cfcb107c9ff7028e6578a8bcaaa5d9058b48" TargetMode="External"/><Relationship Id="rId17" Type="http://schemas.openxmlformats.org/officeDocument/2006/relationships/hyperlink" Target="file://localhost/bitcoin/transaction/0648e1a672faa43ec8d2109cc97f49dfde66b4e6a786aeed9ca423fd45093009" TargetMode="External"/><Relationship Id="rId18" Type="http://schemas.openxmlformats.org/officeDocument/2006/relationships/hyperlink" Target="file://localhost/bitcoin/transaction/c295cd46e9757a19117c6e4c71375478df41e116fed2de641ee5985c4a99b39c" TargetMode="External"/><Relationship Id="rId19" Type="http://schemas.openxmlformats.org/officeDocument/2006/relationships/hyperlink" Target="file://localhost/bitcoin/transaction/34fa72fc6705f5b4db83632dde655b723ce1cceee1ef0afdf1ed6e477bd8f1fa" TargetMode="Externa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blockchair.com/pdf/statement" TargetMode="External"/><Relationship Id="rId3" Type="http://schemas.openxmlformats.org/officeDocument/2006/relationships/image" Target="../media/image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3344647bc0801d3c4f5ca9a33106e6e4ed34754a1d7833e7bbcdc9094db347b0" TargetMode="External"/><Relationship Id="rId3" Type="http://schemas.openxmlformats.org/officeDocument/2006/relationships/hyperlink" Target="file://localhost/bitcoin/transaction/3a1c1cc760bffad4041cbfde56fbb5e29ea58fda416e9f4c4615becd65576fe7" TargetMode="External"/><Relationship Id="rId4" Type="http://schemas.openxmlformats.org/officeDocument/2006/relationships/hyperlink" Target="file://localhost/bitcoin/transaction/aaf6773116f0d626b7e66d8191881704b5606ea72612b07905ce34f6c31f0887" TargetMode="External"/><Relationship Id="rId5" Type="http://schemas.openxmlformats.org/officeDocument/2006/relationships/hyperlink" Target="file://localhost/bitcoin/transaction/a14373d8f99b77a6ec0b3dff27c9486cb73a77edbf40838024f634b1c6dcbc02" TargetMode="External"/><Relationship Id="rId6" Type="http://schemas.openxmlformats.org/officeDocument/2006/relationships/hyperlink" Target="file://localhost/bitcoin/transaction/d246f58b59be6595df03c404a6497177564c7b2bf5396596641e59d268b1b40d" TargetMode="External"/><Relationship Id="rId7" Type="http://schemas.openxmlformats.org/officeDocument/2006/relationships/hyperlink" Target="file://localhost/bitcoin/transaction/ee7658b119496dc9ace8d011c36b82f4b69a787399a78f99c5605a6b73d34c69" TargetMode="External"/><Relationship Id="rId8" Type="http://schemas.openxmlformats.org/officeDocument/2006/relationships/hyperlink" Target="file://localhost/bitcoin/transaction/fba606d3b48b66c52bb7e6597fe65c976d2da300ff57865c56c60b8840e9fa0b" TargetMode="External"/><Relationship Id="rId9" Type="http://schemas.openxmlformats.org/officeDocument/2006/relationships/hyperlink" Target="file://localhost/bitcoin/transaction/fef5386ffa462507127b3e315d46567d84858827cee2f8e102788e4064d255c1" TargetMode="External"/><Relationship Id="rId10" Type="http://schemas.openxmlformats.org/officeDocument/2006/relationships/hyperlink" Target="file://localhost/bitcoin/transaction/e149b807eb2030389ca024e755e6ad8b802f29945b89827a17bf92102802613b" TargetMode="External"/><Relationship Id="rId11" Type="http://schemas.openxmlformats.org/officeDocument/2006/relationships/hyperlink" Target="file://localhost/bitcoin/transaction/ff868adea2a6741516744947f4b438edc941780b37d5b29c23309ad127b74c66" TargetMode="External"/><Relationship Id="rId12" Type="http://schemas.openxmlformats.org/officeDocument/2006/relationships/hyperlink" Target="file://localhost/bitcoin/transaction/ca992d70213e838b4922c220f29981b2f637d9ec78b7966644c9dbeeb1eab70a" TargetMode="External"/><Relationship Id="rId13" Type="http://schemas.openxmlformats.org/officeDocument/2006/relationships/hyperlink" Target="file://localhost/bitcoin/transaction/4d9456d136f3ee7323d6964b7b955694bb8ec56cd3c3c4405f0032be19fdb0f0" TargetMode="External"/><Relationship Id="rId14" Type="http://schemas.openxmlformats.org/officeDocument/2006/relationships/hyperlink" Target="file://localhost/bitcoin/transaction/41288feefe53f60a9a250c1cfeb037b45b6d8931a63220cb9bc91511fe53f3d3" TargetMode="External"/><Relationship Id="rId15" Type="http://schemas.openxmlformats.org/officeDocument/2006/relationships/hyperlink" Target="file://localhost/bitcoin/transaction/33a93b66162d04fe1dd7ba369adb9ed14f54ddd47f14cd7d39d9f7339c5afeeb" TargetMode="External"/><Relationship Id="rId16" Type="http://schemas.openxmlformats.org/officeDocument/2006/relationships/hyperlink" Target="file://localhost/bitcoin/transaction/de1b5556266dc503e999cef9fd5ec2db59383f4c2c64cc86cd9d06654c3b2c49" TargetMode="External"/><Relationship Id="rId17" Type="http://schemas.openxmlformats.org/officeDocument/2006/relationships/hyperlink" Target="file://localhost/bitcoin/transaction/644793d393f15c01086927083d72bcca9492eeff577af51483b285894f739ebd" TargetMode="External"/><Relationship Id="rId18" Type="http://schemas.openxmlformats.org/officeDocument/2006/relationships/hyperlink" Target="file://localhost/bitcoin/transaction/962d1c4dd8244d18d059cb478d2bbd173da0abec854b8057d6636749769c8253" TargetMode="External"/><Relationship Id="rId19" Type="http://schemas.openxmlformats.org/officeDocument/2006/relationships/hyperlink" Target="file://localhost/bitcoin/transaction/bb9e7983f6240f4786fedb8854f26c300c833d330492a4e6bad96a611ad8b02f" TargetMode="External"/><Relationship Id="rId20" Type="http://schemas.openxmlformats.org/officeDocument/2006/relationships/hyperlink" Target="file://localhost/bitcoin/transaction/ee8244d72b68b95025e9c77c42ff47bb5757e8d9e3df3fb301a96de6a29bda4a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28acf5c90b71417db36c6e34e5b27b2e2dd6c66c31b60de5bf77bd93ec7fca20" TargetMode="External"/><Relationship Id="rId3" Type="http://schemas.openxmlformats.org/officeDocument/2006/relationships/hyperlink" Target="file://localhost/bitcoin/transaction/96b780d0afef6db9b2401706c687f9e856a2216811efd61d3d85b7a28ccc9c6e" TargetMode="External"/><Relationship Id="rId4" Type="http://schemas.openxmlformats.org/officeDocument/2006/relationships/hyperlink" Target="file://localhost/bitcoin/transaction/40a0e22d72f27d2dbad750366454effcc4eb828020fcc3b47bc6e88fb8e746e0" TargetMode="External"/><Relationship Id="rId5" Type="http://schemas.openxmlformats.org/officeDocument/2006/relationships/hyperlink" Target="file://localhost/bitcoin/transaction/c94b973ea1fc688e4226b83b4df52e5fbef03a658367965b409537fd237b7a41" TargetMode="External"/><Relationship Id="rId6" Type="http://schemas.openxmlformats.org/officeDocument/2006/relationships/hyperlink" Target="file://localhost/bitcoin/transaction/fdfb04d788895ce12913a7ad96345042113bca0f86111292d4faa06dcab51b66" TargetMode="External"/><Relationship Id="rId7" Type="http://schemas.openxmlformats.org/officeDocument/2006/relationships/hyperlink" Target="file://localhost/bitcoin/transaction/a12cbb5f7173e09b712a459d95238cdb594d8a24e7a7d96a640af011b8d76e61" TargetMode="External"/><Relationship Id="rId8" Type="http://schemas.openxmlformats.org/officeDocument/2006/relationships/hyperlink" Target="file://localhost/bitcoin/transaction/f87796a730f60f09344b436c8946c75523d57092cae26f2f5bdfd75b20ba7af6" TargetMode="External"/><Relationship Id="rId9" Type="http://schemas.openxmlformats.org/officeDocument/2006/relationships/hyperlink" Target="file://localhost/bitcoin/transaction/130cfa13469dbc5f4ca73db036aa62c73659b35f253f138c3a147f17ec5bd572" TargetMode="External"/><Relationship Id="rId10" Type="http://schemas.openxmlformats.org/officeDocument/2006/relationships/hyperlink" Target="file://localhost/bitcoin/transaction/e535933a5cb8502d3c095a485929517a920d51b211b8b1c38233d59c34cc3eef" TargetMode="External"/><Relationship Id="rId11" Type="http://schemas.openxmlformats.org/officeDocument/2006/relationships/hyperlink" Target="file://localhost/bitcoin/transaction/0aa2e1d097ebb90572638e905ce392d4392a7f7b0c5394b3d5c20b5fcf0a7aa0" TargetMode="External"/><Relationship Id="rId12" Type="http://schemas.openxmlformats.org/officeDocument/2006/relationships/hyperlink" Target="file://localhost/bitcoin/transaction/99a8c4efb1a29ce3119818b92f6b17f6c57ccd42c04ac36ac4103cf3402f33b9" TargetMode="External"/><Relationship Id="rId13" Type="http://schemas.openxmlformats.org/officeDocument/2006/relationships/hyperlink" Target="file://localhost/bitcoin/transaction/86ff0e63e645a6ea4a1cbd09b9ef55f05f680f070be258f4cf0343c655283b81" TargetMode="External"/><Relationship Id="rId14" Type="http://schemas.openxmlformats.org/officeDocument/2006/relationships/hyperlink" Target="file://localhost/bitcoin/transaction/ab624e5f396ba0fce24a9ab50a3f9572c179e569b9a984ec9db7d877ddaa1533" TargetMode="External"/><Relationship Id="rId15" Type="http://schemas.openxmlformats.org/officeDocument/2006/relationships/hyperlink" Target="file://localhost/bitcoin/transaction/0c0c11bcec420d4b8f67207454b1ca396090626f2dff3e7f3405bd14c54d09a5" TargetMode="External"/><Relationship Id="rId16" Type="http://schemas.openxmlformats.org/officeDocument/2006/relationships/hyperlink" Target="file://localhost/bitcoin/transaction/e5d4ef5f64d472ce79e2f4dda781ca8eba3c64cdd0df279f1612eaec128f9853" TargetMode="External"/><Relationship Id="rId17" Type="http://schemas.openxmlformats.org/officeDocument/2006/relationships/hyperlink" Target="file://localhost/bitcoin/transaction/6ff01bda8d6b8d7d0c7e15e7322e3ddd880c2d86927c6daed0bae78af4231080" TargetMode="External"/><Relationship Id="rId18" Type="http://schemas.openxmlformats.org/officeDocument/2006/relationships/hyperlink" Target="file://localhost/bitcoin/transaction/8660a9532b4c75c9ff8bc95de6768fd9f26967478e3c2e7c20896239b4ffba53" TargetMode="External"/><Relationship Id="rId19" Type="http://schemas.openxmlformats.org/officeDocument/2006/relationships/hyperlink" Target="file://localhost/bitcoin/transaction/f98a2acbb1698606e84c2db9e9b275b21701de3af4041080e0b234be6b85beb6" TargetMode="External"/><Relationship Id="rId20" Type="http://schemas.openxmlformats.org/officeDocument/2006/relationships/hyperlink" Target="file://localhost/bitcoin/transaction/9fffbc177848f518825330c88fa8d52f939dc10f8a3ed1694343d38a81b2a2d7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808f800f5c6a467f64f89f2615ecf284d2a0d38e9cffa59b169c2d97199450a2" TargetMode="External"/><Relationship Id="rId3" Type="http://schemas.openxmlformats.org/officeDocument/2006/relationships/hyperlink" Target="file://localhost/bitcoin/transaction/0641506a993249936de5234e8c4a384f407afade98e06e6d60737e04faf5637a" TargetMode="External"/><Relationship Id="rId4" Type="http://schemas.openxmlformats.org/officeDocument/2006/relationships/hyperlink" Target="file://localhost/bitcoin/transaction/27a6f02b6bc1cebfc864317f1ec05d1319335d931f29b84cf64c31d5c7a38053" TargetMode="External"/><Relationship Id="rId5" Type="http://schemas.openxmlformats.org/officeDocument/2006/relationships/hyperlink" Target="file://localhost/bitcoin/transaction/5b5b9a6eea9718c71229c49b0cf853b8c3f1ece1748cf10ad8655203e50b3220" TargetMode="External"/><Relationship Id="rId6" Type="http://schemas.openxmlformats.org/officeDocument/2006/relationships/hyperlink" Target="file://localhost/bitcoin/transaction/a0a6ae1dfdf4fe0d25440bac9dcdcf705b39df5ff1543c9de8c16b1a2fc24a59" TargetMode="External"/><Relationship Id="rId7" Type="http://schemas.openxmlformats.org/officeDocument/2006/relationships/hyperlink" Target="file://localhost/bitcoin/transaction/a6d78712fd7c09d9adf8460efad1ad1a533261e69f036d8997c34d4730366b8e" TargetMode="External"/><Relationship Id="rId8" Type="http://schemas.openxmlformats.org/officeDocument/2006/relationships/hyperlink" Target="file://localhost/bitcoin/transaction/98ec7d651167cb5d5c0998b6bfb4f5a3338537999c86f8c43659870bae9b8276" TargetMode="External"/><Relationship Id="rId9" Type="http://schemas.openxmlformats.org/officeDocument/2006/relationships/hyperlink" Target="file://localhost/bitcoin/transaction/454995ed6adb4ea0a5f5b3a209eaf9286cf8248912ae4e3a8d57f445d13e6061" TargetMode="External"/><Relationship Id="rId10" Type="http://schemas.openxmlformats.org/officeDocument/2006/relationships/hyperlink" Target="file://localhost/bitcoin/transaction/4dbc0421e8fa5191a76cf59cf859921a03ce94916866a99a90b0f6d26dacc5c6" TargetMode="External"/><Relationship Id="rId11" Type="http://schemas.openxmlformats.org/officeDocument/2006/relationships/hyperlink" Target="file://localhost/bitcoin/transaction/b91b595e7f873e8181949b660ee98ba8e0675898950cddd8db94081cc73f994b" TargetMode="External"/><Relationship Id="rId12" Type="http://schemas.openxmlformats.org/officeDocument/2006/relationships/hyperlink" Target="file://localhost/bitcoin/transaction/ece95f9b29d524cedf1a659ec7801a84a973a30989d33a91d601c35ec3c5b837" TargetMode="External"/><Relationship Id="rId13" Type="http://schemas.openxmlformats.org/officeDocument/2006/relationships/hyperlink" Target="file://localhost/bitcoin/transaction/540e3fcaa544cce56212d14f1a52a0b24bb7b904a2bd07d7de2e3ab1b48f32e5" TargetMode="External"/><Relationship Id="rId14" Type="http://schemas.openxmlformats.org/officeDocument/2006/relationships/hyperlink" Target="file://localhost/bitcoin/transaction/fd276738c27259123bbef4332f5a2c2528b9d5c854a39947469fe5ab5a32356f" TargetMode="External"/><Relationship Id="rId15" Type="http://schemas.openxmlformats.org/officeDocument/2006/relationships/hyperlink" Target="file://localhost/bitcoin/transaction/46139e8a979a3a4eb92935684b9219b5de577112893826a4c8389d2dcd48e29a" TargetMode="External"/><Relationship Id="rId16" Type="http://schemas.openxmlformats.org/officeDocument/2006/relationships/hyperlink" Target="file://localhost/bitcoin/transaction/4998613a3b3412fa0821a534a262c0905af68dcff36d5b4a6592c9a7953b728c" TargetMode="External"/><Relationship Id="rId17" Type="http://schemas.openxmlformats.org/officeDocument/2006/relationships/hyperlink" Target="file://localhost/bitcoin/transaction/dda99e7d53022e00407fff0b4924d97df0bc0ef57682086d9a3aa53496ca3878" TargetMode="External"/><Relationship Id="rId18" Type="http://schemas.openxmlformats.org/officeDocument/2006/relationships/hyperlink" Target="file://localhost/bitcoin/transaction/ab4ba62206773541730428f7ea79cb8c521448f2b58090f48c4e7b9fbf38b06a" TargetMode="External"/><Relationship Id="rId19" Type="http://schemas.openxmlformats.org/officeDocument/2006/relationships/hyperlink" Target="file://localhost/bitcoin/transaction/803468ac5fd9fec1067c85e8f9b1fbe472f8522338042177a9bb4cd889c99075" TargetMode="External"/><Relationship Id="rId20" Type="http://schemas.openxmlformats.org/officeDocument/2006/relationships/hyperlink" Target="file://localhost/bitcoin/transaction/3fab57c99afa40301110869eedac7e896303d13f48652e0168d5c036168ecbb7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bitcoin/transaction/7ad4e8a6f250b927a9ff44e44f8c5dbe0368af1ad6f6182f456992c7fbb2f551" TargetMode="External"/><Relationship Id="rId3" Type="http://schemas.openxmlformats.org/officeDocument/2006/relationships/hyperlink" Target="file://localhost/bitcoin/transaction/ed391165ea4e26e4ba51c756d201d19e3c665a2d8cc37dd1e648aea6b6e6edb1" TargetMode="External"/><Relationship Id="rId4" Type="http://schemas.openxmlformats.org/officeDocument/2006/relationships/hyperlink" Target="file://localhost/bitcoin/transaction/b6e37d67d99e6f6fa22779b7b205dcb1963e2baa6f57f8b053515d3002eeb5d8" TargetMode="External"/><Relationship Id="rId5" Type="http://schemas.openxmlformats.org/officeDocument/2006/relationships/hyperlink" Target="file://localhost/bitcoin/transaction/bd626b75b5529568ceb14aac9a552cd29092a90da9c8ee03435776d7bd13a25a" TargetMode="External"/><Relationship Id="rId6" Type="http://schemas.openxmlformats.org/officeDocument/2006/relationships/hyperlink" Target="file://localhost/bitcoin/transaction/b98b807e96e406511b6bc40e1550a15b6bc3ff4bb741685576172911c2c316dd" TargetMode="External"/><Relationship Id="rId7" Type="http://schemas.openxmlformats.org/officeDocument/2006/relationships/hyperlink" Target="file://localhost/bitcoin/transaction/c1af7c38816ed31ca18f8a4dee4bb78590d2302afe7e775dfc3ac2eeeca222ac" TargetMode="External"/><Relationship Id="rId8" Type="http://schemas.openxmlformats.org/officeDocument/2006/relationships/hyperlink" Target="file://localhost/bitcoin/transaction/a8f9116496c8c5e74bd67f75324d83032ae2fd3cb5c46f392edf27052533b7c8" TargetMode="External"/><Relationship Id="rId9" Type="http://schemas.openxmlformats.org/officeDocument/2006/relationships/hyperlink" Target="file://localhost/bitcoin/transaction/a820ef7a2069564b9d917075f0c5b9df59b965a499cb057ca4d8b5e2908cd5a4" TargetMode="External"/><Relationship Id="rId10" Type="http://schemas.openxmlformats.org/officeDocument/2006/relationships/hyperlink" Target="file://localhost/bitcoin/transaction/377d872a13893809956b317df4dbbb5ec029b5a086e4032dc5520d462604f837" TargetMode="External"/><Relationship Id="rId11" Type="http://schemas.openxmlformats.org/officeDocument/2006/relationships/hyperlink" Target="file://localhost/bitcoin/transaction/1ef69f0dcde7cbe2479001fff8180926801b321f7e938c81688db55a8b4c8263" TargetMode="External"/><Relationship Id="rId12" Type="http://schemas.openxmlformats.org/officeDocument/2006/relationships/hyperlink" Target="file://localhost/bitcoin/transaction/17e341292690f2d2ed4a229e4b8ac341ddb45270a15bb2d3d051c51990f522eb" TargetMode="External"/><Relationship Id="rId13" Type="http://schemas.openxmlformats.org/officeDocument/2006/relationships/hyperlink" Target="file://localhost/bitcoin/transaction/78f844b57cd0a4bd195cdd6bdcc071515cf09c7d9bf5e1daddb113ea11ac8adc" TargetMode="External"/><Relationship Id="rId14" Type="http://schemas.openxmlformats.org/officeDocument/2006/relationships/hyperlink" Target="file://localhost/bitcoin/transaction/da5f8650967b20da71d5c13966cc9113814f9c9a695567b708fc252d5f59c599" TargetMode="External"/><Relationship Id="rId15" Type="http://schemas.openxmlformats.org/officeDocument/2006/relationships/hyperlink" Target="file://localhost/bitcoin/transaction/8ba3253e4fc3819f45b69e606b97cc544a78459a3b8a30fd84f88bccf87213e5" TargetMode="External"/><Relationship Id="rId16" Type="http://schemas.openxmlformats.org/officeDocument/2006/relationships/hyperlink" Target="file://localhost/bitcoin/transaction/ff052a6ecde4d9a79ec7eed453bbdc67c554d4f46dd975f7af37b64fbe1a65f2" TargetMode="External"/><Relationship Id="rId17" Type="http://schemas.openxmlformats.org/officeDocument/2006/relationships/hyperlink" Target="file://localhost/bitcoin/transaction/b7a3f02a046d96ad997ad8df2e2e8bf88799cdb8e46a57486e068d653834303c" TargetMode="External"/><Relationship Id="rId18" Type="http://schemas.openxmlformats.org/officeDocument/2006/relationships/hyperlink" Target="file://localhost/bitcoin/transaction/d4ffff4526a2d60600876ef9c0ae11e8eb825b95930e8c9cb8c748b39d3a074e" TargetMode="External"/><Relationship Id="rId19" Type="http://schemas.openxmlformats.org/officeDocument/2006/relationships/hyperlink" Target="file://localhost/bitcoin/transaction/4101c619789679beca189fd6829548d747289b225473fcbf8f736e2f0d6493a1" TargetMode="External"/><Relationship Id="rId20" Type="http://schemas.openxmlformats.org/officeDocument/2006/relationships/hyperlink" Target="file://localhost/bitcoin/transaction/c180ef203bd383eb90f18595aa5f407af23c95ec5b84bb0e871571ccf9b97aaa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003" y="431927"/>
            <a:ext cx="212198" cy="39935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539" y="561951"/>
            <a:ext cx="1394686" cy="14369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19303" y="444614"/>
            <a:ext cx="6829425" cy="17919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R="26670">
              <a:lnSpc>
                <a:spcPct val="100000"/>
              </a:lnSpc>
              <a:spcBef>
                <a:spcPts val="110"/>
              </a:spcBef>
            </a:pPr>
            <a:r>
              <a:rPr dirty="0" sz="650" spc="-10">
                <a:latin typeface="Courier New"/>
                <a:cs typeface="Courier New"/>
                <a:hlinkClick r:id="rId4"/>
              </a:rPr>
              <a:t>info@blockchair.com</a:t>
            </a:r>
            <a:endParaRPr sz="650">
              <a:latin typeface="Courier New"/>
              <a:cs typeface="Courier New"/>
            </a:endParaRPr>
          </a:p>
          <a:p>
            <a:pPr algn="r" marR="26670">
              <a:lnSpc>
                <a:spcPct val="100000"/>
              </a:lnSpc>
              <a:spcBef>
                <a:spcPts val="509"/>
              </a:spcBef>
            </a:pPr>
            <a:r>
              <a:rPr dirty="0" sz="650" spc="-10">
                <a:latin typeface="Courier New"/>
                <a:cs typeface="Courier New"/>
              </a:rPr>
              <a:t>https://blockchair.com</a:t>
            </a:r>
            <a:endParaRPr sz="6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680"/>
              </a:spcBef>
            </a:pPr>
            <a:r>
              <a:rPr dirty="0" sz="650">
                <a:latin typeface="Courier New"/>
                <a:cs typeface="Courier New"/>
              </a:rPr>
              <a:t>03/01/2009</a:t>
            </a:r>
            <a:r>
              <a:rPr dirty="0" sz="650" spc="285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-</a:t>
            </a:r>
            <a:r>
              <a:rPr dirty="0" sz="650" spc="285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08/02/2023</a:t>
            </a:r>
            <a:r>
              <a:rPr dirty="0" sz="650" spc="285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(Part</a:t>
            </a:r>
            <a:r>
              <a:rPr dirty="0" sz="650" spc="285">
                <a:latin typeface="Courier New"/>
                <a:cs typeface="Courier New"/>
              </a:rPr>
              <a:t> </a:t>
            </a:r>
            <a:r>
              <a:rPr dirty="0" sz="650" spc="-20">
                <a:latin typeface="Courier New"/>
                <a:cs typeface="Courier New"/>
              </a:rPr>
              <a:t>2/5)</a:t>
            </a:r>
            <a:endParaRPr sz="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 spc="-50">
                <a:latin typeface="Courier New"/>
                <a:cs typeface="Courier New"/>
              </a:rPr>
              <a:t>*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 spc="-50">
                <a:latin typeface="Courier New"/>
                <a:cs typeface="Courier New"/>
              </a:rPr>
              <a:t>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900">
              <a:latin typeface="Courier New"/>
              <a:cs typeface="Courier New"/>
            </a:endParaRPr>
          </a:p>
          <a:p>
            <a:pPr marL="35560">
              <a:lnSpc>
                <a:spcPct val="100000"/>
              </a:lnSpc>
              <a:tabLst>
                <a:tab pos="5981700" algn="l"/>
              </a:tabLst>
            </a:pPr>
            <a:r>
              <a:rPr dirty="0" sz="1350" spc="60">
                <a:latin typeface="Courier New"/>
                <a:cs typeface="Courier New"/>
              </a:rPr>
              <a:t>WALLET</a:t>
            </a:r>
            <a:r>
              <a:rPr dirty="0" sz="1350" spc="165">
                <a:latin typeface="Courier New"/>
                <a:cs typeface="Courier New"/>
              </a:rPr>
              <a:t> </a:t>
            </a:r>
            <a:r>
              <a:rPr dirty="0" sz="1350" spc="55">
                <a:latin typeface="Courier New"/>
                <a:cs typeface="Courier New"/>
              </a:rPr>
              <a:t>STATEMENT</a:t>
            </a:r>
            <a:r>
              <a:rPr dirty="0" sz="1350">
                <a:latin typeface="Courier New"/>
                <a:cs typeface="Courier New"/>
              </a:rPr>
              <a:t>	</a:t>
            </a:r>
            <a:r>
              <a:rPr dirty="0" sz="1350" spc="60">
                <a:latin typeface="Courier New"/>
                <a:cs typeface="Courier New"/>
              </a:rPr>
              <a:t>BITCOIN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 spc="-50">
                <a:latin typeface="Courier New"/>
                <a:cs typeface="Courier New"/>
              </a:rPr>
              <a:t>*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 spc="-50">
                <a:latin typeface="Courier New"/>
                <a:cs typeface="Courier New"/>
              </a:rPr>
              <a:t>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9303" y="2480411"/>
            <a:ext cx="2165350" cy="495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60">
                <a:latin typeface="Courier New"/>
                <a:cs typeface="Courier New"/>
              </a:rPr>
              <a:t>HISTORY</a:t>
            </a:r>
            <a:r>
              <a:rPr dirty="0" sz="1050" spc="170">
                <a:latin typeface="Courier New"/>
                <a:cs typeface="Courier New"/>
              </a:rPr>
              <a:t> </a:t>
            </a:r>
            <a:r>
              <a:rPr dirty="0" sz="1050">
                <a:latin typeface="Courier New"/>
                <a:cs typeface="Courier New"/>
              </a:rPr>
              <a:t>OF</a:t>
            </a:r>
            <a:r>
              <a:rPr dirty="0" sz="1050" spc="175">
                <a:latin typeface="Courier New"/>
                <a:cs typeface="Courier New"/>
              </a:rPr>
              <a:t> </a:t>
            </a:r>
            <a:r>
              <a:rPr dirty="0" sz="1050" spc="55">
                <a:latin typeface="Courier New"/>
                <a:cs typeface="Courier New"/>
              </a:rPr>
              <a:t>TRANSACTIONS: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27990" algn="l"/>
              </a:tabLst>
            </a:pPr>
            <a:r>
              <a:rPr dirty="0" sz="850" spc="-50">
                <a:latin typeface="Courier New"/>
                <a:cs typeface="Courier New"/>
              </a:rPr>
              <a:t>#</a:t>
            </a:r>
            <a:r>
              <a:rPr dirty="0" sz="850">
                <a:latin typeface="Courier New"/>
                <a:cs typeface="Courier New"/>
              </a:rPr>
              <a:t>	</a:t>
            </a:r>
            <a:r>
              <a:rPr dirty="0" sz="850" spc="-20">
                <a:latin typeface="Courier New"/>
                <a:cs typeface="Courier New"/>
              </a:rPr>
              <a:t>TIME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737307" y="2480411"/>
            <a:ext cx="2432685" cy="495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050" spc="65">
                <a:latin typeface="Courier New"/>
                <a:cs typeface="Courier New"/>
              </a:rPr>
              <a:t>(2009-01-</a:t>
            </a:r>
            <a:r>
              <a:rPr dirty="0" sz="1050" spc="50">
                <a:latin typeface="Courier New"/>
                <a:cs typeface="Courier New"/>
              </a:rPr>
              <a:t>03)</a:t>
            </a:r>
            <a:r>
              <a:rPr dirty="0" sz="1050" spc="170">
                <a:latin typeface="Courier New"/>
                <a:cs typeface="Courier New"/>
              </a:rPr>
              <a:t> </a:t>
            </a:r>
            <a:r>
              <a:rPr dirty="0" sz="1050">
                <a:latin typeface="Courier New"/>
                <a:cs typeface="Courier New"/>
              </a:rPr>
              <a:t>-</a:t>
            </a:r>
            <a:r>
              <a:rPr dirty="0" sz="1050" spc="170">
                <a:latin typeface="Courier New"/>
                <a:cs typeface="Courier New"/>
              </a:rPr>
              <a:t> </a:t>
            </a:r>
            <a:r>
              <a:rPr dirty="0" sz="1050" spc="65">
                <a:latin typeface="Courier New"/>
                <a:cs typeface="Courier New"/>
              </a:rPr>
              <a:t>(2015-11-</a:t>
            </a:r>
            <a:r>
              <a:rPr dirty="0" sz="1050" spc="40">
                <a:latin typeface="Courier New"/>
                <a:cs typeface="Courier New"/>
              </a:rPr>
              <a:t>16)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050">
              <a:latin typeface="Courier New"/>
              <a:cs typeface="Courier New"/>
            </a:endParaRPr>
          </a:p>
          <a:p>
            <a:pPr algn="ctr" marR="39370">
              <a:lnSpc>
                <a:spcPct val="100000"/>
              </a:lnSpc>
              <a:tabLst>
                <a:tab pos="1038860" algn="l"/>
              </a:tabLst>
            </a:pPr>
            <a:r>
              <a:rPr dirty="0" sz="850">
                <a:latin typeface="Courier New"/>
                <a:cs typeface="Courier New"/>
              </a:rPr>
              <a:t>AMOUNT</a:t>
            </a:r>
            <a:r>
              <a:rPr dirty="0" sz="850" spc="210">
                <a:latin typeface="Courier New"/>
                <a:cs typeface="Courier New"/>
              </a:rPr>
              <a:t> </a:t>
            </a:r>
            <a:r>
              <a:rPr dirty="0" sz="850" spc="-10">
                <a:latin typeface="Courier New"/>
                <a:cs typeface="Courier New"/>
              </a:rPr>
              <a:t>(BTC)</a:t>
            </a:r>
            <a:r>
              <a:rPr dirty="0" sz="850">
                <a:latin typeface="Courier New"/>
                <a:cs typeface="Courier New"/>
              </a:rPr>
              <a:t>	AMOUNT</a:t>
            </a:r>
            <a:r>
              <a:rPr dirty="0" sz="850" spc="210">
                <a:latin typeface="Courier New"/>
                <a:cs typeface="Courier New"/>
              </a:rPr>
              <a:t> </a:t>
            </a:r>
            <a:r>
              <a:rPr dirty="0" sz="850" spc="-10">
                <a:latin typeface="Courier New"/>
                <a:cs typeface="Courier New"/>
              </a:rPr>
              <a:t>(USD)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67831" y="2821800"/>
            <a:ext cx="113538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>
                <a:latin typeface="Courier New"/>
                <a:cs typeface="Courier New"/>
              </a:rPr>
              <a:t>TRANSACTION</a:t>
            </a:r>
            <a:r>
              <a:rPr dirty="0" sz="850" spc="360">
                <a:latin typeface="Courier New"/>
                <a:cs typeface="Courier New"/>
              </a:rPr>
              <a:t> </a:t>
            </a:r>
            <a:r>
              <a:rPr dirty="0" sz="850" spc="-20">
                <a:latin typeface="Courier New"/>
                <a:cs typeface="Courier New"/>
              </a:rPr>
              <a:t>HASH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32003" y="3039554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415632" y="0"/>
                </a:lnTo>
              </a:path>
              <a:path w="6858000" h="0">
                <a:moveTo>
                  <a:pt x="415632" y="0"/>
                </a:moveTo>
                <a:lnTo>
                  <a:pt x="1385455" y="0"/>
                </a:lnTo>
              </a:path>
              <a:path w="6858000" h="0">
                <a:moveTo>
                  <a:pt x="1385455" y="0"/>
                </a:moveTo>
                <a:lnTo>
                  <a:pt x="2355265" y="0"/>
                </a:lnTo>
              </a:path>
              <a:path w="6858000" h="0">
                <a:moveTo>
                  <a:pt x="2355265" y="0"/>
                </a:moveTo>
                <a:lnTo>
                  <a:pt x="3394354" y="0"/>
                </a:lnTo>
              </a:path>
              <a:path w="6858000" h="0">
                <a:moveTo>
                  <a:pt x="3394354" y="0"/>
                </a:moveTo>
                <a:lnTo>
                  <a:pt x="4433455" y="0"/>
                </a:lnTo>
              </a:path>
              <a:path w="6858000" h="0">
                <a:moveTo>
                  <a:pt x="4433455" y="0"/>
                </a:moveTo>
                <a:lnTo>
                  <a:pt x="68580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19303" y="3223298"/>
            <a:ext cx="8953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0">
                <a:latin typeface="Courier New"/>
                <a:cs typeface="Courier New"/>
              </a:rPr>
              <a:t>1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34936" y="3076307"/>
            <a:ext cx="718820" cy="39243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850">
                <a:latin typeface="Courier New"/>
                <a:cs typeface="Courier New"/>
              </a:rPr>
              <a:t>2009-01-</a:t>
            </a:r>
            <a:r>
              <a:rPr dirty="0" sz="850" spc="-25">
                <a:latin typeface="Courier New"/>
                <a:cs typeface="Courier New"/>
              </a:rPr>
              <a:t>03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850" spc="-10">
                <a:latin typeface="Courier New"/>
                <a:cs typeface="Courier New"/>
              </a:rPr>
              <a:t>18:15:05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04758" y="3223298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Received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050895" y="3223298"/>
            <a:ext cx="78867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50.00000000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575390" y="3223298"/>
            <a:ext cx="30289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20">
                <a:latin typeface="Courier New"/>
                <a:cs typeface="Courier New"/>
              </a:rPr>
              <a:t>0.50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989017" y="3076307"/>
            <a:ext cx="231394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130" marR="5080" indent="-139065">
              <a:lnSpc>
                <a:spcPct val="141500"/>
              </a:lnSpc>
              <a:spcBef>
                <a:spcPts val="10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5"/>
              </a:rPr>
              <a:t>4a5e1e4baab89f3a32518a88c31bc87f6</a:t>
            </a:r>
            <a:r>
              <a:rPr dirty="0" sz="850" spc="50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5"/>
              </a:rPr>
              <a:t>18f76673e2cc77ab2127b7afdeda33b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432003" y="3535794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415632" y="0"/>
                </a:lnTo>
              </a:path>
              <a:path w="6858000" h="0">
                <a:moveTo>
                  <a:pt x="415632" y="0"/>
                </a:moveTo>
                <a:lnTo>
                  <a:pt x="1385455" y="0"/>
                </a:lnTo>
              </a:path>
              <a:path w="6858000" h="0">
                <a:moveTo>
                  <a:pt x="1385455" y="0"/>
                </a:moveTo>
                <a:lnTo>
                  <a:pt x="2355265" y="0"/>
                </a:lnTo>
              </a:path>
              <a:path w="6858000" h="0">
                <a:moveTo>
                  <a:pt x="2355265" y="0"/>
                </a:moveTo>
                <a:lnTo>
                  <a:pt x="3394354" y="0"/>
                </a:lnTo>
              </a:path>
              <a:path w="6858000" h="0">
                <a:moveTo>
                  <a:pt x="3394354" y="0"/>
                </a:moveTo>
                <a:lnTo>
                  <a:pt x="4433455" y="0"/>
                </a:lnTo>
              </a:path>
              <a:path w="6858000" h="0">
                <a:moveTo>
                  <a:pt x="4433455" y="0"/>
                </a:moveTo>
                <a:lnTo>
                  <a:pt x="68580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419303" y="3719525"/>
            <a:ext cx="8953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0">
                <a:latin typeface="Courier New"/>
                <a:cs typeface="Courier New"/>
              </a:rPr>
              <a:t>2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34936" y="3572536"/>
            <a:ext cx="718820" cy="39243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850">
                <a:latin typeface="Courier New"/>
                <a:cs typeface="Courier New"/>
              </a:rPr>
              <a:t>2011-05-</a:t>
            </a:r>
            <a:r>
              <a:rPr dirty="0" sz="850" spc="-25">
                <a:latin typeface="Courier New"/>
                <a:cs typeface="Courier New"/>
              </a:rPr>
              <a:t>13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850" spc="-10">
                <a:latin typeface="Courier New"/>
                <a:cs typeface="Courier New"/>
              </a:rPr>
              <a:t>20:04:05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804758" y="3719525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Received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120237" y="3719525"/>
            <a:ext cx="71882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0.01000000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575390" y="3719525"/>
            <a:ext cx="30289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20">
                <a:latin typeface="Courier New"/>
                <a:cs typeface="Courier New"/>
              </a:rPr>
              <a:t>0.06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989017" y="3572536"/>
            <a:ext cx="231394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130" marR="5080" indent="-139065">
              <a:lnSpc>
                <a:spcPct val="141500"/>
              </a:lnSpc>
              <a:spcBef>
                <a:spcPts val="10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6"/>
              </a:rPr>
              <a:t>3387418aaddb4927209c5032f515aa442</a:t>
            </a:r>
            <a:r>
              <a:rPr dirty="0" sz="850" spc="50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6"/>
              </a:rPr>
              <a:t>a6587d6e54677f08a03b8fa7789e688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432003" y="4032021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415632" y="0"/>
                </a:lnTo>
              </a:path>
              <a:path w="6858000" h="0">
                <a:moveTo>
                  <a:pt x="415632" y="0"/>
                </a:moveTo>
                <a:lnTo>
                  <a:pt x="1385455" y="0"/>
                </a:lnTo>
              </a:path>
              <a:path w="6858000" h="0">
                <a:moveTo>
                  <a:pt x="1385455" y="0"/>
                </a:moveTo>
                <a:lnTo>
                  <a:pt x="2355265" y="0"/>
                </a:lnTo>
              </a:path>
              <a:path w="6858000" h="0">
                <a:moveTo>
                  <a:pt x="2355265" y="0"/>
                </a:moveTo>
                <a:lnTo>
                  <a:pt x="3394354" y="0"/>
                </a:lnTo>
              </a:path>
              <a:path w="6858000" h="0">
                <a:moveTo>
                  <a:pt x="3394354" y="0"/>
                </a:moveTo>
                <a:lnTo>
                  <a:pt x="4433455" y="0"/>
                </a:lnTo>
              </a:path>
              <a:path w="6858000" h="0">
                <a:moveTo>
                  <a:pt x="4433455" y="0"/>
                </a:moveTo>
                <a:lnTo>
                  <a:pt x="68580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419303" y="4215752"/>
            <a:ext cx="8953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0">
                <a:latin typeface="Courier New"/>
                <a:cs typeface="Courier New"/>
              </a:rPr>
              <a:t>3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34936" y="4068749"/>
            <a:ext cx="718820" cy="39243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850">
                <a:latin typeface="Courier New"/>
                <a:cs typeface="Courier New"/>
              </a:rPr>
              <a:t>2011-05-</a:t>
            </a:r>
            <a:r>
              <a:rPr dirty="0" sz="850" spc="-25">
                <a:latin typeface="Courier New"/>
                <a:cs typeface="Courier New"/>
              </a:rPr>
              <a:t>28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850" spc="-10">
                <a:latin typeface="Courier New"/>
                <a:cs typeface="Courier New"/>
              </a:rPr>
              <a:t>06:33:50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804758" y="4215752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Received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120237" y="4215752"/>
            <a:ext cx="71882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0.01000000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575390" y="4215752"/>
            <a:ext cx="30289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20">
                <a:latin typeface="Courier New"/>
                <a:cs typeface="Courier New"/>
              </a:rPr>
              <a:t>0.09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989017" y="4068749"/>
            <a:ext cx="231394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130" marR="5080" indent="-139065">
              <a:lnSpc>
                <a:spcPct val="141500"/>
              </a:lnSpc>
              <a:spcBef>
                <a:spcPts val="10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7"/>
              </a:rPr>
              <a:t>4574958d135e66a53abf9c61950aba340</a:t>
            </a:r>
            <a:r>
              <a:rPr dirty="0" sz="850" spc="50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7"/>
              </a:rPr>
              <a:t>e9e140be50efeea9456aa9f92bf40b5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432003" y="4528248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415632" y="0"/>
                </a:lnTo>
              </a:path>
              <a:path w="6858000" h="0">
                <a:moveTo>
                  <a:pt x="415632" y="0"/>
                </a:moveTo>
                <a:lnTo>
                  <a:pt x="1385455" y="0"/>
                </a:lnTo>
              </a:path>
              <a:path w="6858000" h="0">
                <a:moveTo>
                  <a:pt x="1385455" y="0"/>
                </a:moveTo>
                <a:lnTo>
                  <a:pt x="2355265" y="0"/>
                </a:lnTo>
              </a:path>
              <a:path w="6858000" h="0">
                <a:moveTo>
                  <a:pt x="2355265" y="0"/>
                </a:moveTo>
                <a:lnTo>
                  <a:pt x="3394354" y="0"/>
                </a:lnTo>
              </a:path>
              <a:path w="6858000" h="0">
                <a:moveTo>
                  <a:pt x="3394354" y="0"/>
                </a:moveTo>
                <a:lnTo>
                  <a:pt x="4433455" y="0"/>
                </a:lnTo>
              </a:path>
              <a:path w="6858000" h="0">
                <a:moveTo>
                  <a:pt x="4433455" y="0"/>
                </a:moveTo>
                <a:lnTo>
                  <a:pt x="68580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419303" y="4711979"/>
            <a:ext cx="8953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0">
                <a:latin typeface="Courier New"/>
                <a:cs typeface="Courier New"/>
              </a:rPr>
              <a:t>4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34936" y="4564976"/>
            <a:ext cx="718820" cy="39243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850">
                <a:latin typeface="Courier New"/>
                <a:cs typeface="Courier New"/>
              </a:rPr>
              <a:t>2011-06-</a:t>
            </a:r>
            <a:r>
              <a:rPr dirty="0" sz="850" spc="-25">
                <a:latin typeface="Courier New"/>
                <a:cs typeface="Courier New"/>
              </a:rPr>
              <a:t>01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850" spc="-10">
                <a:latin typeface="Courier New"/>
                <a:cs typeface="Courier New"/>
              </a:rPr>
              <a:t>04:50:07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804758" y="4711979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Received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120237" y="4711979"/>
            <a:ext cx="71882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0.00000001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575390" y="4711979"/>
            <a:ext cx="30289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20">
                <a:latin typeface="Courier New"/>
                <a:cs typeface="Courier New"/>
              </a:rPr>
              <a:t>0.00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989017" y="4564976"/>
            <a:ext cx="231394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130" marR="5080" indent="-139065">
              <a:lnSpc>
                <a:spcPct val="141500"/>
              </a:lnSpc>
              <a:spcBef>
                <a:spcPts val="10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8"/>
              </a:rPr>
              <a:t>8b960c87f9f1a6e6910e214fcf5f9c69b</a:t>
            </a:r>
            <a:r>
              <a:rPr dirty="0" sz="850" spc="50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8"/>
              </a:rPr>
              <a:t>60319ba58a39c61f299548412f5a1c6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432003" y="5024475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415632" y="0"/>
                </a:lnTo>
              </a:path>
              <a:path w="6858000" h="0">
                <a:moveTo>
                  <a:pt x="415632" y="0"/>
                </a:moveTo>
                <a:lnTo>
                  <a:pt x="1385455" y="0"/>
                </a:lnTo>
              </a:path>
              <a:path w="6858000" h="0">
                <a:moveTo>
                  <a:pt x="1385455" y="0"/>
                </a:moveTo>
                <a:lnTo>
                  <a:pt x="2355265" y="0"/>
                </a:lnTo>
              </a:path>
              <a:path w="6858000" h="0">
                <a:moveTo>
                  <a:pt x="2355265" y="0"/>
                </a:moveTo>
                <a:lnTo>
                  <a:pt x="3394354" y="0"/>
                </a:lnTo>
              </a:path>
              <a:path w="6858000" h="0">
                <a:moveTo>
                  <a:pt x="3394354" y="0"/>
                </a:moveTo>
                <a:lnTo>
                  <a:pt x="4433455" y="0"/>
                </a:lnTo>
              </a:path>
              <a:path w="6858000" h="0">
                <a:moveTo>
                  <a:pt x="4433455" y="0"/>
                </a:moveTo>
                <a:lnTo>
                  <a:pt x="68580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419303" y="5208219"/>
            <a:ext cx="8953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0">
                <a:latin typeface="Courier New"/>
                <a:cs typeface="Courier New"/>
              </a:rPr>
              <a:t>5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34936" y="5061203"/>
            <a:ext cx="718820" cy="39243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850">
                <a:latin typeface="Courier New"/>
                <a:cs typeface="Courier New"/>
              </a:rPr>
              <a:t>2011-06-</a:t>
            </a:r>
            <a:r>
              <a:rPr dirty="0" sz="850" spc="-25">
                <a:latin typeface="Courier New"/>
                <a:cs typeface="Courier New"/>
              </a:rPr>
              <a:t>01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850" spc="-10">
                <a:latin typeface="Courier New"/>
                <a:cs typeface="Courier New"/>
              </a:rPr>
              <a:t>09:32:24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804758" y="5208219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Received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120237" y="5208219"/>
            <a:ext cx="71882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0.00222222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575390" y="5208219"/>
            <a:ext cx="30289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20">
                <a:latin typeface="Courier New"/>
                <a:cs typeface="Courier New"/>
              </a:rPr>
              <a:t>0.02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4989017" y="5061203"/>
            <a:ext cx="2313940" cy="39243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25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9"/>
              </a:rPr>
              <a:t>8f6b63012753005236b1b76e4884e4dee</a:t>
            </a:r>
            <a:endParaRPr sz="8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425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9"/>
              </a:rPr>
              <a:t>7415e05ab96604d353001662cde6b53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432003" y="5520702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415632" y="0"/>
                </a:lnTo>
              </a:path>
              <a:path w="6858000" h="0">
                <a:moveTo>
                  <a:pt x="415632" y="0"/>
                </a:moveTo>
                <a:lnTo>
                  <a:pt x="1385455" y="0"/>
                </a:lnTo>
              </a:path>
              <a:path w="6858000" h="0">
                <a:moveTo>
                  <a:pt x="1385455" y="0"/>
                </a:moveTo>
                <a:lnTo>
                  <a:pt x="2355265" y="0"/>
                </a:lnTo>
              </a:path>
              <a:path w="6858000" h="0">
                <a:moveTo>
                  <a:pt x="2355265" y="0"/>
                </a:moveTo>
                <a:lnTo>
                  <a:pt x="3394354" y="0"/>
                </a:lnTo>
              </a:path>
              <a:path w="6858000" h="0">
                <a:moveTo>
                  <a:pt x="3394354" y="0"/>
                </a:moveTo>
                <a:lnTo>
                  <a:pt x="4433455" y="0"/>
                </a:lnTo>
              </a:path>
              <a:path w="6858000" h="0">
                <a:moveTo>
                  <a:pt x="4433455" y="0"/>
                </a:moveTo>
                <a:lnTo>
                  <a:pt x="68580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419303" y="5704446"/>
            <a:ext cx="8953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0">
                <a:latin typeface="Courier New"/>
                <a:cs typeface="Courier New"/>
              </a:rPr>
              <a:t>6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834936" y="5557430"/>
            <a:ext cx="718820" cy="39243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850">
                <a:latin typeface="Courier New"/>
                <a:cs typeface="Courier New"/>
              </a:rPr>
              <a:t>2011-06-</a:t>
            </a:r>
            <a:r>
              <a:rPr dirty="0" sz="850" spc="-25">
                <a:latin typeface="Courier New"/>
                <a:cs typeface="Courier New"/>
              </a:rPr>
              <a:t>01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850" spc="-10">
                <a:latin typeface="Courier New"/>
                <a:cs typeface="Courier New"/>
              </a:rPr>
              <a:t>09:32:24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804758" y="5704446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Received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120237" y="5704446"/>
            <a:ext cx="71882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0.00333333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4575390" y="5704446"/>
            <a:ext cx="30289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20">
                <a:latin typeface="Courier New"/>
                <a:cs typeface="Courier New"/>
              </a:rPr>
              <a:t>0.03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989017" y="5557430"/>
            <a:ext cx="2313940" cy="39243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25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10"/>
              </a:rPr>
              <a:t>60ff2dfdf67917040139903a0141f7525</a:t>
            </a:r>
            <a:endParaRPr sz="8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425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10"/>
              </a:rPr>
              <a:t>a7d152365b371b35fd1cf83f1d7f704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432003" y="6016930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415632" y="0"/>
                </a:lnTo>
              </a:path>
              <a:path w="6858000" h="0">
                <a:moveTo>
                  <a:pt x="415632" y="0"/>
                </a:moveTo>
                <a:lnTo>
                  <a:pt x="1385455" y="0"/>
                </a:lnTo>
              </a:path>
              <a:path w="6858000" h="0">
                <a:moveTo>
                  <a:pt x="1385455" y="0"/>
                </a:moveTo>
                <a:lnTo>
                  <a:pt x="2355265" y="0"/>
                </a:lnTo>
              </a:path>
              <a:path w="6858000" h="0">
                <a:moveTo>
                  <a:pt x="2355265" y="0"/>
                </a:moveTo>
                <a:lnTo>
                  <a:pt x="3394354" y="0"/>
                </a:lnTo>
              </a:path>
              <a:path w="6858000" h="0">
                <a:moveTo>
                  <a:pt x="3394354" y="0"/>
                </a:moveTo>
                <a:lnTo>
                  <a:pt x="4433455" y="0"/>
                </a:lnTo>
              </a:path>
              <a:path w="6858000" h="0">
                <a:moveTo>
                  <a:pt x="4433455" y="0"/>
                </a:moveTo>
                <a:lnTo>
                  <a:pt x="68580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/>
          <p:nvPr/>
        </p:nvSpPr>
        <p:spPr>
          <a:xfrm>
            <a:off x="419303" y="6200673"/>
            <a:ext cx="8953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0">
                <a:latin typeface="Courier New"/>
                <a:cs typeface="Courier New"/>
              </a:rPr>
              <a:t>7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834936" y="6053683"/>
            <a:ext cx="718820" cy="39243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850">
                <a:latin typeface="Courier New"/>
                <a:cs typeface="Courier New"/>
              </a:rPr>
              <a:t>2011-06-</a:t>
            </a:r>
            <a:r>
              <a:rPr dirty="0" sz="850" spc="-25">
                <a:latin typeface="Courier New"/>
                <a:cs typeface="Courier New"/>
              </a:rPr>
              <a:t>01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850" spc="-10">
                <a:latin typeface="Courier New"/>
                <a:cs typeface="Courier New"/>
              </a:rPr>
              <a:t>09:32:24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804758" y="6200673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Received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3120237" y="6200673"/>
            <a:ext cx="71882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0.00444444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4575390" y="6200673"/>
            <a:ext cx="30289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20">
                <a:latin typeface="Courier New"/>
                <a:cs typeface="Courier New"/>
              </a:rPr>
              <a:t>0.04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4989017" y="6053683"/>
            <a:ext cx="231394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130" marR="5080" indent="-139065">
              <a:lnSpc>
                <a:spcPct val="141500"/>
              </a:lnSpc>
              <a:spcBef>
                <a:spcPts val="10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11"/>
              </a:rPr>
              <a:t>f1db8d2c1ed576bc22f73016b3cbc1496</a:t>
            </a:r>
            <a:r>
              <a:rPr dirty="0" sz="850" spc="50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11"/>
              </a:rPr>
              <a:t>797c442c7df9bbbe7649df2460c78aa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57" name="object 57" descr=""/>
          <p:cNvSpPr/>
          <p:nvPr/>
        </p:nvSpPr>
        <p:spPr>
          <a:xfrm>
            <a:off x="432003" y="6513169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415632" y="0"/>
                </a:lnTo>
              </a:path>
              <a:path w="6858000" h="0">
                <a:moveTo>
                  <a:pt x="415632" y="0"/>
                </a:moveTo>
                <a:lnTo>
                  <a:pt x="1385455" y="0"/>
                </a:lnTo>
              </a:path>
              <a:path w="6858000" h="0">
                <a:moveTo>
                  <a:pt x="1385455" y="0"/>
                </a:moveTo>
                <a:lnTo>
                  <a:pt x="2355265" y="0"/>
                </a:lnTo>
              </a:path>
              <a:path w="6858000" h="0">
                <a:moveTo>
                  <a:pt x="2355265" y="0"/>
                </a:moveTo>
                <a:lnTo>
                  <a:pt x="3394354" y="0"/>
                </a:lnTo>
              </a:path>
              <a:path w="6858000" h="0">
                <a:moveTo>
                  <a:pt x="3394354" y="0"/>
                </a:moveTo>
                <a:lnTo>
                  <a:pt x="4433455" y="0"/>
                </a:lnTo>
              </a:path>
              <a:path w="6858000" h="0">
                <a:moveTo>
                  <a:pt x="4433455" y="0"/>
                </a:moveTo>
                <a:lnTo>
                  <a:pt x="68580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 txBox="1"/>
          <p:nvPr/>
        </p:nvSpPr>
        <p:spPr>
          <a:xfrm>
            <a:off x="419303" y="6696900"/>
            <a:ext cx="8953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0">
                <a:latin typeface="Courier New"/>
                <a:cs typeface="Courier New"/>
              </a:rPr>
              <a:t>8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834936" y="6549911"/>
            <a:ext cx="718820" cy="39243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850">
                <a:latin typeface="Courier New"/>
                <a:cs typeface="Courier New"/>
              </a:rPr>
              <a:t>2011-06-</a:t>
            </a:r>
            <a:r>
              <a:rPr dirty="0" sz="850" spc="-25">
                <a:latin typeface="Courier New"/>
                <a:cs typeface="Courier New"/>
              </a:rPr>
              <a:t>04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850" spc="-10">
                <a:latin typeface="Courier New"/>
                <a:cs typeface="Courier New"/>
              </a:rPr>
              <a:t>10:09:00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1804758" y="669690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Received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3120237" y="6696900"/>
            <a:ext cx="71882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0.00500000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4575390" y="6696900"/>
            <a:ext cx="30289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20">
                <a:latin typeface="Courier New"/>
                <a:cs typeface="Courier New"/>
              </a:rPr>
              <a:t>0.07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4989017" y="6549911"/>
            <a:ext cx="231394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130" marR="5080" indent="-139065">
              <a:lnSpc>
                <a:spcPct val="141500"/>
              </a:lnSpc>
              <a:spcBef>
                <a:spcPts val="10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12"/>
              </a:rPr>
              <a:t>1b703ca32b2da08cf896081a96c48f643</a:t>
            </a:r>
            <a:r>
              <a:rPr dirty="0" sz="850" spc="50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12"/>
              </a:rPr>
              <a:t>3641e2c7d805fd170a31b0cbfb900df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4" name="object 64" descr=""/>
          <p:cNvSpPr/>
          <p:nvPr/>
        </p:nvSpPr>
        <p:spPr>
          <a:xfrm>
            <a:off x="432003" y="7009396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415632" y="0"/>
                </a:lnTo>
              </a:path>
              <a:path w="6858000" h="0">
                <a:moveTo>
                  <a:pt x="415632" y="0"/>
                </a:moveTo>
                <a:lnTo>
                  <a:pt x="1385455" y="0"/>
                </a:lnTo>
              </a:path>
              <a:path w="6858000" h="0">
                <a:moveTo>
                  <a:pt x="1385455" y="0"/>
                </a:moveTo>
                <a:lnTo>
                  <a:pt x="2355265" y="0"/>
                </a:lnTo>
              </a:path>
              <a:path w="6858000" h="0">
                <a:moveTo>
                  <a:pt x="2355265" y="0"/>
                </a:moveTo>
                <a:lnTo>
                  <a:pt x="3394354" y="0"/>
                </a:lnTo>
              </a:path>
              <a:path w="6858000" h="0">
                <a:moveTo>
                  <a:pt x="3394354" y="0"/>
                </a:moveTo>
                <a:lnTo>
                  <a:pt x="4433455" y="0"/>
                </a:lnTo>
              </a:path>
              <a:path w="6858000" h="0">
                <a:moveTo>
                  <a:pt x="4433455" y="0"/>
                </a:moveTo>
                <a:lnTo>
                  <a:pt x="68580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 txBox="1"/>
          <p:nvPr/>
        </p:nvSpPr>
        <p:spPr>
          <a:xfrm>
            <a:off x="419303" y="7193127"/>
            <a:ext cx="8953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0">
                <a:latin typeface="Courier New"/>
                <a:cs typeface="Courier New"/>
              </a:rPr>
              <a:t>9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834936" y="7046138"/>
            <a:ext cx="718820" cy="39243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850">
                <a:latin typeface="Courier New"/>
                <a:cs typeface="Courier New"/>
              </a:rPr>
              <a:t>2011-06-</a:t>
            </a:r>
            <a:r>
              <a:rPr dirty="0" sz="850" spc="-25">
                <a:latin typeface="Courier New"/>
                <a:cs typeface="Courier New"/>
              </a:rPr>
              <a:t>04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850" spc="-10">
                <a:latin typeface="Courier New"/>
                <a:cs typeface="Courier New"/>
              </a:rPr>
              <a:t>10:09:00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1804758" y="7193127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Received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3120237" y="7193127"/>
            <a:ext cx="71882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0.00500000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4575390" y="7193127"/>
            <a:ext cx="30289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20">
                <a:latin typeface="Courier New"/>
                <a:cs typeface="Courier New"/>
              </a:rPr>
              <a:t>0.07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4989017" y="7046138"/>
            <a:ext cx="2313940" cy="39243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25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13"/>
              </a:rPr>
              <a:t>495167f5b9d55519717cb171208a98ffd</a:t>
            </a:r>
            <a:endParaRPr sz="8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425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13"/>
              </a:rPr>
              <a:t>347410169f258b598b1b65447d8e078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71" name="object 71" descr=""/>
          <p:cNvSpPr/>
          <p:nvPr/>
        </p:nvSpPr>
        <p:spPr>
          <a:xfrm>
            <a:off x="432003" y="7505624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415632" y="0"/>
                </a:lnTo>
              </a:path>
              <a:path w="6858000" h="0">
                <a:moveTo>
                  <a:pt x="415632" y="0"/>
                </a:moveTo>
                <a:lnTo>
                  <a:pt x="1385455" y="0"/>
                </a:lnTo>
              </a:path>
              <a:path w="6858000" h="0">
                <a:moveTo>
                  <a:pt x="1385455" y="0"/>
                </a:moveTo>
                <a:lnTo>
                  <a:pt x="2355265" y="0"/>
                </a:lnTo>
              </a:path>
              <a:path w="6858000" h="0">
                <a:moveTo>
                  <a:pt x="2355265" y="0"/>
                </a:moveTo>
                <a:lnTo>
                  <a:pt x="3394354" y="0"/>
                </a:lnTo>
              </a:path>
              <a:path w="6858000" h="0">
                <a:moveTo>
                  <a:pt x="3394354" y="0"/>
                </a:moveTo>
                <a:lnTo>
                  <a:pt x="4433455" y="0"/>
                </a:lnTo>
              </a:path>
              <a:path w="6858000" h="0">
                <a:moveTo>
                  <a:pt x="4433455" y="0"/>
                </a:moveTo>
                <a:lnTo>
                  <a:pt x="68580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 txBox="1"/>
          <p:nvPr/>
        </p:nvSpPr>
        <p:spPr>
          <a:xfrm>
            <a:off x="419303" y="7689354"/>
            <a:ext cx="16446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25">
                <a:latin typeface="Courier New"/>
                <a:cs typeface="Courier New"/>
              </a:rPr>
              <a:t>10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834936" y="7542352"/>
            <a:ext cx="718820" cy="39243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850">
                <a:latin typeface="Courier New"/>
                <a:cs typeface="Courier New"/>
              </a:rPr>
              <a:t>2011-06-</a:t>
            </a:r>
            <a:r>
              <a:rPr dirty="0" sz="850" spc="-25">
                <a:latin typeface="Courier New"/>
                <a:cs typeface="Courier New"/>
              </a:rPr>
              <a:t>17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850" spc="-10">
                <a:latin typeface="Courier New"/>
                <a:cs typeface="Courier New"/>
              </a:rPr>
              <a:t>08:28:30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1804758" y="7689354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Received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3120237" y="7689354"/>
            <a:ext cx="71882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0.01000000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4575390" y="7689354"/>
            <a:ext cx="30289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20">
                <a:latin typeface="Courier New"/>
                <a:cs typeface="Courier New"/>
              </a:rPr>
              <a:t>0.19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4989017" y="7542352"/>
            <a:ext cx="231394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130" marR="5080" indent="-139065">
              <a:lnSpc>
                <a:spcPct val="141500"/>
              </a:lnSpc>
              <a:spcBef>
                <a:spcPts val="10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14"/>
              </a:rPr>
              <a:t>2c484eaaf9bdaa42caee501523c631b1c</a:t>
            </a:r>
            <a:r>
              <a:rPr dirty="0" sz="850" spc="50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14"/>
              </a:rPr>
              <a:t>eaef89838ea93bd5d199ac275469d22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78" name="object 78" descr=""/>
          <p:cNvSpPr/>
          <p:nvPr/>
        </p:nvSpPr>
        <p:spPr>
          <a:xfrm>
            <a:off x="432003" y="8001851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415632" y="0"/>
                </a:lnTo>
              </a:path>
              <a:path w="6858000" h="0">
                <a:moveTo>
                  <a:pt x="415632" y="0"/>
                </a:moveTo>
                <a:lnTo>
                  <a:pt x="1385455" y="0"/>
                </a:lnTo>
              </a:path>
              <a:path w="6858000" h="0">
                <a:moveTo>
                  <a:pt x="1385455" y="0"/>
                </a:moveTo>
                <a:lnTo>
                  <a:pt x="2355265" y="0"/>
                </a:lnTo>
              </a:path>
              <a:path w="6858000" h="0">
                <a:moveTo>
                  <a:pt x="2355265" y="0"/>
                </a:moveTo>
                <a:lnTo>
                  <a:pt x="3394354" y="0"/>
                </a:lnTo>
              </a:path>
              <a:path w="6858000" h="0">
                <a:moveTo>
                  <a:pt x="3394354" y="0"/>
                </a:moveTo>
                <a:lnTo>
                  <a:pt x="4433455" y="0"/>
                </a:lnTo>
              </a:path>
              <a:path w="6858000" h="0">
                <a:moveTo>
                  <a:pt x="4433455" y="0"/>
                </a:moveTo>
                <a:lnTo>
                  <a:pt x="68580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 txBox="1"/>
          <p:nvPr/>
        </p:nvSpPr>
        <p:spPr>
          <a:xfrm>
            <a:off x="419303" y="8185594"/>
            <a:ext cx="16446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25">
                <a:latin typeface="Courier New"/>
                <a:cs typeface="Courier New"/>
              </a:rPr>
              <a:t>11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834936" y="8038579"/>
            <a:ext cx="718820" cy="39243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850">
                <a:latin typeface="Courier New"/>
                <a:cs typeface="Courier New"/>
              </a:rPr>
              <a:t>2011-07-</a:t>
            </a:r>
            <a:r>
              <a:rPr dirty="0" sz="850" spc="-25">
                <a:latin typeface="Courier New"/>
                <a:cs typeface="Courier New"/>
              </a:rPr>
              <a:t>06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850" spc="-10">
                <a:latin typeface="Courier New"/>
                <a:cs typeface="Courier New"/>
              </a:rPr>
              <a:t>07:39:12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1804758" y="8185594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Received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3120237" y="8185594"/>
            <a:ext cx="71882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0.06660000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4575390" y="8185594"/>
            <a:ext cx="30289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20">
                <a:latin typeface="Courier New"/>
                <a:cs typeface="Courier New"/>
              </a:rPr>
              <a:t>0.85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4989017" y="8038579"/>
            <a:ext cx="231394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130" marR="5080" indent="-139065">
              <a:lnSpc>
                <a:spcPct val="141500"/>
              </a:lnSpc>
              <a:spcBef>
                <a:spcPts val="10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15"/>
              </a:rPr>
              <a:t>02a206264aecaf9f45f725533496b1b80</a:t>
            </a:r>
            <a:r>
              <a:rPr dirty="0" sz="850" spc="50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15"/>
              </a:rPr>
              <a:t>bdd5a239194d8dd8100eed5415b6a14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85" name="object 85" descr=""/>
          <p:cNvSpPr/>
          <p:nvPr/>
        </p:nvSpPr>
        <p:spPr>
          <a:xfrm>
            <a:off x="432003" y="8498078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415632" y="0"/>
                </a:lnTo>
              </a:path>
              <a:path w="6858000" h="0">
                <a:moveTo>
                  <a:pt x="415632" y="0"/>
                </a:moveTo>
                <a:lnTo>
                  <a:pt x="1385455" y="0"/>
                </a:lnTo>
              </a:path>
              <a:path w="6858000" h="0">
                <a:moveTo>
                  <a:pt x="1385455" y="0"/>
                </a:moveTo>
                <a:lnTo>
                  <a:pt x="2355265" y="0"/>
                </a:lnTo>
              </a:path>
              <a:path w="6858000" h="0">
                <a:moveTo>
                  <a:pt x="2355265" y="0"/>
                </a:moveTo>
                <a:lnTo>
                  <a:pt x="3394354" y="0"/>
                </a:lnTo>
              </a:path>
              <a:path w="6858000" h="0">
                <a:moveTo>
                  <a:pt x="3394354" y="0"/>
                </a:moveTo>
                <a:lnTo>
                  <a:pt x="4433455" y="0"/>
                </a:lnTo>
              </a:path>
              <a:path w="6858000" h="0">
                <a:moveTo>
                  <a:pt x="4433455" y="0"/>
                </a:moveTo>
                <a:lnTo>
                  <a:pt x="68580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 txBox="1"/>
          <p:nvPr/>
        </p:nvSpPr>
        <p:spPr>
          <a:xfrm>
            <a:off x="419303" y="8681822"/>
            <a:ext cx="16446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25">
                <a:latin typeface="Courier New"/>
                <a:cs typeface="Courier New"/>
              </a:rPr>
              <a:t>12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834936" y="8534806"/>
            <a:ext cx="718820" cy="39243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850">
                <a:latin typeface="Courier New"/>
                <a:cs typeface="Courier New"/>
              </a:rPr>
              <a:t>2011-07-</a:t>
            </a:r>
            <a:r>
              <a:rPr dirty="0" sz="850" spc="-25">
                <a:latin typeface="Courier New"/>
                <a:cs typeface="Courier New"/>
              </a:rPr>
              <a:t>08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850" spc="-10">
                <a:latin typeface="Courier New"/>
                <a:cs typeface="Courier New"/>
              </a:rPr>
              <a:t>00:01:10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1804758" y="8681822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Received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3120237" y="8681822"/>
            <a:ext cx="71882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0.00100000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4575390" y="8681822"/>
            <a:ext cx="30289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20">
                <a:latin typeface="Courier New"/>
                <a:cs typeface="Courier New"/>
              </a:rPr>
              <a:t>0.02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4989017" y="8534806"/>
            <a:ext cx="231394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130" marR="5080" indent="-139065">
              <a:lnSpc>
                <a:spcPct val="141500"/>
              </a:lnSpc>
              <a:spcBef>
                <a:spcPts val="10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16"/>
              </a:rPr>
              <a:t>fd3c66b9c981a3ccc40ae0f631f45286e</a:t>
            </a:r>
            <a:r>
              <a:rPr dirty="0" sz="850" spc="50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16"/>
              </a:rPr>
              <a:t>7b31cf6d9afa1acaf8be1261f133690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92" name="object 92" descr=""/>
          <p:cNvSpPr/>
          <p:nvPr/>
        </p:nvSpPr>
        <p:spPr>
          <a:xfrm>
            <a:off x="432003" y="8994305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415632" y="0"/>
                </a:lnTo>
              </a:path>
              <a:path w="6858000" h="0">
                <a:moveTo>
                  <a:pt x="415632" y="0"/>
                </a:moveTo>
                <a:lnTo>
                  <a:pt x="1385455" y="0"/>
                </a:lnTo>
              </a:path>
              <a:path w="6858000" h="0">
                <a:moveTo>
                  <a:pt x="1385455" y="0"/>
                </a:moveTo>
                <a:lnTo>
                  <a:pt x="2355265" y="0"/>
                </a:lnTo>
              </a:path>
              <a:path w="6858000" h="0">
                <a:moveTo>
                  <a:pt x="2355265" y="0"/>
                </a:moveTo>
                <a:lnTo>
                  <a:pt x="3394354" y="0"/>
                </a:lnTo>
              </a:path>
              <a:path w="6858000" h="0">
                <a:moveTo>
                  <a:pt x="3394354" y="0"/>
                </a:moveTo>
                <a:lnTo>
                  <a:pt x="4433455" y="0"/>
                </a:lnTo>
              </a:path>
              <a:path w="6858000" h="0">
                <a:moveTo>
                  <a:pt x="4433455" y="0"/>
                </a:moveTo>
                <a:lnTo>
                  <a:pt x="68580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 txBox="1"/>
          <p:nvPr/>
        </p:nvSpPr>
        <p:spPr>
          <a:xfrm>
            <a:off x="419303" y="9178049"/>
            <a:ext cx="16446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25">
                <a:latin typeface="Courier New"/>
                <a:cs typeface="Courier New"/>
              </a:rPr>
              <a:t>13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834936" y="9031058"/>
            <a:ext cx="718820" cy="39243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850">
                <a:latin typeface="Courier New"/>
                <a:cs typeface="Courier New"/>
              </a:rPr>
              <a:t>2011-08-</a:t>
            </a:r>
            <a:r>
              <a:rPr dirty="0" sz="850" spc="-25">
                <a:latin typeface="Courier New"/>
                <a:cs typeface="Courier New"/>
              </a:rPr>
              <a:t>11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850" spc="-10">
                <a:latin typeface="Courier New"/>
                <a:cs typeface="Courier New"/>
              </a:rPr>
              <a:t>04:46:45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1804758" y="9178049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Received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3120237" y="9178049"/>
            <a:ext cx="71882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0.00230000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4575390" y="9178049"/>
            <a:ext cx="30289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20">
                <a:latin typeface="Courier New"/>
                <a:cs typeface="Courier New"/>
              </a:rPr>
              <a:t>0.02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4989017" y="9031058"/>
            <a:ext cx="231394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130" marR="5080" indent="-139065">
              <a:lnSpc>
                <a:spcPct val="141500"/>
              </a:lnSpc>
              <a:spcBef>
                <a:spcPts val="10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17"/>
              </a:rPr>
              <a:t>abe97598b77da61432bb4add04caa6078</a:t>
            </a:r>
            <a:r>
              <a:rPr dirty="0" sz="850" spc="50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17"/>
              </a:rPr>
              <a:t>2140600facd71c8c0f7d45ed98fce14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99" name="object 99" descr=""/>
          <p:cNvSpPr/>
          <p:nvPr/>
        </p:nvSpPr>
        <p:spPr>
          <a:xfrm>
            <a:off x="432003" y="9490532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415632" y="0"/>
                </a:lnTo>
              </a:path>
              <a:path w="6858000" h="0">
                <a:moveTo>
                  <a:pt x="415632" y="0"/>
                </a:moveTo>
                <a:lnTo>
                  <a:pt x="1385455" y="0"/>
                </a:lnTo>
              </a:path>
              <a:path w="6858000" h="0">
                <a:moveTo>
                  <a:pt x="1385455" y="0"/>
                </a:moveTo>
                <a:lnTo>
                  <a:pt x="2355265" y="0"/>
                </a:lnTo>
              </a:path>
              <a:path w="6858000" h="0">
                <a:moveTo>
                  <a:pt x="2355265" y="0"/>
                </a:moveTo>
                <a:lnTo>
                  <a:pt x="3394354" y="0"/>
                </a:lnTo>
              </a:path>
              <a:path w="6858000" h="0">
                <a:moveTo>
                  <a:pt x="3394354" y="0"/>
                </a:moveTo>
                <a:lnTo>
                  <a:pt x="4433455" y="0"/>
                </a:lnTo>
              </a:path>
              <a:path w="6858000" h="0">
                <a:moveTo>
                  <a:pt x="4433455" y="0"/>
                </a:moveTo>
                <a:lnTo>
                  <a:pt x="68580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432003" y="9986771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415632" y="0"/>
                </a:lnTo>
              </a:path>
              <a:path w="6858000" h="0">
                <a:moveTo>
                  <a:pt x="415632" y="0"/>
                </a:moveTo>
                <a:lnTo>
                  <a:pt x="1385455" y="0"/>
                </a:lnTo>
              </a:path>
              <a:path w="6858000" h="0">
                <a:moveTo>
                  <a:pt x="1385455" y="0"/>
                </a:moveTo>
                <a:lnTo>
                  <a:pt x="2355265" y="0"/>
                </a:lnTo>
              </a:path>
              <a:path w="6858000" h="0">
                <a:moveTo>
                  <a:pt x="2355265" y="0"/>
                </a:moveTo>
                <a:lnTo>
                  <a:pt x="3394354" y="0"/>
                </a:lnTo>
              </a:path>
              <a:path w="6858000" h="0">
                <a:moveTo>
                  <a:pt x="3394354" y="0"/>
                </a:moveTo>
                <a:lnTo>
                  <a:pt x="4433455" y="0"/>
                </a:lnTo>
              </a:path>
              <a:path w="6858000" h="0">
                <a:moveTo>
                  <a:pt x="4433455" y="0"/>
                </a:moveTo>
                <a:lnTo>
                  <a:pt x="68580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 txBox="1"/>
          <p:nvPr/>
        </p:nvSpPr>
        <p:spPr>
          <a:xfrm>
            <a:off x="419303" y="9674276"/>
            <a:ext cx="16446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25">
                <a:latin typeface="Courier New"/>
                <a:cs typeface="Courier New"/>
              </a:rPr>
              <a:t>14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834936" y="9527285"/>
            <a:ext cx="718820" cy="39243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850">
                <a:latin typeface="Courier New"/>
                <a:cs typeface="Courier New"/>
              </a:rPr>
              <a:t>2011-09-</a:t>
            </a:r>
            <a:r>
              <a:rPr dirty="0" sz="850" spc="-25">
                <a:latin typeface="Courier New"/>
                <a:cs typeface="Courier New"/>
              </a:rPr>
              <a:t>26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850" spc="-10">
                <a:latin typeface="Courier New"/>
                <a:cs typeface="Courier New"/>
              </a:rPr>
              <a:t>10:00:21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1804758" y="9674276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Received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3120237" y="9674276"/>
            <a:ext cx="71882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0.00000001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4575390" y="9674276"/>
            <a:ext cx="30289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20">
                <a:latin typeface="Courier New"/>
                <a:cs typeface="Courier New"/>
              </a:rPr>
              <a:t>0.00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4989017" y="9527285"/>
            <a:ext cx="231394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130" marR="5080" indent="-139065">
              <a:lnSpc>
                <a:spcPct val="141500"/>
              </a:lnSpc>
              <a:spcBef>
                <a:spcPts val="10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18"/>
              </a:rPr>
              <a:t>c200a92697940eccd2cef8854f90fd87a</a:t>
            </a:r>
            <a:r>
              <a:rPr dirty="0" sz="850" spc="50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18"/>
              </a:rPr>
              <a:t>3740c99165355d928432c4d9c1a513c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09:54:27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167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e785e50be3182e82c9c77cc18a6cabd64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fbcd67ffb071cb3620e44895c850504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168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e84e8fa4415f3e45cd06ea70bfbddad5f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354306afb22696b477d12788b07d742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169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0a9392ed929a545934ce1e3565c407595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76a485f85028802fa131604a47b651c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170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660deca1934c01eb4f7b1aa59b2a68578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35e9348c7c95162ee700aed3e6c93f2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171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c8962ff0296c844daa3033884ceb05fb3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a9e30710b2f81930d36c76a99f26a03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172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c13c18b39485e21caaae50f5b9f8c2df3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007ef6896ef38ce1d6ca8446c1aa3d2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173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5105f3648395053036a02d0412b504972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7fc407412a1023981fd7e0c75df0b1c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174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37da60daf2f7bb4e27e40f2c0f68ca4a2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61f82193bcc7c77b39776b2244997d1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175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f1fa1b891237db3d6e611de413089b22b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80962e6c84db3f66e8a0acd6cab18bf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176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4f79d9890daff22b7c10ca698480de416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dff3fc2f5d17575a84bd997dec1f4cc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177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76b931efdce39e063cada47e20df7eb93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14315716f90d3611b333ed8b7f0de1b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178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c13b03de66cb4e27e0b3bdb66f15dc89c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9dc5749da093e5c15a956167ae7e091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179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21a0b711a7668c047dcae0f91fc609adf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efef1ed41359be29e23c49d5c462f6e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180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731a9c08a3822bbc2c98710edd8434785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c7f93745d0a30ff5f425909608206dd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181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4387d937a0740220023e404bbf697bcc2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f20bba66508ed0d228e9bb95ff58cc1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182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d3584468f453a6d7cd1c6d70ce0054663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16c195c23ea007781aab0b289b849fd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183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594e2b6cf3b8af4460d70253aa75a1823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c2fe2ae4e167cf641ee1a5f44ebd66a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184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3ea9e22e891df359103fe8aece777f1a2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2d5de5b0f5ae39b8002cf1214804786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185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ffba3f8570b278f78368a45435bd5836d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b914f2be5c663ba7b21adb0342dbc7d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09:54:27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186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159265c9af719ca936ed2cb439b867b53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b382ca1a363990967d81621996b3df7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187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a2ac640f5a7ea1f8822e93561ec9d7d24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a0921d065081d0a9f3053aaadf63be3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188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7b7c44e4107510c376094dadafe395839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9fc68a80d97c755a4be04713fdc42a6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189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c61ab929ffe03ee39b3d450b856300bf9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194c4348dba745fedb5ae2dee3f0a53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190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54d0e4b97a0d0631ca022cb8b3a3f1b47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4eaa7d4dc0c5539b5ff0118bfdd1807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191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a7b9b91e230ad5438e161d50127d4c59e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25424f646b4273cff65b1d97b42f43a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192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5e2f382548459f5bc21c16e711f68f155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c6a3d4eb111bfb0b707128ab7bd7a3d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193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120dacd35bcabc420391e239a853b36d1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c985895dc11762d508ac5d6472decd8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194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3ebdcdf5ed31fccad8eb4b18b5362daed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74de8b908803666296158435f9bc6c2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195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25fcd9e823e9d5592d2b3ee94c13a9cf3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f6c8f54803b5c8e9b3b5db075a74795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196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2abd5f671aabbc112981af62f80483134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e8387697345cc14b5e059af8709f234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197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afebd699f0813f119a70d05ea8c4067b3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42fe2313acd4c4dcef45c212f3b5b2e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198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825514ac296a0776e472afd5d2f5f5dd6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53014414a26b296a2b82f4f716bae29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199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7ce3b84d7686b4e925b107483807912f5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0de82ce7c670d1458c9df9e8c463f28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200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96b3c2b97230a952d9d407fceb05aab46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dc5dc30297781d85a28dea379091a7b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201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4f0539633d915064b30f2e947042aae1c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9bc081ca057cc8ab43f3137b6e8c2c4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202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5400bc2e6af0a455756ff73016297cc65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3dbf93e008dbc3f07e12f00015fd625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203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ebda2224fcb80c8b20e5c31f4d0689857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9ba87f7d8c5ea255f541f102305cece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204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44f8ecb6919388bb16564427109ad1f03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683c2246294285b1f00ab86fc24d535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09:54:27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205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9ac1856c4697e9b450cfc8dc85c16a071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35fff2d30bf8875ae56e8e9abc4c42c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206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708620276790e305dcac78e7ab7d70f28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218fdb8abce8b72edbeaaf1128c0527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207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eacb7ef5e5326c6062b9a9050c69eef21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d9b42abeb0e2a13472d4cffbf32459e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208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8cf4288e6c8a8c4821a13f2f0ff3a7998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2694cd8fa8ddf2f023dd49ef0a7c845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209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3f707a7720ef22df9eef15ce8f95ebfd9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afbf76aa08230a912c0fa73cdaa5b49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210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cd4d65b83a0078bff4e5d794e23a92133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38c49f4315fb8f773dd5d09ed4bbaf9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211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1fe7a751936f2a3b55a136dc5a021c9fb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87f5fc7f354ea97c86f5c4da1ddc58d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212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2cbb6b2a743a57f66aa600f54e6e05b1e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4744796100195e03c4abe1a35f96f81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213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9d896930f578bdd5f175432b9d8150a21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01bb6f2921d2ee2ee228652cc62c75c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214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4a64d6b527eabf052155f39f5ae1e8c03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998c7366ba3f27c8561c05595fea034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215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fab9ff5e4c7ae658d8eb6ac3b9184e9fe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52d6fb9627225ebb68e38a06fff7cc8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216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d57d0ec7203ab35a7c5d0557f40add4b8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49ccd67eb02d3917c65f830776d3d64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217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3f2803e3a285dbd046a90374667a60efd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38289f36da2eecb78ca72ae3bdf782e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218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8ce3c3492bebd610756c3ba159a8ec23d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37ac5f478411e1d7dcb1563a5652ba1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219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15b24ee88486922d254df996b5d604d9a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40d6ff7d12f0fbbc0dae327a663c189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220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e7d72ae9edc052ca56537c88781b6d96a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1d7ea5bdae094d6c0098f3437cc4d58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221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ae5bc622a0adae1788bdbc60efa2850b9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d3a3a74f57eac98eadf5c85b5a83421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222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eb211cec1ebbb7c7fe69d6d27e356522a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c31ea5c1649a6867491136be237c629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223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0ed9a49ed022a7b78f8847bb5286fb0a3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728f34e350f68c016142b4a0f95a472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09:54:27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224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9ffd3799d782ef6df27b0bda87df753b2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0b203b29226772a7956401e1daf270e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225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5f09997ff2e7a6fded2e193501e2fbcfd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551ba65962d4381d961f18f42c51b57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226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6c497947ce052902f6726b780b67a87e0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0006b17fd1e3428e0955bc4c8e06a79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227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6923682368bb6a30d4779c50ff58bed88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84dd39ae12ec3e1b09b3bb2e8b7846e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228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fba0b68340247f425182beb631897052d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49699ef5543f0bac7270fa87e2077a5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229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7eb17b88309084939811fefdbe90eb177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69332dd3e508fdd0b6f8f5cc895ee78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230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46e12d68b8d9b82fc07c7f83bdd583954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00e9968dc127f0ccbc2d8113d9ac18b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231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167bf6f39a14798ccaabfdd368ad78ae3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be0fcd7e0503715cda934e83e7aa768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232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c8026ac51d7b420f49e738800911544a2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f105a5aacccc15d0695073f3437f2f4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233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744258b19eebe4f3986ceb22388c87fcc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bb20637617b0642ca1dece26b873411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234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7a6ae68f32b93a5f10a6758fc7d649f8f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f394f525ea272d8b413a4d30920f25f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235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25e00ea5929c0f908cad057c613240f40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d4e171f0688a60daadb9b755050d5ae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236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b1291cc9dec827ef33ec702b7262e804f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ff180c840decdbf35ba6bb8f014d027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237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3c90b64b6c9b1b0f3c4563c0fa4ae18fa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be83e0ef26d4fcb55faf3be6affe95e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238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3670232ace307a933d1b545272e383431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adcc3eac63c2a88566e4eb52d45997c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239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068488cdb1cbea2c0fba7201177639aba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6f9bd0a3423a5551c54dce476d02a70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240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f217c97343fcbb4a60929d738603c45be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57f9abb58a43afdeca2bf7b1f4c8365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241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d3275e4bf6f586f95e7a5678a676881fd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791a1c0da37b78b18204060f14a14d9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242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cc9a8464c8ec627a6b3ae52e33a1d030d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87920ac9d0bf24b61e998f7b2d11b91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09:54:27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243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007f36732dcb609c338be4f367310277f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9767328d525b89e12432f8157c440cf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244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2c6acadce30c0a96f83de0858a3bdb52a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8ff6ff3d5b41c712e1737c3ea5da46b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245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129ae5aa0925db29193bf457b7af44cc0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f394901414fd3a5509dcff544e3a16f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246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e20d272915f1caa82e0865f3e2126b8b5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e82f7490b7012ce7416935eea2ea156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247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4603f6f0563fa8da19512a5e087e73177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aeb049b106e117c452ee3fdc5a5d28a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248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f94b684cdb6747ea7c2668ca807a91689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53b437e71ae491607fbc281c9e07d79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249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78d7e671c2b732347b80f2865dcbe1a72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73e7b50d5bc150216b2717fa55de2aa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250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f195367fe9269494a988c960dcd570cc8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867a86f9d9e0d3c390b860c6c4e980d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251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5800d46f0d89dd99ebc96914aa0e951af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ebc489ef78098e9887cb78db23dbf3c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252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04bca07e32dc3733d053a545cc69d4bf1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7cd37bc4cfa780b338f411c4ffd91a6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253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2acc88c31ec40d8af2226746c6c783dbd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43d2978c4b188eeb14c8f188dfe4f20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254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7edda4e8b85caa44e119d742dbcf05be0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3422b23dae43bcf8c3ad8108e68bb71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255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47c46ca1e3d2314afb3ad6952622ec6d2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e0fb79ab6f2dd5371ad860de7438ace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256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f0d184a18e3fe194b14bcaa450249cb1e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a1b1d2efd93dc05a21145c51ba9e6d5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257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9b3c69a9285e0899fae1a941e9c5e68ae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bd0585752ade211f70f62ad57e405da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258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6e68580fd4ca849f07ba810d4b95ec5dc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41f537699b6959d31ff0620e8362b72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259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f58782ade9f1ecdf176167288370a488e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4089cad4df9f4ef67517f456d55cb97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260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8285bd7a551a53fc541aad492fbeabba6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fa70934541d42b181b65e39fdaa33c9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261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93113971fedc22971f0e610f68f7e5552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37b57f7c0b2a93a94cd5b38109473ba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09:54:27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262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ffb7608ebd5e5f2a756be100b1e966179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7e752d5f697c50bac3f643f0c80de21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263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06024717942c3d7b3365dba4b222a7ddc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692d6c0d39861021e82377f6244f72e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264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7d46c5f44a825ec2b0300097bbb71bef1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4838cb26e79ebd4fcfb78cf5972666f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265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7ba3a32b8d897e08f869035fbda7ce8e1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25ae0e6f683d9508d721716006e855d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266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4c87885036483439de66b74c2bdfae8d6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b7493fad8808b0018ebe5badeba7ca9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267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a227a5ef6a1c3ad45c2b58fc56409de1e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636a4c376faa90cdc010f9b3f292b56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268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9fb733a07d8cb2d70fe5105160b12b5c7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d809f5b97366e4cd5a28fcf0d57900b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269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671196e58cf0bcd7b342f265c82ad64ba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acb13282cfc33b87606f7d8138030aa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270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aff3e2d003976af1fa6753f2e3ecb316e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7518c2ef7dda36c903fb72de8e5d2a6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271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2bbd82c8b088bff562420ce552a3cb27f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0c5ab704b257447a20bc4de77859e87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272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4028b4bea2156d55841b11729a0818ef8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87791f238294bf31a7e44dc3520b580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273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9aa497bf000b20f5ec5dc512bb6c1b60b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68fc584d38b292b434e839ea8807bf0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274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c944a6acac054275a5e294e746d9ce79f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6dcae91f3b4f5a84561aee6404a55b3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275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defa6509514bd41c80f725588f5ccac8e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bf04c7a87fb3c461f2cad010f500ab2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276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19ffde1849450a6bedf7fc073d2200f69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262fdd7ab1dd40f7ebfab452d22bdfd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277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e9f945a4778077221eba12c26c1a3fc04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b52f6866894efb48205e6eefbd8b837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278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e3418edb4228c5c17bd80907dec780cfa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5771e946e43a953be1328f32c282b31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279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b74cdf3ace724a623cbc63275ebdf946c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dfc924585f62a8a2b4675099b545975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280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0bd68c6918feb7cc1f6ac1b966a956a4b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fd3198142af0050fdea207ad894cd12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09:54:27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281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078f9ebd01f65f92f54d235aa73a8652e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6f4ba6cd3a448b5c33dfaab76d42db7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282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d3151dcd38c843afb85e5a38ada6254a0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507931708eb741acf04d6beed0be348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283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67d115a8d75719d2d9ebe1fd1ab8e7d66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16b0e68363f712a66624a7dadd7e519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284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1cb40a281fa5e1b7e28c3e4210ce11739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9884ffec0e79d47e18c9f321b979039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285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12b2ab18a19de5659393e408013d384be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5b12df75b086a589f9a8d8935e95374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286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03ad0c1f742542b6484ddd04a64a1f99b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19ab0ae426fe8d066e5f49c2e9c2d37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287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93a65ab68e3acf2b169c1b68b1d03ebac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bd347330e22f3b30904447f65e2d66e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288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60145681dd68aae1abe0c8beef50967af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88369bd0b4a5e8300254ea83a14f6a3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289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e55c8c1cbe02303374270ea00ffe9cabc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2ddb7e3efeae800565d25f1e9b434f6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290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53d5f8eb3164cc6b4ff76fb4ab84e5b35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eb44c467a3ceb86573bd4077de81d4d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291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91be030a2cfd7ca398280abbb863c8f13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7605ed71bdfa98eadbd194ca3e5780c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292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489dffa4c280a6ec7eda6277891cdc710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0d527aee915c0af09b58b54056d34a2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293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41b8f766d232ec9e7ec1c1786613c2333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6805dc34a5d21c89495d39024165c74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294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e71d43d13ad357b25975b9c59310ee9c6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94bea852ce4643ee592635abc1223f9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295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f66eb9a67466ed71e600707b78e7af3f1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9c2c4cd8f44ac34dc4c2769e43c8703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296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99ccf82c1e447edfe62bf4b5f4ddc47f5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13d05ceab6f6726c6fc8423107b212a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297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4e5ca30c38152af8487b511470dbda91b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218d163da6856ed1180ae2b4a7fe198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298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66536624036bbe2fda36f7837af266a92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69acc70a3e70264352a0da379d2cb9b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299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186b2788745de1b1b9efbaf8fe7d3f141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2f7ebf61ed507fe8c9a23123422c782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10:25:01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300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2b71f5cbc573bc1f7a511e7ed654bbc49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d24f50fdacce380b81377f796cfb613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301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bd731d7858434dd74d27a48921fa3760a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2c872093a9dad832d417d9080a3812a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302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b005e898ba7a21d2c0be02a97e3d66cf8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e622c19787f2cb21cc1a358211a2af8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303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3355aef98647c0c54682446a74f614353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e4560642269f9057af4fc5207623336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304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9b749794853373d324adf5d0d89328382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c1bf5c46c14dfe02c842322afae34f5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305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9bb0e06284fabe23b337a9b4f7ec327c0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46d2e32d7807f589a872be5bf6b78d2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306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0e77239ba7aaf2760ed27f0f348a266ff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d4df331ea5418590fc5b0eb1b9c6730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307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aec3bad57239e6b38ec01a74409e71851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0d6af4ede9d7850aec5e0adbedccf2e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308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a42967f2c1f50be5678859b37053b32db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a9bc158562f30f7bf63511348248408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309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3834ce77602319df2d422292612d9e0c0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79d7d1a13f6c6ccb95536c332bd2d4d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310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68d07094f293502be4c0ecda1f56a3a2a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aec9face86b5e7c1197ab9ab35d856d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311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27ee69eca6b6f0b315571992d13cdbd52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c295a1cce2d6fcc1b936628eff83191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312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85c50d2c3e01ecefa7ee54789dbbcba5d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9251971a0da29358afbe4e4f4c9c449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313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268533d53862e3bdb158da42db75a8fb7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35e388401fb291f5b8fa5672839474e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314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ec05a4f0ce8afc7f9098d5b65a00f6da1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ad2ea3f4c227aaff54df068ddd5be86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315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48413402c6c77eb60255a9524fc6b5822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cb8278610190201ce926696febf681d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316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f5285aa4f43f4d869854157136fc4b17f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867269b2380d70a416439829eba10c5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317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9b1eb4c4a3ca1ec10ece8565a703c4182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43612d17b22fe95b95951e0270d7448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318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1861f530a48ba13ec3bb0ce2f521fd8a4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105c217c2984fbbd78b70197506ec08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10:25:01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319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4c2aadb6f6f23bebc3546295df1573421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aa1fb664ff94f4a8baa9aee178b0f32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320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56e2b7601e36d401228513c82cd14ef13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6fd861f3181a0369d650ed6c7261627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321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c3201722566ada6ca49307d8e71c183a8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00459cffad800b9d84bd44c0f3a5eb2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322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e72b468fd59c8ace68c0b1c2eff7b3f69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698ec4fcb336d3879b0408e63172cbf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323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698ae110fbf8ee6565e47facd80baf082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b7ff5c1cd247ed6ab8d09411f41eb67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324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deb43448bacdc613a8e5777d90d1e9c3f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c61b69afbdfce82c04db6fa6e4670c1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325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454c24c38081e110d2d13df4ec50f517a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f04a6f014b7918c12931dfbbae3242b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326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791b3b44cfecf7f075f795e1a0863d9b1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7daca8d5203a6652e541cfb83a16fe6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327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709c1fb6f6a5b32aa83fdbdfb50a508ed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ecba1028c5793c798b0269c0d316b16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328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860fff5d58e1217ec3a352104c1558762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b2c51bf092177009fa2cccde1ca7ab7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329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a607cad26b957eca252985c74a2261e45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b0fb9945099e253e314e2a4090fd175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330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068e58fb3439c8405bcc936659156b1e4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0792aeaf825c9053ee59f5a4df79711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331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67ce64f3ca6c35b8b2f32a82a7de52aaa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7138dbd720c72ac4d7ed7b8efd4b15f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332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f3bf7168a767852ce0ff4bad13a2935da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61ba1e502a5c4c30424e417c9181744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333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eb94f938bac6c6a6689df47510f0b4e3c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a9e3daadf38e5c130a51d12950f09b9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334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e64b8f1ed918277776a374471d5bab319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7a6d3450d423942b234d2d87243a0d3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335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3464139ee5de1bf4cd28a86e2649280dc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aad7424c5f80617cd8a7258a5e5c533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336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fe17ab00c1f3dfc1def4739242a409c8e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5c7c714fd99b0bb583deb36f373ec3b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337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ee29e446974d1fb6e67bc6810acdf7ef6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a750005498fdcb89e1e867cc502cecd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10:25:01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338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37bb815a12da699e41de8dbb8c0cc38da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adc99d12c9f05243b0a193b122dae43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339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ac148e737fb1ad1c4a20d60a9a1824e14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439a61ff0aa9893032f5c9d0947d5e8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340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ea4be551346b1adf52eb8c18fbd569bf9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8571854848d045925a698d674f7ce51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341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b8dffb50325363db7001236255e45db14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d5cd7436f3f6bc0492030e74915c5a7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342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59426ae8ae8092e7085e684454c3c380e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0c74306c679a9a8d6ba8f96f9c6efab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343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4d80fab9d1143ffdecc8e9a93327b67ec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7879c1a0bb2cbc09a8a6cf3627e6cb3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344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21f23448fcd765d0346f1b828ab8d573a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7c534a475767a82135f2980bc1f598f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345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288f153096107f08aa928b886ec7cff28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f0db0c5d84b97da8b2f1f4c95dd8f63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346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b1e94117de3248147c1500ba8aeaec457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a2d8aace987fe05d66777159db65346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347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4678bde28a3d304decf646bbe40553469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8f24c4cf6a550e1636eb05614864648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348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dcd0b6a53ebad46b53493018028eb1dd3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08dbba3a32716dfa763406c5c92309e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349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08679f43a1d57d6df60ec96eb52652ca3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f9cb4b5b6fca7526fc591e65333d529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350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b205b5e1e2ecfac1c4ab387d49f4434e4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42e5f2594eb320028b7b8ddb01dd424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351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9abdb9e3f3b8552515d0a9917d50b4363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c9f8c827caac02b77cf601986382b7f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352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53ff2b26eda0bcd0438e9d90b107f95aa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c3b07748f7d94460820615bc913e1d8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353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94943dd7c7a6e6cdcf89dc0d588b04bea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d78ef8820aef8f452154eb99ba1c8fe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354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c424b60815a44ab6638c4a1d35bb03ba0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caddce30af250613a942d761d1b2705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355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05de869f4691d8fb1128d7da91e49a7ca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85894517d599fe57f19c1eb9db2759f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356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b5e34965b0776f053119dcc62560b18b4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162c048d5c6c76a04eb5f43707bbd48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03:15:00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15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2011-10-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02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13:45:09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5e3be096e36bd35277b8acade25258b52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5a8b97ef713e7a93c9c1a6ac42430d5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16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2011-10-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02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13:45:09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0.00000090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fea6d0bb5785bab0ed08217f00d183841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637f0945305036b49e9df0264a6e48d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17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2011-10-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02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13:45:09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0.00000900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1e4b7e1dbf6235de7f18f10478e8ca7e7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ce1906b2956eadc8598391df15dda2f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18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2011-10-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02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13:45:09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0.00009000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281fc049964529f5281ecd0951982e7ba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c213839723dba467238e11e71956c12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19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2011-10-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02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13:45:09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0.00000042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667569dc5ae3574590f67dc4b47906c26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2eba48560fbd1f9e47f03d8e4e031e5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20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2011-11-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24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04:11:31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0.84265968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1.95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6f0945118d1379a4719939c7ff064c4bf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dd32456df0ad381d7ed9fad873b46b2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21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2012-01-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02:46:53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4820bd10f79149837ea866d104df08a92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71c54e874be69cb2b0b3fedc3ce07db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22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2012-02-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03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19:52:10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1.00000000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6.03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14e6f4b3bd0fe0172ca7fb9415273648d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a4719175943f03cfcca1c0aa368fd59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23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2012-02-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19:41:47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a7a17f472962e8d0f16aa4327b545e4dc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46639b53a6a55f606b7f9feae6bea5c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24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2012-03-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21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07:57:21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0.02688769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6395f75fd9b9fcc9aa566f69ab4cc0507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8958c45151fcd0e5c85fc54379c20e2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2012-03-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21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10:14:21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0.01000000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08901b81e39bc61d632c93241c44ec376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3366bd57444b01494481ed46079c898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26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2012-03-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21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14:06:22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1.00000666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4.79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a5885c78c09a173e506e4296ec13c1c12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136d09d6a640580603ca6cb94ea89d2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27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2012-03-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23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03:48:25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0.04242420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0.20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b6c61f8db23017251406542e2a49d14b1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edf7b01f1edf6c333bec63ae7e34f2e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28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2012-03-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27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01:36:49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0.50000000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2.32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9dfe998053c3d2659a856a5453e308db1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cfd18349d3c3af484a154fd693aaf9c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29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2012-04-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03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10:42:27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0.12345679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0.61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20ccd9f4142678bb7ae4a73dcd0d256d1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41469e0c7b81e7eb261de0da192efc0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30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2012-04-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03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12:17:33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0.00000041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185b96ad59a9aa44ebae64665758c4309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9c8ada0bdda1ef69bb6ab436f341e5f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31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2012-04-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10:15:35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a68e26ebc51ba478af29501c1b4af47cf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776035110c278aa100e5c5feb671b0c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32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2012-04-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26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14:21:09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0.00000191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82f09828fa98c00e7101167cb8526c807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2eb40839103ec1811f1a92cc747c41e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33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2012-05-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03e5c8f2de582727d232897cfb6849048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d72f8d8fb50e9ef04c9d0f2eebea2df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10:25:01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357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eff72a5c497367c35e512073521953611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89fa9afba10aef861425c6dcdc009d2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358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2c811af84b69789cd37e1b58709b51987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1f3a94c01efc103ba0605429c3104f2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359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0324b41c9e6a408c1305a74704a18cb95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03b83da9e6a9fda17cd95f5051e1c85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360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95ea49a23e158be980e9e362805c823f3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65e1c799ff0ac0e0cb49cb66f1e3572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361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e9822c98f64e95be6f18706c1480429bb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f41e48baeee65941b371d27a46b1304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362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c27a8e0ce077511c28922554e620d9ffe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3fba8212ceffaafc5bccdce7e9f68b1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363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15f3aa29a401374875bb32f7626fc82b5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de31334789276d57486d1182033d0ef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364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a5000c1999edd3eea1cd6ab61030bb9a7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0bf53be07c967c43d3d9b5bcd89da48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365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fedbb0f4b7935eab955c6da20d07e6494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bfd8480609d8a5736f353e418ded67c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366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d48d9c85e806715c1006da3311cbf303c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403cefffc6ee59ac21607ab6935b3ab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367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422d394ec7e55cbe5ce868a24293e2bf7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799d792173dfa11eb703c4d8f79c960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368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18a053250041b1198ccb765e83ed7eeb7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ab646604914f37fb12bbbf592ba284e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369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532e035df779899bf249a44b599962e74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1fcfcf49ee412d18511e6b14cb8773f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370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52b2f0f697409ffdb2a61f28c8ed29b44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34aa0cf1c0df1617918c432adc23de9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371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4f710d9d1338b63f2227912467edc36cc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8010499a9b1cd82449c4b754e2eb0f2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372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20483698ff3ba9a83adba0f2aa0c6338f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7ceae6b68fbe7d20031498f16464aa2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373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c8fafa3858b824c0de464646c1bb90254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98634ed63d96a64dc2a2428fb3f948a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374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06b6740d0eccdd253112cee56696b8e3f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ac84d02909deade873230e7e67594e4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375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3d2b368071c0994172443133f6517819d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0e1dbc2d118b4fbe01d846b30b7e5a7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10:25:01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376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babb8fde58982816232b7bf445fbe6e81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0befd0e67b592fa819eb57bfef606f3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377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2bbb696824ca605f66ebcb203adbbab13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b55e9ad4ded788e59105bf521075073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378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a36447b906a87aa1530c901b06ed00f77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a9f34e21f249505efbb3055a03c0948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379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46b01883605bab2bec3bc97ad4bdbd30e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7190f9e547f261e58b158cd3a53843e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380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74d3049ce2cddfe70018667447117d9a2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6b697dbd0158f817ea35ccc968e2e09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381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e89d262e360bbe23e994e639ae9c50589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8416fa3b47e4e3790629af1dae3ed8c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382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f38237b755125b0b6252fb40301c59aaa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5c12617e7e03e2b9c34947f7efee789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383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e526aef9764d3a4f35b19cbebdf5fbacf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b233686924fa885077f484a970c2e3e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384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5831ff588b3525b8c003c7a9e4208801e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e7b38dc1cac24ce405e12fe07d717d7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385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53a893826ac98ea89e15d317ed05c0fda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2f9461283c7657e30d259f90c878ce6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386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0737ef24f9a29df7cc081553b005369d6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bfd9f4969b0b715790f27dbb2e38599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387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118e3d74c779e6f1239a17ddbb98feb4e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ffdce99f3db6d06613fb542b8c0cf0c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388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3478adc133d468b7ab061e4e094e649ed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2d396992ee1e96e4205220080e8a844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389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d49fffdadf391721a8dbc26ce9c1b95cd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b464102902238da6c2be81763b08733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390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306cc148fa7399521dc1f73a1028452bc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94633d601cef3432149260dab065f86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391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feb697b4f019fd3792208a6b4d2f32048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34a70419c7ff445e4edbb595380ac68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392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e10dd6a82346f2e9b67604b5dfa902bcd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fa4e23b01e4de1a747c2535a8e79f3d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393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f8678d5a8ae453a3900c1c6fdd84564a6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2757f8013ee148ba1748fb4eb3a31bf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394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2b0aadc71faa3e9cecaae97f8a30c796d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a62ea4a218038bc519476860539d557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10:25:01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395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921e6d60e6a149ba573dc0b2a13f34518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34a1952f794fbaee90d3c35dc5a107e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396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cafbd2c6f46e493c757766eee45a0a336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ea7f20fd43ac48f2374a4b3cf3946eb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397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88bf2c27c3c6b5817bc93a3f79ae33dee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bdb5e4c37e9772e629731d8462d4540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398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165ed87446dfda1424f49fe0c4d3e1c47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3bbb43f9f3e29cf33bb9cbebf00bda3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399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faea8da993eea3d7f9d643c0e43524f45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18b901d26f4864381d5994e3c5d950c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400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bcda7f7abec6a1f187515754e3517c301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48e13183bb8e8b99c7af0689d2c6702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401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edd417fa924d16824e7474d136ba4d542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9074a240913c7e2deff825c059a1784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402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a72c92bf3e78d7acb2e16340f4b39619f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ed8555a94a785ae9c854a560f3eadee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403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cde5b5f380f55f645beb8e9ac6c09e4b1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7c714fa44c356d6d51571c58e26a5c3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404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6d2cbaad93f83938b4f107ec2e8bfb8b4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23b48ba5dfe65321377a791973db898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405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62df802b6b73a28a6f16962252868026a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2f70c91d470d83380cea7185cff11c5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406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b01f8245c6689094815d2139bc209e7f4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c9f0bc2730cd3bcffdd0515905e9755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407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cbe161ed061ec3d11fc75893211d53eba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b89b601d2020a1c1d626bb2e1f8d2b5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408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8f8db84f8db2252d75db787554f0ad6a6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2564f72d9346791517f7c699770c600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409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f412df9dcc49cfb19266723140febdae8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f9102126c0b717c42e95a32b84ed18c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410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ff7b0580b3761e7def442c488d1824e3a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0b5445a0c8e8048848a7f28b2a90e5b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411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3ce14a596a1393feb5223b70c8bf304b3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7f62d271bb32020143ad7f10fb22bab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412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0b4a118db1676ffa222ae48a9e3833404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167364a2ec670b09b32135d1233c6f4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413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eec61d0ff057afff5eff20615983c69a4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f83cd7f8c3141d9ae531d954224ecf4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10:25:01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414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102b1206b4b49bbe21c6505fb207a8ce8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e4cc9ecce9ff1e328b34fe495a15bf6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415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6da94532a5d84e412fb2fe9c6d7641b9d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84c2c84ef27645c146dcf9c3ce4410d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416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d8f71184d34a704c21497ef490eea2de7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ac5bf25ad82baff7cc5642ab9e854d6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417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846f08f85ee5e671d0b59aa067563e484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5fca542f862afc14b6757326df20fe1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418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dd216f22cf739895b87e59cbb53bbdf55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9635f00147e76e55f6ec33c29de2d42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419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d5185b9438d7dd3970bc557c3b3cf83db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c928f93a4628e30d86530de295a2383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420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4b56b926754074df1324de609f54cd264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ca3cb2036fa9ad7f3bbf479d8dbc5f0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421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b322fc5b0c2d870e72c6e9afd78916d22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e3e16fd078622d474cdf74700611ce9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422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ef6ac81c926a54f5db1b99c58cae41e21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7d33ea576563959f7f3bd452006dce4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423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d1244701f07dd028695689f211cb1665a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5da018ef2c7f22dbe1e325ffffac462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424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0b0ac33b9eb8cdfe31f6072a5307bbd8e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0b3b367c7a9c0193bd6a412168172a4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425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86352f964a7838b0749123912f0fc9bf5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7ec071f5e980e4e530c241c245b5337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426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f8bb2f0d6c6052f86289d112b5d9dfa18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496024d6ea083b7a342f8af1d015313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427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e144f0b4a6c3f0314ed6f563d880861ab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e536d31203d545570c6a7e2a7448c5f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428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8fe3d0545d823fdd2a5d8e76a8e73ee53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84a083d46e3219f83ccc88aeec2763a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429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4cfeae05bf066f8a309f680e822418a78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a90ac308035d5fb3d84ac8159821ead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430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8f66f91ff82e573fdf6aeb281baf2e8fd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7131f9fac10f45e0e8f8cab808f5236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431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511c98080523f837595c920740cb5fced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e2a798ceabac437856d3fc5c09c4e28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432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392f03ff6b8c1d7dafa605b9f4fce3209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01afb83c38d75a01392d4e49b4407c0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11:18:18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433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b50ed1a7bcaff1e487794dae182dd2516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43e807efff8abf400c0081106f2a5f8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434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17db60d44276e283009a8346f02f7d30a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93e5672b32f6c77ab0d45f4103cc8d9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435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d763a9ffe732df6f71569255e314dde42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332e0fa4d75296a0fa72abd97f9f8ac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436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8f33c5cda00917dab69e304a15be294b8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26b768d21d6a6808b095e16b609ca4e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437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10:25:01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cb73313165da5628f9b42472f2331c28c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b1d3988d298b3230bd23f57f07a5cfa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438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853f7a8aab902eaf5db55f80455a048c6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7878eed436f520137b0fe16c74e4910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439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3dfbee8cd0716b31ba7f5d93506609abe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fbbf0b647c96913f20be9f8978e3328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440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a022e6f7de7d74bb7c87b0266dfdf7751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aa181f1b1f172fbbe4966f2203e398a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441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456df4d97295d885605d54ec3bd148241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fe45ef0615f2f841d8039af99407c9a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442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602227bd1359e3ebac6dfed45b28f102d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32aef94b3ff2b8d83c37f05121edf83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443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57d034cb04b188c9f5239d00b15f9d230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2334b4d63bdf2c5d8f48ad101ebf2e2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444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be79db91f6138c4da86319de8ed1e35b1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19ecd3e5aba907fb06b8ca4e8c871b9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445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56a47188eba7b3d553a2258d77c7dbb88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10d1599fc705ddbda885c7f5fe97650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446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e777e914dcc5a99d06dc17a26ffb3433a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bf4ae41f8cdb9acf92a0bf68317d878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447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15d1617eec974709410f628dd85201a62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19ad6ef80ded89ba4b844b4674c5182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448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988f09d6997560c42f4dbfbdbada312f9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ba674fbd7023ed4d6d4a28223486153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449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dca32e2363ae9f8c63aa749452ac944b8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10583f211012b5908df66a5f14b06c1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450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8e92441cf080818fe94ea8b5ed0d727b6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a0c047f8d9166052259f615ce797926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451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eea4b6480006a75d1b97d07c31d17bc57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b4d510881ecaccc3aa733de9a90074a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11:18:18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452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e25098cf78f716aaa2cfff856c314322c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b6de3f51cadb8b94105396d7a593068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453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f62fc4193bea2cba0db37a9c2f013a2fc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674c575e3c48e1d3d0a3b299c698cd4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454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38230d2f8f01abc9989df76b05740ce81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d69b9308eff5dee577889a6645e85cd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455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5b9ba326088f4dde58103020371e570a2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9daf5fd010b92c8fb0dd9684ee6bfd8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456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8e2b38a330873aa3dfb273cf0b6f3670d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a3d742a57fb8366c57b77cd805ecad8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457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2eb673cc28adc54c2943679cf86f6ca7f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a36a4feb3117a1120180d3635ceb82f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458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22f9d548402b46244f589308dbd7434df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24a1f3f717baf534bbc959a8cabd501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459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b70f6e1caa4aa0765254e6c287043f95b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c217b175ae061d00550eecfefd82c85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460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b26a5028fb26b2a6b7c9884b5a3e772c9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2bee860739eac922d199729487db0c3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461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a9d4d2587b257ffaab09b9404a6498106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e15a596a2dc4776f905cea64601b089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462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86cd49e386960a8e9eeef736bf22d0307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a7eed030df525e81c0323db150592d0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463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83fdbd34b45fc15140fb1163f2baa53fc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fdff2138ebdca43f5bf5e709dbe1b3c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464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275b2ae0fa1043a1266dbc72cb45533f4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8a5f773c99da83ae291d37ea7b535f1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465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de5cfd54a6a6e76c81d55f2532b3e8a4a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374c28196e0ad676957db412a63f0fb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466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5d2e8f0cb71eb3a9ce3fab34e1c962855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4202f7fa38ba2218c559596ce0afda5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467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9233c533c189bd23a34db4ed6a21ffbef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cb6ce97153ce5d11bb8d5714c053012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468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ea7c3fa02cd6e79e5d8f972dd67fd2344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6fbacd1372d9aa3be50b4499fcfc560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469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734f718552bec83b08a8211d83613f616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3b653c4cda8745166ed58e19d79b43b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470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bb35e9c144ca4ee6e4187f6e0c05d669d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935fe03016e3dccc0ec3c0cc0db1152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11:18:18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471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53841556a056749669b0b486660e67f28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2364af2ed3131e591446570cad87616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472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ca871368aa8251a386f985467fe2f609e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ab1fd0526327013a642c50f0bed3c26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473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82035a8ed6fc4e0fd7675553c749dc62b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a8a38f8454f1efcebe95669c0256eb6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474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fad7a19aa234f279300edb9e84e316ef3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72d1488bcd6c1d7764b01602d2f2dea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475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e0b0862e4385e0d3b462ad4aad3516c98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48e21fff3154ccad778ed42c4b33605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476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229aec652b7015eb4044a40523732ecd7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b142d00c3f853d64167ab6338d2418c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477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37099fa2a4fdae3b5cd9ef395692773c4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6b230b716bda410ace8a575e26c0ae0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478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a402a6d4adf0eccc7799f430c3f188d50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73a947f92cd1612725adcceec2f711c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479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29f1e0a5034a0ddcd1f36c479c92e21e9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8cc2064e2c93bc4addd4eab73e29e2b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480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2e6da7befda8c2e70730739c335608d92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6f944e891b5a67b1a3079f5f9305313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481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b2414894624b49a456aa82d338e8afc20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5a2a8d3a6faaadb4517dc7abb538467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482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c189ae40e28a38974079194a4c4b46466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31d2ffaf85968cf4a85da9f331d00b7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483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31a85a1e7b54fafd249d4a07e351e0339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70837540720dafcd9a956212f1a7351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484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3ee2b281f29848bfa95e75354eb9513c0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cfb1806d9b25f3a15ec1eef485d1742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485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be8a4cea2629d7dd54c34b0791028cdad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26eb74d4c369d4b6833d5e427a158fa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486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2f4c1fb8861014c09f038375d9e5d7015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6f3166bb02a4ac084ff255f75d4d324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487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6fd9fc454165046acf82b925ccc4d21cf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b1113e64e1e024c76ca1b87e7553adf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488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e6e480d86e5b61b1639dde5e1cc726521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7b6a3ee8557900b053039d6215f02c9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489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02df529e8670aa4307965c7a4b7c15a8b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2d5ad32e7f9c1e7c1874a6a59fbc0a5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11:49:30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490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0ca79cc55f52fa3c6fc65175da1cdc5e0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39cef29e04ecd93b687354339161ab9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491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11:19:45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4801ad966517490b1f0424c45b8738356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28dcc78a66c6844a665c7d202550ae3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492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11:19:45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9c5df3d00bb3df4f13e2206bb437c3e95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f74766a110d13785bd70bc48d513ae3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493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7832a5dcc00768c5dbee9f3e324667318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4b52d4d2a910e69430cbafb35f792c9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494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a0b89220092a07b07674ad6518fac3c91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93a9e2bdaedc734a56c73c311d36501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495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44494ab15f34243a79951a06b2b5b19e2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00dbaae98ce85ee0c0127ea416722ac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496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fa31c6c420ad119a54a9556a2897f81ff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d63650c5334437c51396a35215338cc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497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c59d00151f669090a53dd9ff134e0eac1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c8e05cbd9c5511a058552e6ba6cae06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498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16c63cd2aa9dc4f9bdce02164f0af98b6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b1ca05b58b5d5460a46218fe72009d8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499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35dc65d41998bdce899e91fbce81fae71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bfec30b015616a2e5f5777798dd9823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500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ba226c2d03dc55d01987fe584e5f09978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52d23054c8534bc7def9ffe121386bf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501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4433885b7fa9222d1e9f835f06e782d84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dd185a2dc1fee4e963202b1056f8bc4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502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67e41656e99338dc36806303f0084a0fc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064c344a19be64146bf65f6335dca5c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503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15fd041f90cbf64ecee77f4ef3c7e58a9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ca385df055cb5bbd7813ef79b41f496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504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1b2a7082f91ceb6642baf9d8cbcfef85c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a2e72c33f487cee4bb2b075d8adbfc1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505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304e92e6660b212bc37ff5b646e12532b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061975a7d9d63658268ed7870e405c7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506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f5369a9945703b0a867daefdcc283cb9a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95fefee9436c43e5b5377ad21a5f841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507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f341015557652755f10808fa9332e88fc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0b532e6b0e8971fb892588bc8ba6cdc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508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2230551d69ebdf87281546ec51d2ecc01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b334dc48962a56fdcf7607aa68c863d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11:49:30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509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ccb30d35b5cef7a5b57f328659b3d4c80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ef3280960ca742fdeb348d9c88bf709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510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369f05047319eb759df29266fa8e11b49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036327af44eda24387137fb226f079f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511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5d043bef9b38237bb9f1f179af062eff1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be2a9c372a0b4c3cb7d6ff276d0fc4e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512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be7974d78445586b9cf744c1f5faa357f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ca2925fade24087883e6367d79832b1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513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eea673538fea89e8962f8e476b0a61afd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92999990e177c4bfa471f86e83630e5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514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1c998142a5a5aae6f8c1eab245351413f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e8d4032a3f14345f9943a0d0bc90ec0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515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6d355fc6710829e6f9c83ce736fedecad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85da7ec936e60265303cc4060a4ac2f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516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a6873315d3bb96b18c4a19307aa2fcf2f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0ff51dac497bcd2195448e5993f4472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517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317fa6793b49f1d5f2f96fd4394bc05ff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ac57d8b31a0e930937d483f468583c7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518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1810662fe7ccd4faef948d413aaa78c0e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72b9be70d8f2ac7c86bae5b89aacabe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519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b7cd07054a31f2b14db6f0a56a0499baf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1664e7ee1d43ab36261e2367ab0c058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520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a43a6ea6c49c36a11c5b2249706b24aa1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bd2a12ea0e9f27d36c0694a503815d0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521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ef4e2878c7941c731dc092b824d558602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dc873f276952135711c93649f116b39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522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f65477d5e853382bfa6943763a85ce21d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bfe85263b49bb7477397637efc8d1bf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523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fff6f9b258cfa7a13bc6abd8aae332923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1412022bf60fb3c991bd7a25fa6bd8d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524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a0f5550d735e786b81f8b5a7450e6e62b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d3f67d96541189bc914c92b94faf74b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525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e4722f91f3479d26ffb4f58e07c75fe3e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edd2e2ec7457fa0e4ce913526b7095d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526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e9b4b307d595a32403914950af8c4e158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53148fe8098c1b404f6fc6f7d7858e3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527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b5959fc7d3ec967ca8e899b912f81d701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f266091454e72303c5d765bfe82f328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11:49:30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528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36699cf611555d6d8c1459afbe4225ed9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9d4b7f10b98783a38c82322d232caaa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529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93e55cbbfd49e403825b22957e4570874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c06817f3abd7f2ee03dfb9a63e2f578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530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f5b763fa6d148c0404f027f59feba77de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72d24dae0a0985c43700378241b285a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531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bcd21dfa8cea9bc87c248a50f59781a5e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2a4205b86395a70f6ef891e8a45bd16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532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796969cd762f14183c4d3063f9ada7333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717880d955c203ba18691c8295633fb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533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a6863fdf9ef96336fc83fa06c31f02ad0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6c7bbea28a95e0b62a0e936e0bdf623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534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64af95b872527087ac0122c7fc8e2c486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e21b96fdb7728cc906c79822ab9c4e3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535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b789c7a21c61e13f4551b34a13d054a13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58c0ec808f73e3e8796256bf289e7dd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536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bd3c0a95801126e785ca18d369811fd03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f023f3bab958506d572acc4c66e8998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537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4210dc8b87dceb3c6375a93b7318c0daf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07ea655d06f0d58648e7b09309b2c35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538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d617fb5fd226fba8f9cd0e0831a2f359c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dbf454f316b12539611cb5c2a16066d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539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ae8e91991747f7bce60726ccb6c344b5e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c5151e69ac1a0de26fbfbfb8ff5a547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540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2882756d1c41121532d1f0e05a1080d73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d3075ac36a7aa2182ddfc6123266894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541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98906cde5d1c56dd317a1df7394778392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ab05c735e16717c22307b2c3a29bef8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542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9a97aca5d65775eecb41e07997a1d9652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15f8c9d4b849bde21b1040bb4d277dd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543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fb07fcd81230901ee8a946cc195ff226f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129793ed1c697bced90e0a2372c5c32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544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07861d2eaab0bc8b706ab0862a50e12fc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3ddc3921ff08ffe4670b0b68a3aa273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545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20b49306cf8629a34dba7bdf2ae1bb6b8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7a6e0744d193ab5867c087513630b2f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546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36e4d8cbb7b569ecaa5050b96a499d7e6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5d9f109a44a770044e80f2ae85ea6d4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05:33:06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34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2012-05-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03:29:08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0.00001000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c4741095231188befd23ad4675d31b4c6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fc4f43ce803ad5832668d8d56270e02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35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2012-05-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11:08:35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00871a98f9c76f925dd06f21e48b9d97c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d2e0e25838081918b18345c65d2fc91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36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2012-05-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23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12:34:43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700b3cd7a3eb8935558b9a578845022f1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a3d75c03c9b23f359fd938dfb4f1825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37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2012-05-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10:41:25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0.00200000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d910e301b96b2cf86b9dfd097a68f5e9b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ab233d03649f4fab7ad820b41c75f96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38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2012-06-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01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12:16:10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0.00400000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6688bcb53c07ce1ff889e0ceba41b0b99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c959bff5b47c604f5c6fc8209de3dc9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39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2012-06-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07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13:02:27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8e2c39e3b12c5c69c8680611dd5a675d5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7ea807c0c778c253239101fa9f1bfe0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40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2012-06-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02:29:24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1.23456000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6.78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0590c372e7b90c5cc17855ac444032ba7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726eb559bb9cf488e38fa6cdc4fcc40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41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2012-06-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02:59:14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1.23432100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6.78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e9239b65f4405921c46bd038684306a61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264d03738b236324a6a9c92c14cded0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42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2012-06-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28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15:48:50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0.12345000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0.80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63f6c322abbad31a8f861467f3e6de92f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fb5f6687022e6ed737b7b2d7dde3a25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43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2012-07-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02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14:04:06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0.11530000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0.76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2a182f4442fd2f4bd492b097d6a45bc9e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044653893f96080dc423ab451f326d1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44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2012-07-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09:14:53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0.06240000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0.47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422fe9cac2e042f217a307d9ed78223b1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9760deceafef81dc7495f2ac326d440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45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2012-07-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09:17:15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b0d292662635c664fb8486b58e29522f1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9f2903822e8d52f7de3266cbf662d53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46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2012-07-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18:21:31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0.02200000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b4d9c1af5759ed09650b9667640acee77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3be5c618c8461ce47963e4f3777200f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47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2012-07-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20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07:40:28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0.10000000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0.91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fa7facf2592dacf42afd227edbe13e93e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b063e686d6642e35dd9753442072e67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48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2012-07-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24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00:09:14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0.00265335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1225b4112744e8922948f1d8ccfee3b6f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913135ca184ef638851685c67f12600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49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2012-07-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28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04:39:51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0.00050000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753f052e9f0a95cfbf68e357bbb694bb5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71124372215788fdad517cbf85c5667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50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2012-07-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28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10:06:01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0.00050000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37abca0b50b2f372a442a8ad77bd9b68d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ba424d54f6dd7f983067fd337a05d4c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51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2012-08-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03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02:11:13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0.00039950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b19132bfeeff762e183cccc72804eab6a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9835c5fa4affe3c83ecb7ad32a0fc0c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52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2012-08-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06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493e3e71cecedf1c0bc50715788e97b08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7ecd7a7acdb221bb3569ed3d9a8694f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11:49:30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547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bc5942a7a4a3c6c0413199815ffac1ad1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2de54e43d34141480823570bb8085cd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548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c5a2de57b76b9cdcca53944031767ec05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051eb76a7039a4d02d1e8a42d9304a2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549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45febdf12cb1bf75d739229ace5cef5fa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b218b6c66dd004e98c0e7a50948cde4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550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7cce27bcdf7861cf711dcbb833309f733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59ef0a0cd7f08ffbe784cfa14fb8553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551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3c12046d9a1e9753874bf2ebb8dde8f89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d0e9af4eaeaa51b63d58f89506ab8ee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552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4b1a93de07b54facda1c770f36329b329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a67ab1c51b6d72999b2c9c91196a42c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553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842a9289243167b3fe573f9a98401af57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5198a00b59ac1e33c01098abe166c72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554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9f457e7fda9526b1ffa2b85ea72cb4aa7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dce0d1dd9176584dc93584b97789bde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555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a557516df15fb384f5b6beb437d953e1b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09fcbc8a155d121c75ce4a018f5d2b9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556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c0a979c0f8b24b1b980061cb840588e8a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9ffe73d7b2954e2c160e6c88fa2656f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557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56d768d0e866b100a04447f01004d50ee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102526acebacb1fb3fc396edf0443bf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558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55106e15011de6224c44d4284bd25b51f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c6e9133c6a36cb0e17e62359f158e7b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559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ed0e50ff5e664ab58bc7f2248b2ba69cd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b4ec743437d1850a7821455d7690d58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560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b883979cbf2a6ffd46efa1e96a5837fed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be7ce3b8e8c7d66827868c87a720ba6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561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595a3c0391630fbd508e1403f4d07756a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cfb119fecbd218c47dcf31279f844dd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562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49ba88a4cd9e7e28815b0ef96a50dc6bf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4eb74297a26b5d85ae0a86148818131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563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ff2caa5615acdfb15caad778e564c03b3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124ebef6eb2ee2d4f17d684ae413971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564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7d5cd4e4d40fbe9106508d50f96060e49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055a74ac7d46b344e3c3da5bba6d191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565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0a2d8d3a11ac2c0e3100d6975e8084bf2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f9db0eb573c3102895949b77ccd553c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11:49:30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566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73996c32b7feb277c1be819c36d736cf1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24fb4bfabee2c85d727f01da3702397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567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a8decfce58f107f40235e37b290d85c89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5133dd189912ee8156c9417716a8f83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568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8077a40c0869d7e60d636be0d446961be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92a630071a306227110154cedd9a34e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569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44bc327c102d4c6d8aed89648e23e4064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6b9a24447395a093b9fce34f3e1a53d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570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fb2201010a060ef3fd6c3f68b2440dc19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b0fbed7a97c8cc8504406c85a7b1de2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571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fb40af2a45c13a253fd0f2e4ce37d9ded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689a405878c728871ad09d982017e6c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572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ec7a41e78c130e17d56ab85c2c614fa84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30a51b7330c0cf5aa0e1d03592e9f03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573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47841531852888f006c148dc7bbfd1d51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c6b07722c0ac3fb9c5ffd80fb0a710f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574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6bb8ff4304d66b1f8781a62530b7f788b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5ff1294cfc57a65016d53dbea119238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575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8ee5e9cc05f6d30acb98daf32f3a2e7a9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7f8b27e2d4553a5598962662499220b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576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07affa30a81ee35a1191cc91059b84f6f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83dc9b365f64ff930878468b81d4ad3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577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d87c82594930b0a9ca1cbcb41d316e89c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fd488fc61b5849726f4d819d9d6ec81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578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9ed6f84b0af3f9c08ac70d3b5457769c7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4abc3b2f5fa06a60dd05c74c2ddcdbc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579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e0619b7b6645737d682e9ae094db449c8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728657c27c623c5a9b338881a551ad4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580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143c5f48aea86ee667bcc4f33fdd1c601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b13a711a0ee56ae5379716da5ab1634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581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889992321cf602845e3d932b11813904a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1b2e308621d67435872edf56303795d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582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f117ca8ae7d634fe76598edc67f9942c0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439b38da6f198c40d826530c0d16f9c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583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a0cd5b8cf897dc12e6683ec07659b137c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7fa1ffbf9cd1b3b47066363aa2eadb1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584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e8d0483a3172a84f4873185313354a116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b71b62cf1597bf61481cfb6934d82ff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11:49:30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585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81a1b3c42f5b2c0a19a0143eae09efa59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7c290be5cd7a7a311e758fd9628e483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586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d8ff4bfba4dc04e6a0937c42fb64408cf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074726b02f418335e12533df0062ef6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587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d20e1e51cb426fec94d723658c4ef415f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298e588f5b43ae5f66c2753586825ff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588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074644a69d1234c4492cfa6f5dba71175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7837b899df97f4934ba25da4d02901c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589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b4957d1fd00197177009faf28159f477f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37382830cd0123276bef5e8663dd1b6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590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760fad67cf3a9f1d7a42efc53659bbd08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b547a6c3af7a219ea04aee5dd912e96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591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a2008348ff81a61a4d44f0f19a8467f44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694a245dc651b877cc4684478c2c15c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592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df469641aeaacafb8b9c2dfe9ef2149a9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5e3199b6e26c96e67e57744e3b08f2b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593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a1e65cb84f1841843dca47979258b15fa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05427714567055cd0d00040b6e2b19e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594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a0eac40ae915eaeb9f9879377c0a59838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52716e78f7124eaa69e0d0a963a84cc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595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ec05e0abf52cb76cc4e1a60f0c2b2f179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09b0b6b6b19360111b33bb934298fdf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596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31bbce2d1e2b8d78c83982d46857d0aa8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a9a41d9dcf5322048782195fd657894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597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db4b21f5167d965fc01afe684d2a668cd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ab30be38aff64f60b7d2f19d5fe8ca9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598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3d1b567ebb02940771a9fde95ca5c0b8c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5346b81736c3c9c3f9008e9aff55b46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599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6b502ee6e0887a0b8d98dc6ad3d96eda8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f434c96db94e95ab187c520877c2de5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600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80828d7f19507314aa7b1afc980e8346f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2daa8dce11f0fe22a41196518f29c5f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601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d7c8fc30981234dd2f89070b8846b7020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8d804da63f191b373ec2b6fb08a50e1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602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1d0373f14c34be901567d718bba0bc6e6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45855ac96528304ae2166f8952f3e8b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603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82c87400a4e574c8b1823a259767c7152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953405c7ea59935d1e076858dd4b250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11:49:30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604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be70fa04daea31a5b5e27c04314a831b5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29caed19a8bccb61a12a8722ff3f464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605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7302d6adba71fb329a6a1099794187560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15d0eba3e69c3ff261c0033b17a5a19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606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fd212167da5e93cc604970335abe79c2f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6ea90f21f76a368a7485ff479051efe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607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28b51052a1229f03af23aecbf311a0c59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23c7a6bcb1745dab975c815281809f0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608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4f7c58f7a4b312d883653a50844f5a937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937e1523d2961cd7a903042f36aaf65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609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af89341e1a66ad71147f28903a8e6c18f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8e7557d2da3843c08362ea75d2c3be7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610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cb36ebc25c6edbb66c1ced27bf673a861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90bb16c280e402b4afbd38199c47752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611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d134b11bdd0c9269f68c95edb4ff918c8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2a8425e261e50d7732483bf6e1323de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612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0890dea46ee6105efe29d4ff317f43d67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a960850a1ac85748b863f79f258dc7b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613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90704aaf809ef2780635192bff20be927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d715c92970df6e55407c904b95ea309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614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46e79f12e1ee6c2d826c4c3e0c297a2a4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e40c7a42b8292bb3f78b105150ee838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615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c5905af4d4e788ee18989f48fd823f926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2969059af0c483cd552e901de268210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616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630af24a6ffd9b6ae62643d9faf31045f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9050bb3e0744ce923a3e553f8a0f6ca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617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9b7b026152cf4865bd55332814208354c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8d1e164bcc94065ea8a1e2e31fb8046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618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e1b5d7e0c6fd8763f2bb12fece556f781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9708717674d65c024689c7b1ba2671a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619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aba028ae84a29cf75d39a5c044367cd44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c88ff44428eb2f08a2c72f989bf5acb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620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3b914627ad3ea1a4798db41276dbbf71e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18f9f98aeef89bedb14efa669353294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621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edfabd025517b622f6d95525497bd4118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8622581c38dc270b773bf37d938ec59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622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f469b08c7b544cc6ad330bbcf47c544b2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13c888703946a3dbee0519c19e8a919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11:49:30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623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608b889d7b30cf845a4a247a984ec085e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40ed2907cb328840e647f686c6e550c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624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6c209c20d7d3e26720530c8b1db556eb0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c2031bb7e10f7185aa1ecd0c5b7df92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625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c18834bb844f6930ae5061febdb85704d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3723362e93c3ee7749ac7fbb3f27b29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626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148157d267d560186214fb2dae71ed1a6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bf19d255f5fc8bda9806893b4e26f97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627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a8482a95bca2a18b2e9562aaeec9f2a7b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30dffe40fa8e60d266b5d0f0e4b1831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628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09b45c8b69b2a7564c4d84079a830ff56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64cb881f68d2764f4ddc563576a29c0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629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e07d6af728f64907a467c7f982d40f92a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b2a853349f0d4e6e75d8b0702fb7ac0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630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83e0a3c48ec3e0fc94124949d04171d0a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9c0f7727ce5464b2ca8e7edc0248b29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631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dbfbf251f648935004692bdff1c06268a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964595fd55bf3d78d847b8633e0ea9d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632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a0da2293f5260f2a5089d5b155ef96756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93ebdcb64e2b91840369fad6b2a7e24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633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b57022aa021ca2a51d64eca340406eb31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abeb774a61003a44b3f0dbae9070cb9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634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0fea88c294eadd308162dd56f0f8450b3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d5447e3136ff60404f1396281f73aa0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635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27fea33ee6cb903d09d971cb556a12ebb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34649ae0b395e51e56069ba2c0acc56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636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3186ece93f1de296aa56469e088bbd111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06037b6d0ebe197473f6f9a28139f7e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637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e012fa14d538839320bdce6daab6ce6d6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698ad75e8f7a5d33dc6cce6416bf299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638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debe1ec552d164510ce0051a37ae8c6aa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37f453d283ef711c9ec670140bebbb8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639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57527e6c334f3922e4019ffe447f37aeb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e1145255bd4b982a786bcb89d65cc53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640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85665e3fa953ac0dbbbfbaa6426b92028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d2f40d1b2b7127f5c3fbb535096849d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641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6ca92e941e21ef598c2dd7e25dcab50c6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cf1d852916e7ff25d84131b2b437ec6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11:49:30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642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382dd54613dce6d0c91a7438adb133a31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38d288f4ac69256daabdcc9db131b48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643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062dc73ba8c559e6ac359a7a1bc3071b9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e7e79a17a83470c20b7c91b6ba252f1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644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1e49d9ae367fd721eb2de150680cf468c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dcac21f1a94d015d1ca01301e732439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645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68658438d1d363ae6591892987d0e2560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8d2b3c37f519c01e080f0e12845debc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646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7d7c69b3e85c5abfd5b71ab164fd37171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cc14d005568876e9817d4b9394689cb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647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eeae60bbe7ced247f0ff1dfdc087cd2f1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508115ee87b93611caeefae7c27f95d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648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8e9ffa7c6438921fa16fa423513f547e0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3e7cf8748af93934053d0f528782f7c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649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04317494a781272e792a3e7bd74028d9b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2702e91a569000f59b732e724f68609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650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e321486279072f31cc51579edc8bfef7c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b88444c284e69085f02eaa906fb2612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651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c195537708905a59ab9dee09de0f379ff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7b4dc0af2e283b5bf7354d7239ba707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652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6ceb961bb45b2393001aef59364a251a2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8e6afe9e763d0253343c55284888690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653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e23a73fef254e0fbb2a37182dec0ea86b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f32bb9ef4dadfb1f063b9d25ab67940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654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06ffe25efb31e88ae4e21f46a6d16731d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60399f0caff97b3db8f80118ac472d0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655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74a6dd24369f8de812391817cc92e3e48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fdda6136a85e55f73d628ed82f5c0f0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656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e79ee43ea3e130b6705273fec55c03428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e12b4e639546ce46425618ee128facf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657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aa7ed805b314c2bd5a21e3193213bc1b6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0dab3ef5c3978f9af3077ab91a956c2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658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ace6bdfe7b2d6d32623cc94f03b69fed9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2ab2dd21712a668a4c6f209e6f67261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659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a1a9233e48488b1ba6865610b0fa8fa12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eea8f790b5c531e46a17c97e9cd38bf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660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e49663b049b643d504b08abd0f48ff9d0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8b8c3223b00f84a119b9d0ed6fad666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11:49:30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661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16050afed530082053fd972552e39f416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4ee1dce6e05fc818e3e847279b3bbdf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662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8be56dfec4adc52f04b315ae7d64ed1d3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7a9f2d27804c4bfd110f38604bdf923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663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fdbd4636b5603a6f1b1b1721ceef02907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587b9e27696bee951f8a96721f4ba46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664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9c1a4ee5b5b5cb96bd06e3e06b8879050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981caff56c6fe176db012d3521795e5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665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3f4aef4aad78811e29cca21e93fc192a1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9199b98ee7878937f524b1d2b6d6e22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666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e1ac0bc5bdd2ce4fd6f162d4972399ff5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d41ae65d237f7892e3766679095e7d3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667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8ea887732371aa800c8c6a8a545a07df4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b435e763b6fe8450c1f3e40c3710aec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668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cd7e87e7a712a65e721173ea7a9ad98b9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43805c4d06b168085bbf507cafd4c06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669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22484c5f84186b20db4885e66e5a8b74d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b695a993bad23233ccbf79948c7d7d1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670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10cc5f5df95306f7d7eb430e90694cf94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b6c4fdb0172fc72bc0c86105c9d2b70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671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c1c8217a51ca9ed4afbfd157148d862fb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6c535bba2356c8102cbbc66faac6013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672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76f4e7de717b03ae543f889ef3fe8ca81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87fb878fce7e9662eac1d4d5e8fb7f5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673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059633afcf1c54f9e57dc1cc1f3a53bfb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d14e4fc0cef5996daab8cc4d13f8bbe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674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e83f1450d849c540dfda520c4412ea598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36a2caa2d85a6b583b007d954ee7fd7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675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35db65e1e7d7fbc4739af706c551ce86f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cff1978bb6172f56412ba13316893a5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676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38bdf3db1c8422dbc626ce0570b05285b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a037c29712ccc7fae4f946d9b83815e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677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c1a8dd2cab21ff0c390f38a81c2cf7f44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6430cd921a8ec8170e378e1198db642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678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dc09d621f094335c405486ff632ab3558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aa53cea98e4ecf29d78e754ddb78cb6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679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88be25120ed0f0bd6d6bb1947cf005133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2a904fb8b2aa8f1199229c4090682cb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11:49:30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680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bcb32ba731fcabf7f5160224789ce47f3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d1aabf82e1f569db3649274f2a7b201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681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12aa79df7665ecc6a0e5885743e01d9ae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8dc97985a7ad6f464eff07c309181bf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682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3c20aa9128be99def5bbe341eb9428c64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6e2d014cb57c1a6a3cc87c18930f642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683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01912810c171b8faddd25ef5f0c94b359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b0a7715997af2f6aeaf2d48dbc07b1e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684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f8639311e8e622b20943c8f1152487e48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43aba427b11aef98193a741bdee02b1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685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0329a88aab3c499496b437cc144a7e5de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cf25092857b0b4c3b7ad4da6af1f750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686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c92630b5bb9ab7fc7aafb353c3e33dcc4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8a9f7d69b7eaa2a04b0d136df5e9ee9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687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dc4006d95c922ef6d61ee5b7b9aa84363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580ee49c669aa89edac4a0694518c49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688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40a173f873a2344d39cbc7684fbc2f0fd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7dbdaa32819cf36af096299dd73612d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689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0da16b05de6d7fc2d38e3cae4d9099871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2251bfdafeed22fbae69f1149da80a9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690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968aaba9e7a15de5ef0af74cd287c57b7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a9fd4d7b08a5089dc2dcdd29d575d9d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691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fc0ae950a8253dccbc56ebe8515aea246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5b48d6afcccf90f5e41ea3284cc9404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692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9a6a172d82889fc5428fa65d68eaa75b5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836481065bcd115b7b3943ab5fe6d97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693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2c62566dacd07a8bb3fd32c5758783848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f8689eea1e1a950eaeebe9212193393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694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c20443fab4f6937fd2f1a9216b0be10f7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9372d78fa9bb8ee6300dfa83501eef7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695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ea1b59230a7676c2860bc672197fa7ec8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a0325922793268b4958ec3679f0d77b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696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2bc4840dcc30f8294dbf24c72ccdc1d73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59c1ac8e14694655e891671f76f2bd8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697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46e4d7b2051daa9ac945a4d31638640e4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a347e6fd1f7d658b71dfd7baa0d1a3a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698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daa2f79d5cf0ef17deda3bf17b7095574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ba3d96c95cf5c1c97a00250e1404175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11:49:30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699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ce5277d4e9d9caffb2868e43a416277a1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56509c651d82f12607f9d8812a1d7fe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700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cb3173b6aaa7b06b11c1eae243e342748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493208916cfa1da02bef660532262d3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701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0ea758a2c4839ba63d5da69d45a4e5476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6163623a33ccf6e204fce628468ad1d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702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11a1a2311ce3e60057c95bb8235869912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76fc43fc00a5e3194c8b394fafc2934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703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cdf74109466cad3e49f076affb162bd9a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ecb13a16ebbd6a2dfb7f9ac79a62b27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704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23e22447c16344981aaaff98681a58a13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c060bc692678bf8ba974016df8fb7f1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705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9810df60f7a13dc113243ae191ca8d496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a5eb3b4868deb208770928383d17468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706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2372e18b99a6231729486275b43a2148a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644cf3f898c4a9969dcaacce61105d3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707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4fd8478aa3337e84a0ab0b4761ffc2b2c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3612488af1f8a87aea4ce17f69856ce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708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54cb870deb4a9ed1b6c6ef3d4f0ecd37c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b3e432d01c9b1ddbf1e42a35eca6633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709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ddd3ed2e7317704d067a41252213d87db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bcf9a62ce27bc1e5dac35ea7e009239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710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6f51c31d45f7d34b06a359ff0cb82cb9f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f1970788c1f3baebcdb993872131580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711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d674ff83abdcbe03d10606d58ca4dc827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0ca02423960a6d3cec7c988046610af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712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52a109b4c89624835c07bb5d6d48ff384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bca828057bf17f6d301e735582ab986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713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04a263876273761980a0f880e9e8936fa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c0e2d9f4684344ec7f4bf93099fdca2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714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536cfc3702924ca3a91d39067f651ded4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e8e9c5ff769a6c0e88785c266d7bae8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715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8f983b9770d4b64531f946fa38aa08267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57ed1f700901c7c4d4a9f12ecdd0090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716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1de4fb784daf8cb4684ac22103e7fccd7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43ee7a5091abb7bab07b5baf1ce7aee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717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a7bf21d61f33744904c173d63355fed1b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e611f0f20356825be5d3d000dd9bc24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11:49:30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718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06f58b9ebc51fa84e10e6ed1037753d0d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499c460c098865162aa3822da92ce45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719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4ed2312577e671a800e40cce5b0f5b8cc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f6e270e88caa1632faa360052966d15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720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45581a37677c6a2a395fe6af75cf630ef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912e8e333e31d8be62feb247b046b6c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721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09bb6a94c6bb9f2db259ca1e4f8e2d199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1d84402490a1baf65e9412eddb4aa03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722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2fc583e5568854f446a1d029a19846ebb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e8322f0af015247bd6a8c1cecf8046f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723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c07356726fc4067a55f562d35fed6dafa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7ba93483a3b5c8110f81c284e0a8bc9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724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e0479968bd3bd9c913af50d5d32ac8d7a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29d481f1d16f7dda5de99666c181213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725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5d55ad4e6424464d53d95c66cd104db61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202dc6a417a01927f39d211e2aca5c5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726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2014a9bcf78505981945711bd82c371ba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6e9f955037753a7cf044013e268dc9d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727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ab9b3989f18eab6e42dcb1ef96370e46c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98964a685aa128afc31afe4d6a58be7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728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9579c5731bcfd141439fd9be4459ea163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509fac8ab2673f7b236431ce6bafa50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729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2324e17c28ae3dbfa990cfba6b5fc8d05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1a06000f75e33de0e8b5f0d34c4232a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730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64788cc64dedee7b71e260031f96ba3c6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19cb78007f943dbbe0f369113b85c64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731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adead5e07181d089060261509d3a7bbfb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b11c9e999e754f62fbb3a7c984b9674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732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8fad36fb8137e1f04bbdd103e5b0f3ef6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f52073da24603d19b10cbb6e3ae5da0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733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fd108a507fed173da4496606df748dac2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dbaed000f60a7c89b5ccb9d5bba780a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734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1cf4d7bc3be7895eb18b6d224bfc20aad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d6e62d980315ffc3d2591a14a1d95ba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735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ad78d83f56b91f78b1e3cda2efb7104e4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4e5b89a1b5a9e5efbe79f60e8c62ccf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736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25eedd5856d43f99bd81986a08cbd1aae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7c8cd33145f27369d516a38f5893257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11:18:45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53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2012-08-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07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09:51:05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0.00050000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8baf1080db93d5e689106599243aa3f08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db94399cadb243316cfba9f215ed18a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54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2012-09-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01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07:54:59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1.01010101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10.29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cbe56d07a386872f36d22511498b458d6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f47ec22ff96dd7e65e7b9ae181c1b50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55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2012-09-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04:07:12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0.01100010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0db38f68e1f5ce8f384a1ad9c7500ef5d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4171f08e5957992c9db8c6dd91f8c82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56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2012-09-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04:10:38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0.01110100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4d47bca05db34f9a1cb8824a865a6c1e6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288f8a6acd100ada366a9d09e7088a1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57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2012-09-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04:10:38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0.01100011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0ff548f8f77f348224dafed97c0cd152f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0d51b516cc394ab412338d2df143ff5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58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2012-09-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04:10:38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597c3e8d4242eac2f03db9d5e1338ce0e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f3d54ee63885011dabfdf14ede88a17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59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2012-09-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04:10:38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0.01101001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7f481396c585e814c14ee2343fdcdec30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c788d784554f61b5efacb278ef4af14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60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2012-09-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04:10:38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0.01110011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f3dad0c2077502c73bffa5333edef5fdc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8074eef22aa27ff0ff864891c59d328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61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2012-09-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04:10:38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5b172056d2a1319fde2ed97e8b726e980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915417fb42e0e684438d1923b8cd313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62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2012-09-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04:10:38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0.01100001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204c41e3c8c78bb735e46c7502947b9ae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5fcc6086f0129c427880dde74eb425e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63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2012-09-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04:10:38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cd3bed090a8df394cc63996859d4682eb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8d8a429ccdd82ed8e2d3b6d5a9c9bb8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64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2012-09-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04:19:44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0.01110011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47e1950b856fe2f4f630ae4b98054f148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378a09e166f0950bff4d86623c46031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65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2012-09-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04:19:44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0.01100011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e25f77eff1311cd939bda7a870058d479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7bb9c6eea7095efea0613472018444f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66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2012-09-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04:19:44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0.01100001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e37a446a84f76f8804b3b4824b6295e5e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b9bb59872a785a0ce6f5d869618117a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67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2012-09-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04:19:44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0.01101101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93e86b216b6e9dfd72b1940a786262b50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9de15d35869a2a9d7a028f8838d76ca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68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2012-10-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03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18:58:06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453d2ea5b4d7f64b44026b37b6cd6023b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c7058849128f2ce946b535e4330b226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69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2012-10-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11:18:45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0.01101111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4dc9aaf31d36ed0867df4b93e7ce41eb4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c80c94b332370fb7be5b072a5f24a27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70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2012-10-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11:18:45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0.01110100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6c786106ce44b6d761f270ac08dcb7ba2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19f4b5c5de5aa3b430aeb8746faf51e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71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2012-10-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0.01101110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476e9b3f47e50bf12f0a90dd7ad7635bf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c9b50faf8631d6a8fff30b6e148dcbe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12:24:15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737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87eefde917204d79fb6a0d4dbe19415a4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8b12b8033c429ab33fb0a4a231eaa39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738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2c577844c2ec427690da852ac327217cf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2a018cdf001fb80af97732bdf4702da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739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a2947bd2c94817914ec1d6f55cf470b80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cd03c79fabe87188928c248cd99d5bc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740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13bc1e98446f0defa5ef57fbdb45d0f83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ed1c5690c1414f8897b1a84e4e543d6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741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dd465acebfe4ce37a42839d2a0c5ac8e6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b43ae4e3b6240b922eaf372f48659f7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742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946539577b5b5d588c2a97c7c8ded95f3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159ca6b3ac84db456b1ed802abc7700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743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52b67ae84b5ef88c89291bdd77492213a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5031ba8d2b72827de139858b27c151e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744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d13df3417daa0d274baddb1bd406818fa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713e47a953749b399a8cf82886f411b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745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ef7674b660408cf910eb073bc227c5fb5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cf3afa5d2fd20e5f5259cce98c4fa60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746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7f9b6b8b41ed15aa9edd6bc09e0aef428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4c02b751bb42c1453efe044a4918d0e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747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0a6526651c9207c7167ddae78ae265e11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5a48bb11dc3fdf85af601d62ec5f792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748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e64c6db3561811d29b09349bb37fa0e44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9b8d48ee70a4fec8b77665a0b301b34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749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d963c172afd7b5bc8d84f267dd57c1443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0f924d772d5720ba85b8f5e92fe742f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750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1ab42b144e8caf47dcc326d8618aa9c07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87575d28d09b03ecf09db4fc6e6b5d5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751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5e4f319f3c63ad549d7c153259ab89187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26f55056f49482c134b228968546bcf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752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e746d3362defe4b5a3b176f5c84db756d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45b93cf1a457275b6fb98b402b7326f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753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a63e066d2d23f339f92dda571cbbd1c45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8aa916086e9b681027352feae7d38bd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754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92f8d42713ab94e61c88d1fc9c21249ef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31bb5f59d2a6b124c02f7af68945d46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755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e94c36524be51358a0546090064be77bd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020c077b933d88e846cf70685c6678b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12:24:15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756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df2fc13d42bda37afc899cf141ac51332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a5bffef2c0eb77d41ed324ab0541ed8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757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4713faf0e813bc0f7cd8f8c7f9472c04e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0e303c4c593e8ad9da489ce66b59bfd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758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62237158508afffe55ecbf1f4706ea2cc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5804af5592354f28d247d7cd3cdf932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759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d35ca9744a5736c0477dc98f7e00b39d8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4e01d3018443e7350b05d765882c2c9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760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15df2199b3ce95329c1b7cbe38ed6c73e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daf1103083a971195f7f4a03176f43d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761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a7176f0a3a61dc5905852883b5d2e3e33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422146feffbaa073e1af70159e734c2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762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a0d9fb611ef43cddd62ddfa7022f56569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3e6187ae864c37ae66b82561a20b735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763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d8981eb782067004b708699b98a577268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050c8353c3f29cf91959ab792426328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764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6f4be663add4b2c3fd3e64bd356cd3e8b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8cba3433bf75b6db9d467353096f377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765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a3610892482007125065ec2297c9a7f68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481d9e37d3394456a6bc7c32d676d41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766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346bfe4f966895194dca05fdcf9f61e20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9acbb0036672979591eb46bbb8adeb4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767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733043d24a788ceeb4efdc97e8419e7fa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0a751c33b81a9bbd2109d703605e86c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768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7f5b77de5acdccf53cfbff5ded3afd484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df135ac64b15c252c55d5380e694f27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769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14f8cbafb05f5809f2510308159fe540b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91a040761ab698fdfe5d25f2fbd59d7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770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51fedf54a18050b00eec66222c1427012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3e61c4c3d97a890bec50d34345d8e58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771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4534f21fe2974f396bd51fa05113f5573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c37d0ee1411ece33e8d10858f8f746b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772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f316b66087625c38f520645ad89e99f65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2f69ebcdd155bbe7d76d8361977ccf1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773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5a3f3da1d37e1be6823b24aff5c2e3c73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9b1c8caa639659646a76d8dde2231b8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774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f4d4a34830bf895fc8e928148525c7731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708ef9670df7ef15708b2505a70b81e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12:24:15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775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d0cca3ae3c922ab956d59342582e2a61a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b6f708b58314c36ff662a70260bcb84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776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b15dbfa742bfe56b5aa5f7b1fd460cfd5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c9a0bf64a921d04f27986e813a8059e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777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5a2b3e1f800e339ba0e0465a19750670a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cbc8fe42c4a054ff3534bdfe14d8c02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778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967095398d5a1da5c617b6fdd08b32c6e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e007281dbb474cda81cd681d6d34002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779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c8406c64eccea0705b005617e13cef56e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bbc2db595baf13e3372d632d4612802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780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09a481357333350ba5257c8f0aaf5c087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caf09081882bb92d180b12d68f21adc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781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9ba8b4071e3b67ec9c0af24abcd9195af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b1417966cd4cdc6cc6b4df12a86f9c1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782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89493479ac6fe75197b2ec26905098165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3cfcad12c8a5701e75771c6825d47af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783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f7108e6cab737300cce7af64b8b6e9fa0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d0141bd614ccb0eb922e0cc985c84c5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784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9f28c035718dc25a86429c7509ae5d5c9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bce0645ddd056ca19183a142717bae1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785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0032347125799e3ca608e47db1f5f3bd7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b23ae41b838ffb2cc1c26f09bc2ade2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786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95368f695b0f563e87a1d9fd9c685be2b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f73437168a9ec96e6c542abdae74119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787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78c0e4f144c04a3e03154019704003aa3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cccf05e8b34e6668fa617e1b8c22d37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788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53345491b4829140be53f30079c6e4556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a18545343b122900ebbfa158f9ca97a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789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fa7828724a38d955c93d2b0d93b36985f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796a41dcd7fd599334825d97c0e61b5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790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16f8d71019f6392f9c363297f1163966e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c6ddd00910fad3c22bb43c48977c7a1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791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e6fe0f7b0e3d9f17892dd2d93dea031dd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94b2df0a27f71ea97ca0406126d086d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792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529b77523889f1266aa923c6fa6a5f4e4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226ee9be5127a87ff1268415710a8e1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793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7df115d0bdc7293a6fb15782c90504005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ce1a34b8f97beb9d541872efa1a0bf9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12:24:15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794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3cb906e15095c9de2bfee2ebb82762439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d60134acecb410aef8d64e805763df3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795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eba56ab5946be3c9746a934b5edc3838c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98f542ad2b01be476f06d340b7c42ad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796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94a9940f93abf46d720acae22c8974889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a831dcd2d5af77247a53f9910f55bf8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797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e2474346b264cab6340bcc369b5410d09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365764b3fb0d1e3f31b88e71e789a5f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798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02be554d06ccec8ec8741b60afa0ce45e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4c219316e005e4494fc5b516f261c67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799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229d7b09075fc01d4caa4bcb8574314ac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149bcb5ab893da8260b026b5e5bcaae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800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3706c77385075e3f54abe2661044aa974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a6426f800e3e12a2dc25858585a0f43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801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a0eed852232c176fbf7dd4fc8bee87205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c0a44919f14c20bac47a55bb1038e63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802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15758f64eb95752c1497ae479bd7a7a9f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8461a04c742d23e31d67f5c2b430e1d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803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5596c3485134944ae628797a58fa80b62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b5f3f8f3ab36950c7c24a7d60220f88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804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bbc7e8e17d8f3b4b2cef70d5ea57466da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0078da8cda8d8a918091fac31cbb4b9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805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676cdcc181b15d9461394f8eb410f8128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3153269149f56845c77fd774965081a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806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a3444ed12d4748b514984f98268d6d49d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cb5f6164d1021f0ac6c4803b525d1bf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807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db7546ba7ff9c3b612ea0d9e2ce79f9ce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12094040621e646c52691e6f1322067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808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e199a2a10c69c4ea4e83613965e3537f6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d50f4e2b5643c0cf8f49967849b781e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809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bec66b846c0c1e9d64ba7758f3536aeb3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9a9b6c93766a60958ac8373aff8e881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810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1b7c89d81d32d191c393212a0de4d4879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678a8d9d318c4db8cce62dd7b14b176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811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21aa8f3c4b759ed897fb8e39c717e3eff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efae3926ad28098558a8a4ecbee273f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812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937aab920d6ca53ef81624e0ce092207a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8ed90e816a07dedbfa40053b9bbeb6c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12:24:15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813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08908b49ea7bc106424e8d75cedccad18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b8eefe7e7bc3a75cf695d2f1f204f97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814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a8868f2a7f33077c4f2b090986d64b6ed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ac6cb334c13bc2a0788fc557a0b61c8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815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e6166c5ad8d08688c0d6519a1d3e95447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17ad34f43ee2cef4d77c8c5d4530d67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816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7a57dc223c03825afe149a446506b379a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a2c6df271a600cee58bca5f965c7264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817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7eae40566d354c8f89802954a246d5e07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370b1db53b6b60184c8e10ff514c36c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818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c0b853689b30ec71cecbe91217762785b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3c38ac0010b6e0b07f9f8659ef553c1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819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fb373a9bc8fe3f09e7d30045aeabc1e11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f0ac8697a26436d5d757c9ff3c326cd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820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43e9ad01c477b23910027284728f57cb9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82de709a4b8cdaeede415f8d729f3a3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821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dfe723949b3ce0765ed1dcb972f97a82f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d6a6379154b06f34a9eb7041742d072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822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e89fae75d97c8ce7d99782388b300c12d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7bc9c977e60355ac131155fd8296f60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823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db637ad59e7a670d42504d36beb8bd266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e4b4bfe7a299c8cae1bd1183e446552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824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c83925b6b36712e439857f76c0448b0b2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aeca5a00df637d1901f35c4fa5e43ff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825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dd7ab76866936c45d30bc766414350226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06a2c417b4f223fc2184e2137e7744b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826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9b1f0b497ce29bc0f720a6c4bf9721897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52310dffa17bb7f8bd1c8060f4788e8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827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1ab895df7d9986895b340d7768346425f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da40bbc0bb3aef30b145a5828662ff2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828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46b97b570ce681d98db990ffb657f203e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e2b7685362cc0e9846cacc35cf6d786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829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09b90a8b6d39a7cc825a2015f93d71b72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833ef13c1288ecf101d5f82dff4a609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830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03f30d676910dc0c5fac657a5faea1997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f998f3f8a174ed64e4571eaf13a8e3d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831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d380f36c64474265d5e22895f466b55ff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fd3094bad655be8a39025d16c8d0c7a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19303" y="508038"/>
            <a:ext cx="8953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0">
                <a:latin typeface="Courier New"/>
                <a:cs typeface="Courier New"/>
              </a:rPr>
              <a:t>#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34936" y="508038"/>
            <a:ext cx="30289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20">
                <a:latin typeface="Courier New"/>
                <a:cs typeface="Courier New"/>
              </a:rPr>
              <a:t>TIME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81553" y="508038"/>
            <a:ext cx="85788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>
                <a:latin typeface="Courier New"/>
                <a:cs typeface="Courier New"/>
              </a:rPr>
              <a:t>AMOUNT</a:t>
            </a:r>
            <a:r>
              <a:rPr dirty="0" sz="850" spc="210">
                <a:latin typeface="Courier New"/>
                <a:cs typeface="Courier New"/>
              </a:rPr>
              <a:t> </a:t>
            </a:r>
            <a:r>
              <a:rPr dirty="0" sz="850" spc="-10">
                <a:latin typeface="Courier New"/>
                <a:cs typeface="Courier New"/>
              </a:rPr>
              <a:t>(BTC)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20654" y="508038"/>
            <a:ext cx="85788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>
                <a:latin typeface="Courier New"/>
                <a:cs typeface="Courier New"/>
              </a:rPr>
              <a:t>AMOUNT</a:t>
            </a:r>
            <a:r>
              <a:rPr dirty="0" sz="850" spc="210">
                <a:latin typeface="Courier New"/>
                <a:cs typeface="Courier New"/>
              </a:rPr>
              <a:t> </a:t>
            </a:r>
            <a:r>
              <a:rPr dirty="0" sz="850" spc="-10">
                <a:latin typeface="Courier New"/>
                <a:cs typeface="Courier New"/>
              </a:rPr>
              <a:t>(USD)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67831" y="508038"/>
            <a:ext cx="113538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>
                <a:latin typeface="Courier New"/>
                <a:cs typeface="Courier New"/>
              </a:rPr>
              <a:t>TRANSACTION</a:t>
            </a:r>
            <a:r>
              <a:rPr dirty="0" sz="850" spc="360">
                <a:latin typeface="Courier New"/>
                <a:cs typeface="Courier New"/>
              </a:rPr>
              <a:t> </a:t>
            </a:r>
            <a:r>
              <a:rPr dirty="0" sz="850" spc="-20">
                <a:latin typeface="Courier New"/>
                <a:cs typeface="Courier New"/>
              </a:rPr>
              <a:t>HASH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432003" y="725792"/>
          <a:ext cx="6943725" cy="9294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0290"/>
                <a:gridCol w="1384935"/>
                <a:gridCol w="3161029"/>
              </a:tblGrid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832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dcea61263699e9fd41c8da01d0376bb9c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941c0544d96f5de1030319b359d121f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833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3e33794a15b9fd1f4f2dc91489d56de0e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1e0f2fbbe49f5035a26184608635763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834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12:24:15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bb287f99293ebef8cd41d807afdafb5c9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b486aea356014993bd32e93c722838a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835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28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01:00:57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bd0f574f82958c96a5a9547d035000ab8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08bb69026629d13387cc68e9e8be997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836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28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01:00:57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0.01000000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1.24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382a6afe336f18c30678494194fa3be68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37ce4343f30d3a8210d888a3341914f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837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28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07:55:59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0.01000000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1.24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924f00e8e199b2f6b2a5921b3f8b406cb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47b7a46cb53de07103456c724ac6d92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838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30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17:26:25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0.01000000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1.22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fe2567efa50782e21021205bcd236af29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adc7cc5a67429583aaadd7c9b64fe0f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839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31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05:46:20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0.00000010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00be5365b8c9ebd631d6e14e1de93f541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53b246c28be15e0c9dbaa54d0883f42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840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31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05:46:20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f259c59143b05e79247a0292a53094b67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4a2f6d1e026976ac8a308954acf248b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841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31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05:46:20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a2db09f578200d55e8a0a3941cea09db3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46155a7a32970464988216caed63b9e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842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31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05:46:20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0.00000010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7598d1295a1143ef1850bee5d4de1b3c2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7b58db739ca9669f1b7e65029a8356f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843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31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05:46:20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4bcb34cb68790af21e79e6910c1d8244d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13cae240ec76b04eea999a1235585be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844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31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05:46:20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293141912a2e592c465fefc9a07518e76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e2ceec54ffb12b66d95886594093d97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845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31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05:46:20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af4d79dd7f7e63a1e1956885d087e33fd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69b80071ca05fec3bace3750db682e9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846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31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05:46:20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ecefdb9c44806a8e7f848f080cda90808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6c2e02ce73f013061e645249f11004c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847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31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20:31:59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1.00000000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131.48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88e6b5a34a0635ea8761f48c1117a177b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d3f24948e7cd4f458b586cac70a3abe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848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2013-09-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02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14:15:32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0.14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3f0633b96d3b9a017aff6f960d4373e1f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2cb4f8d5814f12edb3eaf46703dfc02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849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2013-09-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06:32:18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0.06000000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7.76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1cb85ab6d1faad6a7bb7b7f6b78247aec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9400d4aa22d5609444946fc731775f5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850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2013-09-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390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21:05:17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0.00000911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ts val="1440"/>
                        </a:lnSpc>
                        <a:spcBef>
                          <a:spcPts val="31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d658ab87cc053b8dbcfd4aa2717fd23cc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3edfe90ec75351fadd6a0f7993b461d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3937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8" name="object 8" descr=""/>
          <p:cNvSpPr/>
          <p:nvPr/>
        </p:nvSpPr>
        <p:spPr>
          <a:xfrm>
            <a:off x="432003" y="10154145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415632" y="0"/>
                </a:lnTo>
              </a:path>
              <a:path w="6858000" h="0">
                <a:moveTo>
                  <a:pt x="415632" y="0"/>
                </a:moveTo>
                <a:lnTo>
                  <a:pt x="1385455" y="0"/>
                </a:lnTo>
              </a:path>
              <a:path w="6858000" h="0">
                <a:moveTo>
                  <a:pt x="1385455" y="0"/>
                </a:moveTo>
                <a:lnTo>
                  <a:pt x="2355265" y="0"/>
                </a:lnTo>
              </a:path>
              <a:path w="6858000" h="0">
                <a:moveTo>
                  <a:pt x="2355265" y="0"/>
                </a:moveTo>
                <a:lnTo>
                  <a:pt x="3394354" y="0"/>
                </a:lnTo>
              </a:path>
              <a:path w="6858000" h="0">
                <a:moveTo>
                  <a:pt x="3394354" y="0"/>
                </a:moveTo>
                <a:lnTo>
                  <a:pt x="4433455" y="0"/>
                </a:lnTo>
              </a:path>
              <a:path w="6858000" h="0">
                <a:moveTo>
                  <a:pt x="4433455" y="0"/>
                </a:moveTo>
                <a:lnTo>
                  <a:pt x="68580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05:23:17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851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2013-09-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14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23:04:37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0.32240000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41.16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61185ff116f260e56c93d87b8f93a0624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40a4f6907df6f9f35c1166ca93018b3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852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2013-09-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20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19:26:19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0.00044702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0.06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e666e330c2d18af63a321dadfe13a651f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1f4e59115659299e096e0e2c1f9046f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853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00:41:44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ece2e2160d0ef954b3937e4fa72ad74bf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bcd879276ba371c7fd8e25c65859be3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854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09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22:39:42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0.00137680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f241a1ca0904c0f7f7d17ad0513588bca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cdf9dcfc8ce3b552e849ef632662ec7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855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17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00:30:01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0.01333700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1.97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baf916c995aeba73a6b5e3a2ee8492c2b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d12dbfba08ff3bd325bf3ba2db60340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856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24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19:54:47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e5eadb0e72f294209163229ad0b606a55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8789bdbe75659167ff83ae5d4733efc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857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30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00:19:18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6544704bd132dadf07c4d9e0db4e876e5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4bae3b97ab5ee26b9118a73ebc08994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858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2013-11-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07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12:40:54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0.00001300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1fe7bee2215f4ce54a78d41afdba0889f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93c57c2c021514d1f97c9331b5db7d7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859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2013-11-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14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02:46:55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0.10000000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42.56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122aa7a68dc921cb41906a11e348d3b46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a8932e61777edf865611ed97da13f0f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860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2013-11-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16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18:33:04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0.12433200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621665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54.75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f3853e6e804723af9f494cfb2140efcd9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860e7dd63515b7dc8a3e641f2f242f2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861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2013-11-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18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11:27:18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0.10350000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61.67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9cf126792aef9989fa2a523ec944439b2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2d01d43654f9c4843d5a0f2be40bdc9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862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2013-11-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00:47:42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0.00032300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0.29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9eee27e10ad67089657bc9c0f4aed7986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32feb3c11951fdfc8141d1a34b966b9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863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2013-12-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23:57:40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cb4af7b37dad44f1f453343610e0f0a68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7303c64ea435401ba127aee52fa40f6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864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2013-12-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02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07:55:01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0b491e5fce794061ca851f74b6004aa5a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637b51decd6b861918af48176290d70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865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2013-12-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10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08:52:11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0.09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763285ae2bdec46fa46aef430a6c8c7c0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90ed4302ea3af83c2f65bb4d9b243df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866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2013-12-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15:19:18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0.09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6763763558b33c880109e17b317d42f50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26293579bbdb15bed6f2a4eec20cf7a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867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2013-12-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17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23:32:06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0.07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d66b9c97ba5a473859f10f4f7ad96d8a6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7ef7da1d598da209901bae528952e3c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868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2013-12-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22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21:26:45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0.64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e5c4de1c70cb6d60db53410e871e9cab6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a0ba75404360bf4cda1b993e58d45f8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869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0.07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d81b8773ee087d33cee90811e5a1a81b5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932c5d99463bf16ceb9a124821d9d3d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06:30:46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870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00:25:18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b62bd79b0eae8344aa8960f2d28ee7b11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499d0902534b7c9d316ba7f3fcc8388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871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01:00:25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0.81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61454e39c2e2aeb13958e27ca55a70b2b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7e7d14d022b35c81e4467a330c3679d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872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02:22:14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0.00200000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1.61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0f0b71856ce31cb67d2ed0fd17551e0f1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c64d83929bbf5297f635bf85a3cd636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873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03:02:27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c9b86fee5600bb78d5cdad07fc659f591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a75f8a28ec0aa42dbc2e361d9e0ca38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874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03:02:27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5cd37029d92019bfc88a8e17ef8e54237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69069f56b8f965fa5ebd20a835f40e3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875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03:02:27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c4b15a847176165d91b600913c6030689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69694527dbe37052ba9c0b34c2ff4d3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876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05:57:41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6fb9830c30f20e16f9c957cbdf2a59ef9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30ffde9017a92b4a10be32ebfff85e6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877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09:03:10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0.01000000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8.05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64b6d82116efce545c7659c53c013a74a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7ff67f8372464869fd5821e96b82226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878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09:12:16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0.00019417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0.16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4cb270af4dbb154e0a33c37c112a36d56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553c708d4d173880f7fac5953503220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879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11:02:57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f040dbe2679cec53bfb291a1a1ef4a8ee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0c3444d3f3671398d879741e0dad58e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880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17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02:41:40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0.00000421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59004bfe277e3ec68aaea20acfff14fa4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3b361aa09e5d999471bcc96511b37fc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881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07:53:03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0.00001000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cb5a3af423701c3a42b27361da23c6c23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a6e590d1807f903ffb26b58900916a6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882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2014-02-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02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11:25:25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0.00050000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0.42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00b44b06944ce328eb57c3aeca4158d4c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56a34430614ecd67b1ee94928f6b2c0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883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2014-02-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12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12:37:30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365afbb5f1e30e65876f48340bdb6c8af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e655ec62daadba481825417bea50fdb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884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2014-02-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12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19:18:02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0.01111000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7.44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16bd0b1f14ce14c80aefe5d532696f06b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ed2cd3cf71a03370f541f461541bbea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885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2014-02-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04:19:11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0.00200000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1.32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64a75e198cdf7d03a41eaba6ef7b3c324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03ad76f2184ff8bb2b12a89371076bb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886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2014-02-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05:19:58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0.00310000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2.05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939f4d240d3279847dd504b1a2d3329f6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9c863369d89ae80b7f7fe943117262a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887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2014-02-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06:11:34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0.07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7b813c073ac46b44a72d80d0aee9c786d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6a96c9fe9e1046d842bc01521f46bb5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888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2014-02-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0.00000737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246f636b062479adf11df55596905e168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bf1b4ac6865d5813f01efe4f96c9ea2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19303" y="508038"/>
            <a:ext cx="8953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0">
                <a:latin typeface="Courier New"/>
                <a:cs typeface="Courier New"/>
              </a:rPr>
              <a:t>#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34936" y="508038"/>
            <a:ext cx="30289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20">
                <a:latin typeface="Courier New"/>
                <a:cs typeface="Courier New"/>
              </a:rPr>
              <a:t>TIME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81553" y="508038"/>
            <a:ext cx="85788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>
                <a:latin typeface="Courier New"/>
                <a:cs typeface="Courier New"/>
              </a:rPr>
              <a:t>AMOUNT</a:t>
            </a:r>
            <a:r>
              <a:rPr dirty="0" sz="850" spc="210">
                <a:latin typeface="Courier New"/>
                <a:cs typeface="Courier New"/>
              </a:rPr>
              <a:t> </a:t>
            </a:r>
            <a:r>
              <a:rPr dirty="0" sz="850" spc="-10">
                <a:latin typeface="Courier New"/>
                <a:cs typeface="Courier New"/>
              </a:rPr>
              <a:t>(BTC)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20654" y="508038"/>
            <a:ext cx="85788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>
                <a:latin typeface="Courier New"/>
                <a:cs typeface="Courier New"/>
              </a:rPr>
              <a:t>AMOUNT</a:t>
            </a:r>
            <a:r>
              <a:rPr dirty="0" sz="850" spc="210">
                <a:latin typeface="Courier New"/>
                <a:cs typeface="Courier New"/>
              </a:rPr>
              <a:t> </a:t>
            </a:r>
            <a:r>
              <a:rPr dirty="0" sz="850" spc="-10">
                <a:latin typeface="Courier New"/>
                <a:cs typeface="Courier New"/>
              </a:rPr>
              <a:t>(USD)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67831" y="508038"/>
            <a:ext cx="113538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>
                <a:latin typeface="Courier New"/>
                <a:cs typeface="Courier New"/>
              </a:rPr>
              <a:t>TRANSACTION</a:t>
            </a:r>
            <a:r>
              <a:rPr dirty="0" sz="850" spc="360">
                <a:latin typeface="Courier New"/>
                <a:cs typeface="Courier New"/>
              </a:rPr>
              <a:t> </a:t>
            </a:r>
            <a:r>
              <a:rPr dirty="0" sz="850" spc="-20">
                <a:latin typeface="Courier New"/>
                <a:cs typeface="Courier New"/>
              </a:rPr>
              <a:t>HASH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432003" y="725792"/>
          <a:ext cx="6943725" cy="9294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0290"/>
                <a:gridCol w="1384935"/>
                <a:gridCol w="3161029"/>
              </a:tblGrid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889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2014-02-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06:50:18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0.00108638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0.72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f55377ce2e88469e835583728123bec86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c074ad8ee204b81c9e3c5cda058b8b5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890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2014-02-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19:16:07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0.04296479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621665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28.34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1bb1765b36cdb1561c4d053c64de7c9e6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b96b8878b1372acd36986cc299c2e48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891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2014-02-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17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12:16:44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0.06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cc36b0ec4f334896325ba75fb259cc70c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a98245ef484f47d7b4659d42ae8c953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892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2014-03-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07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02:41:10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0.00530000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3.49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5ab4ae32b08c1e304039007fce4c144f7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9486ac37746e6730fc984fd38fea414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893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2014-03-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07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05:22:28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0.00020000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19ddc2ada805357ba629f2ae08cf7022f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8c2ed2f753971bb583cb920b02d28aa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894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2014-03-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07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06:00:31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0.04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d61616f0fb0e85b520e093bbabad15430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dd4a560171cfa79fad9ae27bf4b02e7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895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2014-03-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07:39:25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0.06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d05a9a201f16ec0e8d962d912206a52b2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314019a2850bc48369840c67f90a05b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896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2014-03-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12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05:48:55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0.06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d81c524b66a4ab7528279bd428272aa7a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2229805cb879cbb72df882127e2c202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897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2014-03-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02:06:16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0.01000000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5.90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a38a39a358e0c9a1f7adad7a3fad5e8e0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e828f99d32c2b84ffc7cab7afdc787e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898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2014-03-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27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09:21:53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0.33333300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691515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193.65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fd055bc7a92de549f173855385b7f3eda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5fbce04e6703a1aff27e20cfaa094b7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899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2014-03-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29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21:10:39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0.01000000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5.03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7d1d26d97190be840f594d6f15316d775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f7763f7ef684885fd8747d6628c29f7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900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2014-03-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31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21:32:15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0.00200600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0.95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b285156a959b7846162c23e7b8318aaae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1870d0e7473a761630bd5b2589f2915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901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2014-05-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23:10:44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0.04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a5bc2ae570688100e7007e175649c7fea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616bf9a5f2c3c95528c4e3641586a79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902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2014-05-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07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02:36:00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0.43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84f4d5669c9685b0c55be346a5ac1e929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697188992d714b7b8e557d8f442b61e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903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2014-05-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09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23:51:35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0.00011111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4799dc4db4d33062d71005842086bc822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a9e44be5e9a0a5941a02ad7e04c2ae3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904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2014-05-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09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23:51:35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0.00011111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b471e8fd8e6a8e45d75e3875c2781e88b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0759aa5b7993705a32451f4fb4362ac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905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2014-05-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10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00:21:32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0.00011111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f464d8f5a2aa6de426e114a9634747d16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8c8bf3a88374ced87933387728dbaba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906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2014-05-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14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10:04:45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0.00051300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0.23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83e930df9722551fdca631a4ed9dfed88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01acd1f401421219fa1bbeaf510608d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907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2014-05-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30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390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06:56:45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0.00011111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ts val="1440"/>
                        </a:lnSpc>
                        <a:spcBef>
                          <a:spcPts val="31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0.06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96a756e9eef9eee211edf99a55dbb9398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dcfb2e355f23a12acff5fc9d91becea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3937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8" name="object 8" descr=""/>
          <p:cNvSpPr/>
          <p:nvPr/>
        </p:nvSpPr>
        <p:spPr>
          <a:xfrm>
            <a:off x="432003" y="10154145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415632" y="0"/>
                </a:lnTo>
              </a:path>
              <a:path w="6858000" h="0">
                <a:moveTo>
                  <a:pt x="415632" y="0"/>
                </a:moveTo>
                <a:lnTo>
                  <a:pt x="1385455" y="0"/>
                </a:lnTo>
              </a:path>
              <a:path w="6858000" h="0">
                <a:moveTo>
                  <a:pt x="1385455" y="0"/>
                </a:moveTo>
                <a:lnTo>
                  <a:pt x="2355265" y="0"/>
                </a:lnTo>
              </a:path>
              <a:path w="6858000" h="0">
                <a:moveTo>
                  <a:pt x="2355265" y="0"/>
                </a:moveTo>
                <a:lnTo>
                  <a:pt x="3394354" y="0"/>
                </a:lnTo>
              </a:path>
              <a:path w="6858000" h="0">
                <a:moveTo>
                  <a:pt x="3394354" y="0"/>
                </a:moveTo>
                <a:lnTo>
                  <a:pt x="4433455" y="0"/>
                </a:lnTo>
              </a:path>
              <a:path w="6858000" h="0">
                <a:moveTo>
                  <a:pt x="4433455" y="0"/>
                </a:moveTo>
                <a:lnTo>
                  <a:pt x="68580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16:36:43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908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2014-06-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06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00:45:28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0.07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63d1f70f5943c2603e9cee402edffa18a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a5254b1799a0c95cdcf2b06669c07b4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909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2014-07-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20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11:19:40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0.00001013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eced06021adc8f5e6b5cc145d1fcdf5ec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2d91ba55ee21d6078f69b6f49d91fc8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910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2014-07-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29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12:17:36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0.00050000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0.29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b37a4763a7f1c37cc1117cbafe16c8edf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6685bac7cf2e305693c5b5567802eec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911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06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00:46:06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0.00051282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0.30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73736c31d898309be2334d9d15177acce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0b7c5a83918edfc9b678df003f929bc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912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06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00:46:06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0.00030000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5a83fa5683efffb8472cd154f750ede11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56b45a8cd9d61abf6fa5d862005b2f2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913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08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19:52:08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0.00325600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1.91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4c0c05e2b5c6a0fbab5206429f89e0734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34086edbd1c8b22b866c4387490ffd6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914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12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04:48:01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0.06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d3284264428f0f644e2ae8a9e4627ce6d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d19270aa770a9e5474ac70eef56647a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915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27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01:22:59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0.00250000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1.27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b07e9a77fc788cf4103b54cd16eaeee86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076b1f2bde7545cddec1b22e6138c50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916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2014-09-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04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13:11:17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0.00001000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ed6e8890a372495478a42b7f1f87f6613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07ee0374fb7e15f4de6e74eb370b148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917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2014-09-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04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22:50:50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0.00001000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b30679bf3c688ad8f8b674a25c33399be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23234934a488c04b8666f9486c1e5f3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918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2014-09-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07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19:21:52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0.00007800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0.04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0847a819d38d58c16afcfdb16baa437a4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57fcd701ed28e5715fae1f6d2ff3a2f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919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2014-09-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08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02:04:21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0.00007800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0.04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2cf72b8c8516efac098cace3393c51104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bd9830d03102562600f5abf20176dd5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920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2014-09-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08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09:51:27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0538e865cf206db100febb72a71c21a47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3a82486814691ed7ab0a863083969c1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921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2014-09-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18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10:45:49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0.00041000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0.19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d24b4cfc1189219d12cfb5452a700cb7e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fa0f2d1db9b04474c2796a83c16ca89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922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2014-09-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26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14:33:31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0.00014370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0.06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04852216a163823b75e33223762d160d2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3142f6815d6dc6084135aa190e00ebf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923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09:06:51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0.00089900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0.33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0481738b364d9d6335286078012feaaf1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cf420b1d52a55b0cd77e592f5e4724e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924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09:26:30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0.00090060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0.33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d10295edcbb399368a1abdd95571c9c2c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274b038f05182f2b6a3c22e2a6c1924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925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10:30:32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0.00080740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0.32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a211f2329402ce6ae1f732287d7fc480d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917577b3057fb593420586925bd8867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926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0.00020440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d5226304770da89569c9898f9ff9f56d0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e2bb28f76d94e22be52cafd4ce934b8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22:33:36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72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2012-11-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02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13:54:50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0.01000000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8a70b46e16a5660482fa18ceef59dde14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ef7176f3c3c808ccb5b7df7f344a3d7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73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2012-11-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28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15:24:38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0.25000000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3.02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c9ea6d1d6674202823098f7a40448d167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c36dbc8fa3decdb349cb89fb88a0025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74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2012-12-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06:08:36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a42593a3a1402b097ea5b0dcf47796653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7e66b11b0d371fcf97cc2d61a7cb0bb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75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2012-12-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31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01:23:51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0.00050000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8ae22b7faffa1cd7ca25aaa3bdd7e1900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45a69ef13e97dc22a6defbc36a34d00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76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2013-01-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09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07:02:16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e55d76fda79bf617af515ff343a970e7f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df163574a7ace95db722ef05f125805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77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2013-01-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23:07:16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0.01000000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0.14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e48fdf42721c281b8b04849a4e5bc09cd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a4d322137d218b02998e8ec7b3e4ec6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78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2013-01-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27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00:25:18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4.00000000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621665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68.52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db9e8d8a112437a5fc620c969cc76f368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3e98475737c286d62002369f0f46fe5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79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2013-01-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30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22:25:07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8bccab60e50500a0216f6614a01b4d1cc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4d765221519626d8e4cc8c648407744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80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2013-01-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30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22:25:07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1800c580e58ba6c27f6f40ad938273321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ab8c80a462684fb5e798ef024198d78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81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2013-02-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18:31:41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0.00001000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8ddc0deaf6982236d53c25f6fe20fbda5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15d5d092dc8a4122f0c138acb7595b2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82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2013-02-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22:40:28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108d2ec22b81ed6e5c3bc832134000fd9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afe81ec9f07f36626c8d765abe049b4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83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2013-02-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26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00:32:58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ad0e9adbe0276ed4610ba8052a69dcfb2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e1c5292f5d3fd5abe7be79d633c7de8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84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2013-03-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23:20:52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01f1ca8599d589062d6d5850a2d5ea5a1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0ad00906c51074f8453021b25de5bfe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85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2013-03-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31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11:49:16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643022453a978e1631affa2b5b1163902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7dbb37e5aa097e57d2567f11f5eaa97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86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2013-04-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06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16:17:37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4b72a223007eab8a951d43edc171befea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bc7b5dca4213770c88e09ba5b936e17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87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2013-04-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06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16:17:37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6c53cd987119ef797d5adccd762412479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88a0a5ef783572a9972e7371c5fb0cc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88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2013-04-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06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19:28:10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54e48e5f5c656b26c3bca14a8c95aa583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d07ebe84dde3b7dd4a78f4e4186e713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89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2013-04-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07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23:31:17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691dd277dc0e90a462a3d652a1171686d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e49cf19067cd33c7df0392833fb986a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90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2013-04-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08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0.00000100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82d8599f23c124333bf4a6d41b6d0518d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467b9a4e06094f74a1e1e44e4067daf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09:08:14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927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16:36:43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0.00081420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0.33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733402371df21978c4ef4b32962988141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6df92f0509faf9a9e95cdff10f60fa6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928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16:36:43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0.00081760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0.33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6b9874ad4674ce6a8c069d974d5859350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58b863b330ae624101293a9260ded99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929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16:36:43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0.00081420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0.33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c93cea4ad25dbbb47cfbbd2e79eda9e17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bf2c3e9e5b727c302cf380837985e8e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930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16:36:43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0.00081420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0.33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b0dacf500250549e7966baebe64ef8652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1718ef822ce4d874e1669ebb617c681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931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17:17:25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0.00081060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0.33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6f3959e0d610638909a169cc53236c7da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60f2fff4d99d5001749a14c085bea3a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932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17:17:25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0.00081060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0.33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edb51851ea35784de40fe79cccdae3d3f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107b6f48578c87c224a380313491d77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933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17:17:25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0.00081060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0.33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8ca5b96962240bb8c64953f8744eda387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0399a3986bc074a840114c96c230047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934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16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13:08:43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0.00084440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0.33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8638e481427fc037efcecbc4531a7114e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c4b9a6332dc5daa92b56840db0317f0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935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16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13:08:43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0.00084440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0.33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32756ea04b28b0a0f63f10bff7b6609e0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53e301b89f53fba65abc1c3d549f147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936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18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01:11:58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0.00000777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66c17fd2e1681dff177c7f35d46526dd7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9dbec209f4b866e6f3890c479eba609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937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18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01:33:07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0.00000777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d42ffd15638b88c865b970afe9dd036bf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51b8a7947f3ab6afc8a9b54ce3a8207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938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18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05:28:55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0.00084700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0.32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d4cf7c9f93664632974796e22eeb935ce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abef873634124eac25bce0c6a45ebf2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939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19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08:52:51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0.00082940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0.32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6c62836aed69af34fd418fae95de05c3a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ace0c2d3cc495c110e30753ddfae19d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940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19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08:52:51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0.00082940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0.32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049e269ce20e492197dc13e837e42f63d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df96445e53556e1364a9b66e8fb84db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941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19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08:56:25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0.04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010f49298a5f122cb06abfff460847cc3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e2c427ff8eafda52776cb2211f0d3d5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942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19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12:02:03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0.00083140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0.32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539acdbf7ef9b79ed0eb25a5aa05331d4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aeed648550aa8e59b0054cd7665f5be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943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20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09:08:14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0.00084000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0.33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b9f8d4df15339f9ac12cdae52cc661ad4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2c65088e490a7437ea0d382d3407943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944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20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09:08:14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0.00084000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0.33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2108a2b582858ec7a9781b75274a3aa78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9f499f775e02e3715390fb488c08a88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945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20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0.00083960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0.33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af4494c7091cb889da69314e0f0d4a4fa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d0bfaa8d65ebe36e125a86609cedba4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16:25:26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946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28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19:07:41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0.04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6d9f09b1fc599abdbc7170707ecd842f9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918b0df77d60df279350c13106c1b97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947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02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02:20:39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08da464bf2037d36f7e4ac68f5fa9bc1d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fc9c4cc707d446caaf5b51dcd6b87e4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948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02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13:46:33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0.33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13eca2375f68d025e68a06513b2e0f710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33eb9bcf58edc455f4e653174378162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949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19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06:59:02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0.00253000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0.97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c2eb31b2ba98bb6b763307e9a7c5a87fc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a5c4823b8ed82ffe39577bbf749babb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950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2014-12-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28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18:03:56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0.00005668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8e2f69bd0f0597319f6323e30be223b23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06577cb9b2aabf6ae3d93dfb4c52e7f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951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02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02:17:27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15fed3d64bea01b708b2ced44b10d1ce3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8c0059f29b1e6502416a291b7e94395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952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01:29:30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0.00506907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1.60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3e7fc13d1d8b7873d86f0d2c57a80f0cc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f9cd150964b16416b8c7bd0dcda7653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953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03:02:33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0.00001000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0eaa10e532928beb05c57b78fa4cbbc19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0cf3ea2c6e8e29cd648f9ef2459d816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954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17:13:21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0.32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efc72ab69fdc4846c994552829e235eb7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d605a99a2c955ae6404d7f62c3d1d64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955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00:24:25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0.00484983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1.36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586171dff98790f4458df995881a4d1ae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726de7fd55ef24b6f5a3fbedfff0950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956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19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08:54:00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0.00005460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afdea4b84b213f8534c7519fa3fe19960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a5dd3173fa81947aebd29ab3a32257e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957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30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06:51:55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d01870c2b309d724af66396aefe7198dc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26c0ca737c89953b71bdafe93f8d134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958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30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06:51:55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0.23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5271cc6e0f463ecca3b6e1cef3931b12b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ee49dde94f1d100f9f0512dbda764f2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959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2015-02-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12:39:32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e3295246aa842299feaae54d6963826d9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006c73d0a7e05faf25acebde4307229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960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2015-02-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19:48:38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d3e9eef98d9c54b21074e04f8ca7263a5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660f18e8f020606c2adce36bd705545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961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2015-02-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19:48:38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0.00181920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0.41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64a7e41cf9463108aaaeb37100e3f92e7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da7ca67cbb844271a45ce67350b2882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962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2015-02-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06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06:35:13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ab607c11f40321209eb0367f38b809f2a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34b92fecea55a4178809dd0c1b76c95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963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2015-02-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09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05:38:30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3a166cb8db926b6394f8d60625026f450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13ff5da733607eeaa7070364fc69673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964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2015-02-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24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ecb22f66c49abed01d7525e2bfdc23c1b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776028326976d51f9b7e63906868980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08:58:48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965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2015-03-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04:35:16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0.03000000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8.82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102c140f32f03bfcc4b41b760ac23bb47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25f6e86198026d9f081c1ac3d511e1c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966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2015-03-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10:19:11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3abdd00ec505d5953a618f8cdf2a6ce54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a6c06b6364364a7949a42b68fbf0948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967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2015-03-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19:39:10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0.00000600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35aba4d7e7c9b676665a16114272395d7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76d04a46c0dae0628471bce4411de5d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968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2015-03-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18:09:00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0.00003516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4793244eb326900ed624c7552650e7bcb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374a3db18387412e335955aeae88991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969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2015-04-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07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21:35:18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0.00426439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1.10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aaab6c690e2a1d741eed5a7b28f116d7f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2f90ab7d02e92cc2c97ecb5e1d43329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970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2015-04-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01:30:06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47695a16bb703e143f97911f462f37626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0ba34b0beafddfebbb81cf7b7f61272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971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2015-04-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22:29:49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0.00221500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0.53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d4cbab85a9d1d6beaa6d6712f0ef4f81f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0f8a25a75d7f56a7abea45c828bc214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972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2015-04-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19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12:34:28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0.22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87cbb8f697ade223239a0e3e44c8aa854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ea2a69a4a2c5bf01078592aeee8495a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973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2015-04-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20:16:49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0.24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fb28b74b5360c90ce9034aaa5a7d48611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7dad1cecd27b6c43ca99d1b75823d01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974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2015-05-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06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00:39:49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1829f2575a48552a0438f97378f3b5236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7ebd18bc3c92846ba79df781dd1ba27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975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2015-06-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10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08:33:48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19f24f18927904bfac7c927a5326d6f0e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205d7f5138b201a36f50d8408258e04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976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2015-06-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16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11:21:36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0.00006824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3ed7483466d8e7e0b6458031c8a7ed416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dd580dc7f60651da99aa748e39aaafb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977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2015-06-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17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22:33:22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0.09046600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21.95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44830eaa25e0b506021903ad9b224997e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4df7f4bb4dac96da94c0656264fc8d5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978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2015-06-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18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20:21:55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0.00001000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29dfb87a66e84c90cf5901e71e5626030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e70c7a55f81a4c120b670706b873cfb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979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2015-06-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29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16:27:44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0.25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32b4b1fb5d527a496be58f00aec41b75a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fec86e87727b06d5eb3602c386a2839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980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2015-07-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00:16:47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9c604e2bfec1ef2d3b3af4ac5ab394365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6f4aaebf6926c50d4b5feb04fe6276b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981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2015-07-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22:56:50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0.00026889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0.07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f1d1617a2793618e534b24dbc8e058b47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7a8a208eace379c4483c9fffb65518e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982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06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13:32:29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0.00123000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0.35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af69c49de5b5125255a6d89ed8822936e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309af2b9d07493f71b51733eb7cfce5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983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10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0.00018782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aa5acb6c1f546f3cd702ec833a860143b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e18eb14e8c1f13741428d990ca37b71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19303" y="508038"/>
            <a:ext cx="8953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0">
                <a:latin typeface="Courier New"/>
                <a:cs typeface="Courier New"/>
              </a:rPr>
              <a:t>#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34936" y="508038"/>
            <a:ext cx="30289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20">
                <a:latin typeface="Courier New"/>
                <a:cs typeface="Courier New"/>
              </a:rPr>
              <a:t>TIME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81553" y="508038"/>
            <a:ext cx="85788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>
                <a:latin typeface="Courier New"/>
                <a:cs typeface="Courier New"/>
              </a:rPr>
              <a:t>AMOUNT</a:t>
            </a:r>
            <a:r>
              <a:rPr dirty="0" sz="850" spc="210">
                <a:latin typeface="Courier New"/>
                <a:cs typeface="Courier New"/>
              </a:rPr>
              <a:t> </a:t>
            </a:r>
            <a:r>
              <a:rPr dirty="0" sz="850" spc="-10">
                <a:latin typeface="Courier New"/>
                <a:cs typeface="Courier New"/>
              </a:rPr>
              <a:t>(BTC)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20654" y="508038"/>
            <a:ext cx="85788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>
                <a:latin typeface="Courier New"/>
                <a:cs typeface="Courier New"/>
              </a:rPr>
              <a:t>AMOUNT</a:t>
            </a:r>
            <a:r>
              <a:rPr dirty="0" sz="850" spc="210">
                <a:latin typeface="Courier New"/>
                <a:cs typeface="Courier New"/>
              </a:rPr>
              <a:t> </a:t>
            </a:r>
            <a:r>
              <a:rPr dirty="0" sz="850" spc="-10">
                <a:latin typeface="Courier New"/>
                <a:cs typeface="Courier New"/>
              </a:rPr>
              <a:t>(USD)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67831" y="508038"/>
            <a:ext cx="113538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>
                <a:latin typeface="Courier New"/>
                <a:cs typeface="Courier New"/>
              </a:rPr>
              <a:t>TRANSACTION</a:t>
            </a:r>
            <a:r>
              <a:rPr dirty="0" sz="850" spc="360">
                <a:latin typeface="Courier New"/>
                <a:cs typeface="Courier New"/>
              </a:rPr>
              <a:t> </a:t>
            </a:r>
            <a:r>
              <a:rPr dirty="0" sz="850" spc="-20">
                <a:latin typeface="Courier New"/>
                <a:cs typeface="Courier New"/>
              </a:rPr>
              <a:t>HASH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432003" y="725792"/>
          <a:ext cx="6943725" cy="879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0290"/>
                <a:gridCol w="1384935"/>
                <a:gridCol w="3161029"/>
              </a:tblGrid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984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13:22:46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0.00077700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95bba6613dc6ebd88ff8ee456a057af70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9f7706c1da98e5f1fc3032478666fb4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985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19:34:20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0.00007000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850e0df2f4cc77ef2b4a4cfcb500985de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5b83161291479e652fe302464bee7ef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986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13:47:12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b43520587bb51e04ef1c88f84d121fc0d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3534a9582923d79873f722343f45bff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987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2015-09-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04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01:38:53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0.00001000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c71ad947ac46af217da3cd5521113cbd0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3e36ddada2b4452afe6c15f944d2529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988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2015-09-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18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18:50:24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0.00014258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15277afe43dc829469f2cd48bed5526ac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c364f1e6468d9d6bd07c5ae04560a17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989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2015-09-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20:24:18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0.00066600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594f3cb852351c25b3dd29b4c10d9e40e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5c22280f0b30d0402ef2004b2046408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990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2015-09-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26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03:01:00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2271b4ba65e7a659c83b744241a92dbde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e7de0932e9347833e3a84eaaaafc346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991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2015-09-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28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02:31:53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909830773efeadd762701244f1b80ea7c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98a551470cc1ddaf655e2742d1615d3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992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2015-09-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30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21:24:27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0.00000939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b32ffcdadc658eec4cb6cd9a931ff42e6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3cf05582bda91b6e737f3d31fb6f0b9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993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13:42:38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50d346dc1a5ed22bbd192a09fc276b48f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86dcd0adf9cda226c0e4b8df40e0762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994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04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21:25:04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8a0bbfd75a148824a86a31fdfbdae56e5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bcc664c40fb00af54c4bda5a3a85475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995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17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22:03:09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cd346d2c37269c79a6ad602a527656b53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324bac3a79257c6781a5bdf75f32287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996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2015-10-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30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06:46:14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5a797797495484ac4f67bb539828e911a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6b999eea71d2fa363d7908284c899be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997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2015-11-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04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23:45:06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0.04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6a58f8401557428c57e1bb98a71f3db2f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6a57e8610ab94da2967f1426eedf9ab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998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2015-11-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03:42:58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0.63310000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691515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212.08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f4a688452cea941c23f7169bd055cfcb1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07c9ff7028e6578a8bcaaa5d9058b48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999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2015-11-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17:52:37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0.00009250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0648e1a672faa43ec8d2109cc97f49dfd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e66b4e6a786aeed9ca423fd45093009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0">
                          <a:latin typeface="Courier New"/>
                          <a:cs typeface="Courier New"/>
                        </a:rPr>
                        <a:t>1000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2015-11-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16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04:41:40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0.00003300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c295cd46e9757a19117c6e4c71375478d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f41e116fed2de641ee5985c4a99b39c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0">
                          <a:latin typeface="Courier New"/>
                          <a:cs typeface="Courier New"/>
                        </a:rPr>
                        <a:t>1001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2015-11-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16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390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05:52:28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0.00006400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ts val="1440"/>
                        </a:lnSpc>
                        <a:spcBef>
                          <a:spcPts val="31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34fa72fc6705f5b4db83632dde655b723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ce1cceee1ef0afdf1ed6e477bd8f1fa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3937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8" name="object 8" descr=""/>
          <p:cNvSpPr/>
          <p:nvPr/>
        </p:nvSpPr>
        <p:spPr>
          <a:xfrm>
            <a:off x="432003" y="9657918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415632" y="0"/>
                </a:lnTo>
              </a:path>
              <a:path w="6858000" h="0">
                <a:moveTo>
                  <a:pt x="415632" y="0"/>
                </a:moveTo>
                <a:lnTo>
                  <a:pt x="1385455" y="0"/>
                </a:lnTo>
              </a:path>
              <a:path w="6858000" h="0">
                <a:moveTo>
                  <a:pt x="1385455" y="0"/>
                </a:moveTo>
                <a:lnTo>
                  <a:pt x="2355265" y="0"/>
                </a:lnTo>
              </a:path>
              <a:path w="6858000" h="0">
                <a:moveTo>
                  <a:pt x="2355265" y="0"/>
                </a:moveTo>
                <a:lnTo>
                  <a:pt x="3394354" y="0"/>
                </a:lnTo>
              </a:path>
              <a:path w="6858000" h="0">
                <a:moveTo>
                  <a:pt x="3394354" y="0"/>
                </a:moveTo>
                <a:lnTo>
                  <a:pt x="4433455" y="0"/>
                </a:lnTo>
              </a:path>
              <a:path w="6858000" h="0">
                <a:moveTo>
                  <a:pt x="4433455" y="0"/>
                </a:moveTo>
                <a:lnTo>
                  <a:pt x="68580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19303" y="418503"/>
            <a:ext cx="6814820" cy="8299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 spc="-50">
                <a:latin typeface="Courier New"/>
                <a:cs typeface="Courier New"/>
              </a:rPr>
              <a:t>-</a:t>
            </a:r>
            <a:endParaRPr sz="90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  <a:spcBef>
                <a:spcPts val="950"/>
              </a:spcBef>
            </a:pPr>
            <a:r>
              <a:rPr dirty="0" sz="1050" spc="45">
                <a:latin typeface="Courier New"/>
                <a:cs typeface="Courier New"/>
              </a:rPr>
              <a:t>NOTE</a:t>
            </a:r>
            <a:endParaRPr sz="105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  <a:spcBef>
                <a:spcPts val="1030"/>
              </a:spcBef>
            </a:pPr>
            <a:r>
              <a:rPr dirty="0" sz="650">
                <a:latin typeface="Courier New"/>
                <a:cs typeface="Courier New"/>
              </a:rPr>
              <a:t>BTC-USD</a:t>
            </a:r>
            <a:r>
              <a:rPr dirty="0" sz="650" spc="175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RATE</a:t>
            </a:r>
            <a:r>
              <a:rPr dirty="0" sz="650" spc="180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AT</a:t>
            </a:r>
            <a:r>
              <a:rPr dirty="0" sz="650" spc="180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THE</a:t>
            </a:r>
            <a:r>
              <a:rPr dirty="0" sz="650" spc="175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TIME</a:t>
            </a:r>
            <a:r>
              <a:rPr dirty="0" sz="650" spc="180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OF</a:t>
            </a:r>
            <a:r>
              <a:rPr dirty="0" sz="650" spc="180">
                <a:latin typeface="Courier New"/>
                <a:cs typeface="Courier New"/>
              </a:rPr>
              <a:t> </a:t>
            </a:r>
            <a:r>
              <a:rPr dirty="0" sz="650" spc="-10">
                <a:latin typeface="Courier New"/>
                <a:cs typeface="Courier New"/>
              </a:rPr>
              <a:t>TRANSACTION.</a:t>
            </a:r>
            <a:endParaRPr sz="65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  <a:spcBef>
                <a:spcPts val="450"/>
              </a:spcBef>
            </a:pPr>
            <a:r>
              <a:rPr dirty="0" sz="650">
                <a:latin typeface="Courier New"/>
                <a:cs typeface="Courier New"/>
              </a:rPr>
              <a:t>OMNI</a:t>
            </a:r>
            <a:r>
              <a:rPr dirty="0" sz="650" spc="210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LAYER</a:t>
            </a:r>
            <a:r>
              <a:rPr dirty="0" sz="650" spc="215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BALANCES</a:t>
            </a:r>
            <a:r>
              <a:rPr dirty="0" sz="650" spc="215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ARE</a:t>
            </a:r>
            <a:r>
              <a:rPr dirty="0" sz="650" spc="215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NOT</a:t>
            </a:r>
            <a:r>
              <a:rPr dirty="0" sz="650" spc="215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INCLUDED</a:t>
            </a:r>
            <a:r>
              <a:rPr dirty="0" sz="650" spc="215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IN</a:t>
            </a:r>
            <a:r>
              <a:rPr dirty="0" sz="650" spc="215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THIS</a:t>
            </a:r>
            <a:r>
              <a:rPr dirty="0" sz="650" spc="215">
                <a:latin typeface="Courier New"/>
                <a:cs typeface="Courier New"/>
              </a:rPr>
              <a:t> </a:t>
            </a:r>
            <a:r>
              <a:rPr dirty="0" sz="650" spc="-10">
                <a:latin typeface="Courier New"/>
                <a:cs typeface="Courier New"/>
              </a:rPr>
              <a:t>REPORT.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34543" y="1379283"/>
            <a:ext cx="5092700" cy="1356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55">
                <a:latin typeface="Courier New"/>
                <a:cs typeface="Courier New"/>
              </a:rPr>
              <a:t>DISCLAIMER</a:t>
            </a:r>
            <a:endParaRPr sz="1050">
              <a:latin typeface="Courier New"/>
              <a:cs typeface="Courier New"/>
            </a:endParaRPr>
          </a:p>
          <a:p>
            <a:pPr marL="12700" marR="5080">
              <a:lnSpc>
                <a:spcPct val="157500"/>
              </a:lnSpc>
              <a:spcBef>
                <a:spcPts val="580"/>
              </a:spcBef>
            </a:pPr>
            <a:r>
              <a:rPr dirty="0" sz="650" spc="10">
                <a:latin typeface="Courier New"/>
                <a:cs typeface="Courier New"/>
              </a:rPr>
              <a:t>THIS</a:t>
            </a:r>
            <a:r>
              <a:rPr dirty="0" sz="650" spc="190">
                <a:latin typeface="Courier New"/>
                <a:cs typeface="Courier New"/>
              </a:rPr>
              <a:t> </a:t>
            </a:r>
            <a:r>
              <a:rPr dirty="0" sz="650" spc="10">
                <a:latin typeface="Courier New"/>
                <a:cs typeface="Courier New"/>
              </a:rPr>
              <a:t>RECEIPT</a:t>
            </a:r>
            <a:r>
              <a:rPr dirty="0" sz="650" spc="190">
                <a:latin typeface="Courier New"/>
                <a:cs typeface="Courier New"/>
              </a:rPr>
              <a:t> </a:t>
            </a:r>
            <a:r>
              <a:rPr dirty="0" sz="650" spc="10">
                <a:latin typeface="Courier New"/>
                <a:cs typeface="Courier New"/>
              </a:rPr>
              <a:t>WAS</a:t>
            </a:r>
            <a:r>
              <a:rPr dirty="0" sz="650" spc="190">
                <a:latin typeface="Courier New"/>
                <a:cs typeface="Courier New"/>
              </a:rPr>
              <a:t> </a:t>
            </a:r>
            <a:r>
              <a:rPr dirty="0" sz="650" spc="10">
                <a:latin typeface="Courier New"/>
                <a:cs typeface="Courier New"/>
              </a:rPr>
              <a:t>GENERATED</a:t>
            </a:r>
            <a:r>
              <a:rPr dirty="0" sz="650" spc="190">
                <a:latin typeface="Courier New"/>
                <a:cs typeface="Courier New"/>
              </a:rPr>
              <a:t> </a:t>
            </a:r>
            <a:r>
              <a:rPr dirty="0" sz="650" spc="10">
                <a:latin typeface="Courier New"/>
                <a:cs typeface="Courier New"/>
              </a:rPr>
              <a:t>AUTOMATICALLY</a:t>
            </a:r>
            <a:r>
              <a:rPr dirty="0" sz="650" spc="190">
                <a:latin typeface="Courier New"/>
                <a:cs typeface="Courier New"/>
              </a:rPr>
              <a:t> </a:t>
            </a:r>
            <a:r>
              <a:rPr dirty="0" sz="650" spc="10">
                <a:latin typeface="Courier New"/>
                <a:cs typeface="Courier New"/>
              </a:rPr>
              <a:t>ON</a:t>
            </a:r>
            <a:r>
              <a:rPr dirty="0" sz="650" spc="190">
                <a:latin typeface="Courier New"/>
                <a:cs typeface="Courier New"/>
              </a:rPr>
              <a:t> </a:t>
            </a:r>
            <a:r>
              <a:rPr dirty="0" u="sng" sz="650" spc="1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2023-02-08</a:t>
            </a:r>
            <a:r>
              <a:rPr dirty="0" u="sng" sz="650" spc="19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650" spc="1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02:38</a:t>
            </a:r>
            <a:r>
              <a:rPr dirty="0" u="sng" sz="650" spc="19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650" spc="1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(UTC)</a:t>
            </a:r>
            <a:r>
              <a:rPr dirty="0" u="none" sz="650" spc="145">
                <a:latin typeface="Courier New"/>
                <a:cs typeface="Courier New"/>
              </a:rPr>
              <a:t> </a:t>
            </a:r>
            <a:r>
              <a:rPr dirty="0" u="none" sz="650" spc="10">
                <a:latin typeface="Courier New"/>
                <a:cs typeface="Courier New"/>
              </a:rPr>
              <a:t>AND</a:t>
            </a:r>
            <a:r>
              <a:rPr dirty="0" u="none" sz="650" spc="190">
                <a:latin typeface="Courier New"/>
                <a:cs typeface="Courier New"/>
              </a:rPr>
              <a:t> </a:t>
            </a:r>
            <a:r>
              <a:rPr dirty="0" u="none" sz="650" spc="10">
                <a:latin typeface="Courier New"/>
                <a:cs typeface="Courier New"/>
              </a:rPr>
              <a:t>IS</a:t>
            </a:r>
            <a:r>
              <a:rPr dirty="0" u="none" sz="650" spc="190">
                <a:latin typeface="Courier New"/>
                <a:cs typeface="Courier New"/>
              </a:rPr>
              <a:t> </a:t>
            </a:r>
            <a:r>
              <a:rPr dirty="0" u="none" sz="650" spc="10">
                <a:latin typeface="Courier New"/>
                <a:cs typeface="Courier New"/>
              </a:rPr>
              <a:t>BASED</a:t>
            </a:r>
            <a:r>
              <a:rPr dirty="0" u="none" sz="650" spc="190">
                <a:latin typeface="Courier New"/>
                <a:cs typeface="Courier New"/>
              </a:rPr>
              <a:t> </a:t>
            </a:r>
            <a:r>
              <a:rPr dirty="0" u="none" sz="650" spc="10">
                <a:latin typeface="Courier New"/>
                <a:cs typeface="Courier New"/>
              </a:rPr>
              <a:t>ON</a:t>
            </a:r>
            <a:r>
              <a:rPr dirty="0" u="none" sz="650" spc="190">
                <a:latin typeface="Courier New"/>
                <a:cs typeface="Courier New"/>
              </a:rPr>
              <a:t> </a:t>
            </a:r>
            <a:r>
              <a:rPr dirty="0" u="none" sz="650" spc="-10">
                <a:latin typeface="Courier New"/>
                <a:cs typeface="Courier New"/>
              </a:rPr>
              <a:t>PUBLIC</a:t>
            </a:r>
            <a:r>
              <a:rPr dirty="0" u="none" sz="650" spc="500">
                <a:latin typeface="Courier New"/>
                <a:cs typeface="Courier New"/>
              </a:rPr>
              <a:t>  </a:t>
            </a:r>
            <a:r>
              <a:rPr dirty="0" u="none" sz="650">
                <a:latin typeface="Courier New"/>
                <a:cs typeface="Courier New"/>
              </a:rPr>
              <a:t>DATA</a:t>
            </a:r>
            <a:r>
              <a:rPr dirty="0" u="none" sz="650" spc="26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FROM</a:t>
            </a:r>
            <a:r>
              <a:rPr dirty="0" u="none" sz="650" spc="26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THE</a:t>
            </a:r>
            <a:r>
              <a:rPr dirty="0" u="none" sz="650" spc="265">
                <a:latin typeface="Courier New"/>
                <a:cs typeface="Courier New"/>
              </a:rPr>
              <a:t> </a:t>
            </a:r>
            <a:r>
              <a:rPr dirty="0" u="sng" sz="65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BITCOIN</a:t>
            </a:r>
            <a:r>
              <a:rPr dirty="0" u="none" sz="650" spc="21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BLOCKCHAIN.</a:t>
            </a:r>
            <a:r>
              <a:rPr dirty="0" u="none" sz="650" spc="26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BLOCKCHAIR</a:t>
            </a:r>
            <a:r>
              <a:rPr dirty="0" u="none" sz="650" spc="265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MAKES</a:t>
            </a:r>
            <a:r>
              <a:rPr dirty="0" u="none" sz="650" spc="26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NEITHER</a:t>
            </a:r>
            <a:r>
              <a:rPr dirty="0" u="none" sz="650" spc="26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WARRANTY</a:t>
            </a:r>
            <a:r>
              <a:rPr dirty="0" u="none" sz="650" spc="265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THAT</a:t>
            </a:r>
            <a:r>
              <a:rPr dirty="0" u="none" sz="650" spc="26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THIS</a:t>
            </a:r>
            <a:r>
              <a:rPr dirty="0" u="none" sz="650" spc="265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RECEIPT</a:t>
            </a:r>
            <a:r>
              <a:rPr dirty="0" u="none" sz="650" spc="26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IS</a:t>
            </a:r>
            <a:r>
              <a:rPr dirty="0" u="none" sz="650" spc="260">
                <a:latin typeface="Courier New"/>
                <a:cs typeface="Courier New"/>
              </a:rPr>
              <a:t> </a:t>
            </a:r>
            <a:r>
              <a:rPr dirty="0" u="none" sz="650" spc="-20">
                <a:latin typeface="Courier New"/>
                <a:cs typeface="Courier New"/>
              </a:rPr>
              <a:t>FREE </a:t>
            </a:r>
            <a:r>
              <a:rPr dirty="0" u="none" sz="650">
                <a:latin typeface="Courier New"/>
                <a:cs typeface="Courier New"/>
              </a:rPr>
              <a:t>OF</a:t>
            </a:r>
            <a:r>
              <a:rPr dirty="0" u="none" sz="650" spc="24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ERRORS,</a:t>
            </a:r>
            <a:r>
              <a:rPr dirty="0" u="none" sz="650" spc="24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NOR</a:t>
            </a:r>
            <a:r>
              <a:rPr dirty="0" u="none" sz="650" spc="245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WARRANTY</a:t>
            </a:r>
            <a:r>
              <a:rPr dirty="0" u="none" sz="650" spc="24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THAT</a:t>
            </a:r>
            <a:r>
              <a:rPr dirty="0" u="none" sz="650" spc="245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ITS</a:t>
            </a:r>
            <a:r>
              <a:rPr dirty="0" u="none" sz="650" spc="24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CONTENT</a:t>
            </a:r>
            <a:r>
              <a:rPr dirty="0" u="none" sz="650" spc="245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IS</a:t>
            </a:r>
            <a:r>
              <a:rPr dirty="0" u="none" sz="650" spc="24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ACCURATE.</a:t>
            </a:r>
            <a:r>
              <a:rPr dirty="0" u="none" sz="650" spc="245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BLOCKCHAIR</a:t>
            </a:r>
            <a:r>
              <a:rPr dirty="0" u="none" sz="650" spc="24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WILL</a:t>
            </a:r>
            <a:r>
              <a:rPr dirty="0" u="none" sz="650" spc="24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NOT</a:t>
            </a:r>
            <a:r>
              <a:rPr dirty="0" u="none" sz="650" spc="245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BE</a:t>
            </a:r>
            <a:r>
              <a:rPr dirty="0" u="none" sz="650" spc="24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RESPONSIBLE</a:t>
            </a:r>
            <a:r>
              <a:rPr dirty="0" u="none" sz="650" spc="245">
                <a:latin typeface="Courier New"/>
                <a:cs typeface="Courier New"/>
              </a:rPr>
              <a:t> </a:t>
            </a:r>
            <a:r>
              <a:rPr dirty="0" u="none" sz="650" spc="-25">
                <a:latin typeface="Courier New"/>
                <a:cs typeface="Courier New"/>
              </a:rPr>
              <a:t>OR </a:t>
            </a:r>
            <a:r>
              <a:rPr dirty="0" u="none" sz="650">
                <a:latin typeface="Courier New"/>
                <a:cs typeface="Courier New"/>
              </a:rPr>
              <a:t>LIABLE</a:t>
            </a:r>
            <a:r>
              <a:rPr dirty="0" u="none" sz="650" spc="19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TO</a:t>
            </a:r>
            <a:r>
              <a:rPr dirty="0" u="none" sz="650" spc="19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YOU</a:t>
            </a:r>
            <a:r>
              <a:rPr dirty="0" u="none" sz="650" spc="19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FOR</a:t>
            </a:r>
            <a:r>
              <a:rPr dirty="0" u="none" sz="650" spc="19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ANY</a:t>
            </a:r>
            <a:r>
              <a:rPr dirty="0" u="none" sz="650" spc="195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LOSS</a:t>
            </a:r>
            <a:r>
              <a:rPr dirty="0" u="none" sz="650" spc="19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OF</a:t>
            </a:r>
            <a:r>
              <a:rPr dirty="0" u="none" sz="650" spc="19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ANY</a:t>
            </a:r>
            <a:r>
              <a:rPr dirty="0" u="none" sz="650" spc="19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KIND,</a:t>
            </a:r>
            <a:r>
              <a:rPr dirty="0" u="none" sz="650" spc="19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FROM</a:t>
            </a:r>
            <a:r>
              <a:rPr dirty="0" u="none" sz="650" spc="195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ACTION</a:t>
            </a:r>
            <a:r>
              <a:rPr dirty="0" u="none" sz="650" spc="19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TAKEN,</a:t>
            </a:r>
            <a:r>
              <a:rPr dirty="0" u="none" sz="650" spc="19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OR</a:t>
            </a:r>
            <a:r>
              <a:rPr dirty="0" u="none" sz="650" spc="19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TAKEN</a:t>
            </a:r>
            <a:r>
              <a:rPr dirty="0" u="none" sz="650" spc="19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IN</a:t>
            </a:r>
            <a:r>
              <a:rPr dirty="0" u="none" sz="650" spc="195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RELIANCE</a:t>
            </a:r>
            <a:r>
              <a:rPr dirty="0" u="none" sz="650" spc="190">
                <a:latin typeface="Courier New"/>
                <a:cs typeface="Courier New"/>
              </a:rPr>
              <a:t> </a:t>
            </a:r>
            <a:r>
              <a:rPr dirty="0" u="none" sz="650" spc="-25">
                <a:latin typeface="Courier New"/>
                <a:cs typeface="Courier New"/>
              </a:rPr>
              <a:t>ON</a:t>
            </a:r>
            <a:r>
              <a:rPr dirty="0" u="none" sz="650" spc="500">
                <a:latin typeface="Courier New"/>
                <a:cs typeface="Courier New"/>
              </a:rPr>
              <a:t>  </a:t>
            </a:r>
            <a:r>
              <a:rPr dirty="0" u="none" sz="650">
                <a:latin typeface="Courier New"/>
                <a:cs typeface="Courier New"/>
              </a:rPr>
              <a:t>INFORMATION</a:t>
            </a:r>
            <a:r>
              <a:rPr dirty="0" u="none" sz="650" spc="24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CONTAINED</a:t>
            </a:r>
            <a:r>
              <a:rPr dirty="0" u="none" sz="650" spc="245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IN</a:t>
            </a:r>
            <a:r>
              <a:rPr dirty="0" u="none" sz="650" spc="24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THIS</a:t>
            </a:r>
            <a:r>
              <a:rPr dirty="0" u="none" sz="650" spc="245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RECEIPT.</a:t>
            </a:r>
            <a:r>
              <a:rPr dirty="0" u="none" sz="650" spc="245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BLOCKCHAIR</a:t>
            </a:r>
            <a:r>
              <a:rPr dirty="0" u="none" sz="650" spc="24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IS</a:t>
            </a:r>
            <a:r>
              <a:rPr dirty="0" u="none" sz="650" spc="245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NEITHER</a:t>
            </a:r>
            <a:r>
              <a:rPr dirty="0" u="none" sz="650" spc="245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A</a:t>
            </a:r>
            <a:r>
              <a:rPr dirty="0" u="none" sz="650" spc="24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BANK,</a:t>
            </a:r>
            <a:r>
              <a:rPr dirty="0" u="none" sz="650" spc="245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NOR</a:t>
            </a:r>
            <a:r>
              <a:rPr dirty="0" u="none" sz="650" spc="245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A</a:t>
            </a:r>
            <a:r>
              <a:rPr dirty="0" u="none" sz="650" spc="24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PAYMENT</a:t>
            </a:r>
            <a:r>
              <a:rPr dirty="0" u="none" sz="650" spc="245">
                <a:latin typeface="Courier New"/>
                <a:cs typeface="Courier New"/>
              </a:rPr>
              <a:t> </a:t>
            </a:r>
            <a:r>
              <a:rPr dirty="0" u="none" sz="650" spc="-10">
                <a:latin typeface="Courier New"/>
                <a:cs typeface="Courier New"/>
              </a:rPr>
              <a:t>PROCESSOR </a:t>
            </a:r>
            <a:r>
              <a:rPr dirty="0" u="none" sz="650">
                <a:latin typeface="Courier New"/>
                <a:cs typeface="Courier New"/>
              </a:rPr>
              <a:t>FOR</a:t>
            </a:r>
            <a:r>
              <a:rPr dirty="0" u="none" sz="650" spc="245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THIS</a:t>
            </a:r>
            <a:r>
              <a:rPr dirty="0" u="none" sz="650" spc="25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PAYMENT.</a:t>
            </a:r>
            <a:r>
              <a:rPr dirty="0" u="none" sz="650" spc="25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BLOCKCHAIR</a:t>
            </a:r>
            <a:r>
              <a:rPr dirty="0" u="none" sz="650" spc="25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DOES</a:t>
            </a:r>
            <a:r>
              <a:rPr dirty="0" u="none" sz="650" spc="25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NOT</a:t>
            </a:r>
            <a:r>
              <a:rPr dirty="0" u="none" sz="650" spc="245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PROVIDE</a:t>
            </a:r>
            <a:r>
              <a:rPr dirty="0" u="none" sz="650" spc="25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SUPPORT</a:t>
            </a:r>
            <a:r>
              <a:rPr dirty="0" u="none" sz="650" spc="25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IN</a:t>
            </a:r>
            <a:r>
              <a:rPr dirty="0" u="none" sz="650" spc="25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CASE</a:t>
            </a:r>
            <a:r>
              <a:rPr dirty="0" u="none" sz="650" spc="25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OF</a:t>
            </a:r>
            <a:r>
              <a:rPr dirty="0" u="none" sz="650" spc="245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PROBLEMS</a:t>
            </a:r>
            <a:r>
              <a:rPr dirty="0" u="none" sz="650" spc="250">
                <a:latin typeface="Courier New"/>
                <a:cs typeface="Courier New"/>
              </a:rPr>
              <a:t> </a:t>
            </a:r>
            <a:r>
              <a:rPr dirty="0" u="none" sz="650">
                <a:latin typeface="Courier New"/>
                <a:cs typeface="Courier New"/>
              </a:rPr>
              <a:t>ASSOCIATED</a:t>
            </a:r>
            <a:r>
              <a:rPr dirty="0" u="none" sz="650" spc="250">
                <a:latin typeface="Courier New"/>
                <a:cs typeface="Courier New"/>
              </a:rPr>
              <a:t> </a:t>
            </a:r>
            <a:r>
              <a:rPr dirty="0" u="none" sz="650" spc="-20">
                <a:latin typeface="Courier New"/>
                <a:cs typeface="Courier New"/>
              </a:rPr>
              <a:t>WITH</a:t>
            </a:r>
            <a:r>
              <a:rPr dirty="0" u="none" sz="650" spc="500">
                <a:latin typeface="Courier New"/>
                <a:cs typeface="Courier New"/>
              </a:rPr>
              <a:t>  </a:t>
            </a:r>
            <a:r>
              <a:rPr dirty="0" u="none" sz="650">
                <a:latin typeface="Courier New"/>
                <a:cs typeface="Courier New"/>
              </a:rPr>
              <a:t>THIS</a:t>
            </a:r>
            <a:r>
              <a:rPr dirty="0" u="none" sz="650" spc="190">
                <a:latin typeface="Courier New"/>
                <a:cs typeface="Courier New"/>
              </a:rPr>
              <a:t> </a:t>
            </a:r>
            <a:r>
              <a:rPr dirty="0" u="none" sz="650" spc="-10">
                <a:latin typeface="Courier New"/>
                <a:cs typeface="Courier New"/>
              </a:rPr>
              <a:t>RECEIPT.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34543" y="2786126"/>
            <a:ext cx="2913380" cy="33782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650">
                <a:latin typeface="Courier New"/>
                <a:cs typeface="Courier New"/>
              </a:rPr>
              <a:t>GET</a:t>
            </a:r>
            <a:r>
              <a:rPr dirty="0" sz="650" spc="210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THE</a:t>
            </a:r>
            <a:r>
              <a:rPr dirty="0" sz="650" spc="210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WALLET</a:t>
            </a:r>
            <a:r>
              <a:rPr dirty="0" sz="650" spc="215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STATEMENT</a:t>
            </a:r>
            <a:r>
              <a:rPr dirty="0" sz="650" spc="210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FOR</a:t>
            </a:r>
            <a:r>
              <a:rPr dirty="0" sz="650" spc="210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YOUR</a:t>
            </a:r>
            <a:r>
              <a:rPr dirty="0" sz="650" spc="215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ADDRESS</a:t>
            </a:r>
            <a:r>
              <a:rPr dirty="0" sz="650" spc="210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OR</a:t>
            </a:r>
            <a:r>
              <a:rPr dirty="0" sz="650" spc="215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XPUB</a:t>
            </a:r>
            <a:r>
              <a:rPr dirty="0" sz="650" spc="210">
                <a:latin typeface="Courier New"/>
                <a:cs typeface="Courier New"/>
              </a:rPr>
              <a:t> </a:t>
            </a:r>
            <a:r>
              <a:rPr dirty="0" sz="650" spc="-25">
                <a:latin typeface="Courier New"/>
                <a:cs typeface="Courier New"/>
              </a:rPr>
              <a:t>AT: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650" spc="-10">
                <a:solidFill>
                  <a:srgbClr val="0000CC"/>
                </a:solidFill>
                <a:latin typeface="Courier New"/>
                <a:cs typeface="Courier New"/>
                <a:hlinkClick r:id="rId2"/>
              </a:rPr>
              <a:t>https://blockchair.com/pdf/statement</a:t>
            </a:r>
            <a:endParaRPr sz="650">
              <a:latin typeface="Courier New"/>
              <a:cs typeface="Courier New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3138" y="665315"/>
            <a:ext cx="1524144" cy="152399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662434" y="2238375"/>
            <a:ext cx="1605915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7500"/>
              </a:lnSpc>
              <a:spcBef>
                <a:spcPts val="95"/>
              </a:spcBef>
            </a:pPr>
            <a:r>
              <a:rPr dirty="0" sz="650">
                <a:latin typeface="Courier New"/>
                <a:cs typeface="Courier New"/>
              </a:rPr>
              <a:t>Scan</a:t>
            </a:r>
            <a:r>
              <a:rPr dirty="0" sz="650" spc="204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to</a:t>
            </a:r>
            <a:r>
              <a:rPr dirty="0" sz="650" spc="204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check</a:t>
            </a:r>
            <a:r>
              <a:rPr dirty="0" sz="650" spc="204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the</a:t>
            </a:r>
            <a:r>
              <a:rPr dirty="0" sz="650" spc="204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validity</a:t>
            </a:r>
            <a:r>
              <a:rPr dirty="0" sz="650" spc="210">
                <a:latin typeface="Courier New"/>
                <a:cs typeface="Courier New"/>
              </a:rPr>
              <a:t> </a:t>
            </a:r>
            <a:r>
              <a:rPr dirty="0" sz="650" spc="-25">
                <a:latin typeface="Courier New"/>
                <a:cs typeface="Courier New"/>
              </a:rPr>
              <a:t>of </a:t>
            </a:r>
            <a:r>
              <a:rPr dirty="0" sz="650">
                <a:latin typeface="Courier New"/>
                <a:cs typeface="Courier New"/>
              </a:rPr>
              <a:t>the</a:t>
            </a:r>
            <a:r>
              <a:rPr dirty="0" sz="650" spc="190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receipt</a:t>
            </a:r>
            <a:r>
              <a:rPr dirty="0" sz="650" spc="190">
                <a:latin typeface="Courier New"/>
                <a:cs typeface="Courier New"/>
              </a:rPr>
              <a:t> </a:t>
            </a:r>
            <a:r>
              <a:rPr dirty="0" sz="650">
                <a:latin typeface="Courier New"/>
                <a:cs typeface="Courier New"/>
              </a:rPr>
              <a:t>at</a:t>
            </a:r>
            <a:r>
              <a:rPr dirty="0" sz="650" spc="190">
                <a:latin typeface="Courier New"/>
                <a:cs typeface="Courier New"/>
              </a:rPr>
              <a:t> </a:t>
            </a:r>
            <a:r>
              <a:rPr dirty="0" u="sng" sz="650" spc="-1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Blockchair.com</a:t>
            </a:r>
            <a:endParaRPr sz="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19303" y="508038"/>
            <a:ext cx="8953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0">
                <a:latin typeface="Courier New"/>
                <a:cs typeface="Courier New"/>
              </a:rPr>
              <a:t>#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34936" y="508038"/>
            <a:ext cx="30289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20">
                <a:latin typeface="Courier New"/>
                <a:cs typeface="Courier New"/>
              </a:rPr>
              <a:t>TIME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81553" y="508038"/>
            <a:ext cx="85788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>
                <a:latin typeface="Courier New"/>
                <a:cs typeface="Courier New"/>
              </a:rPr>
              <a:t>AMOUNT</a:t>
            </a:r>
            <a:r>
              <a:rPr dirty="0" sz="850" spc="210">
                <a:latin typeface="Courier New"/>
                <a:cs typeface="Courier New"/>
              </a:rPr>
              <a:t> </a:t>
            </a:r>
            <a:r>
              <a:rPr dirty="0" sz="850" spc="-10">
                <a:latin typeface="Courier New"/>
                <a:cs typeface="Courier New"/>
              </a:rPr>
              <a:t>(BTC)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20654" y="508038"/>
            <a:ext cx="85788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>
                <a:latin typeface="Courier New"/>
                <a:cs typeface="Courier New"/>
              </a:rPr>
              <a:t>AMOUNT</a:t>
            </a:r>
            <a:r>
              <a:rPr dirty="0" sz="850" spc="210">
                <a:latin typeface="Courier New"/>
                <a:cs typeface="Courier New"/>
              </a:rPr>
              <a:t> </a:t>
            </a:r>
            <a:r>
              <a:rPr dirty="0" sz="850" spc="-10">
                <a:latin typeface="Courier New"/>
                <a:cs typeface="Courier New"/>
              </a:rPr>
              <a:t>(USD)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67831" y="508038"/>
            <a:ext cx="113538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>
                <a:latin typeface="Courier New"/>
                <a:cs typeface="Courier New"/>
              </a:rPr>
              <a:t>TRANSACTION</a:t>
            </a:r>
            <a:r>
              <a:rPr dirty="0" sz="850" spc="360">
                <a:latin typeface="Courier New"/>
                <a:cs typeface="Courier New"/>
              </a:rPr>
              <a:t> </a:t>
            </a:r>
            <a:r>
              <a:rPr dirty="0" sz="850" spc="-20">
                <a:latin typeface="Courier New"/>
                <a:cs typeface="Courier New"/>
              </a:rPr>
              <a:t>HASH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432003" y="725792"/>
          <a:ext cx="6943725" cy="9294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0290"/>
                <a:gridCol w="1384935"/>
                <a:gridCol w="3161029"/>
              </a:tblGrid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91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2013-04-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08:31:29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3344647bc0801d3c4f5ca9a33106e6e4e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d34754a1d7833e7bbcdc9094db347b0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92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2013-04-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08:37:49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3a1c1cc760bffad4041cbfde56fbb5e29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ea58fda416e9f4c4615becd65576fe7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93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2013-04-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08:37:49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aaf6773116f0d626b7e66d8191881704b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5606ea72612b07905ce34f6c31f0887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94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2013-04-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08:37:49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a14373d8f99b77a6ec0b3dff27c9486cb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73a77edbf40838024f634b1c6dcbc02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95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2013-04-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08:40:47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d246f58b59be6595df03c404a64971775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64c7b2bf5396596641e59d268b1b40d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96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2013-04-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09:52:19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ee7658b119496dc9ace8d011c36b82f4b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69a787399a78f99c5605a6b73d34c69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97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2013-04-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06:13:10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fba606d3b48b66c52bb7e6597fe65c976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d2da300ff57865c56c60b8840e9fa0b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98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2013-04-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06:40:23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fef5386ffa462507127b3e315d46567d8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4858827cee2f8e102788e4064d255c1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baseline="-45751" sz="1275" spc="-37">
                          <a:latin typeface="Courier New"/>
                          <a:cs typeface="Courier New"/>
                        </a:rPr>
                        <a:t>99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2013-04-</a:t>
                      </a:r>
                      <a:r>
                        <a:rPr dirty="0" sz="850" spc="-25">
                          <a:latin typeface="Courier New"/>
                          <a:cs typeface="Courier New"/>
                        </a:rPr>
                        <a:t>14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Received</a:t>
                      </a:r>
                      <a:endParaRPr baseline="-45751" sz="1275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07:41:02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0.01000000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1.09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e149b807eb2030389ca024e755e6ad8b8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02f29945b89827a17bf92102802613b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100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2013-04-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14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07:55:00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ff868adea2a6741516744947f4b438edc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941780b37d5b29c23309ad127b74c66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101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2013-04-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14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10:19:00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ca992d70213e838b4922c220f29981b2f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637d9ec78b7966644c9dbeeb1eab70a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102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2013-04-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22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11:37:15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0.12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4d9456d136f3ee7323d6964b7b955694b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b8ec56cd3c3c4405f0032be19fdb0f0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103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2013-04-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30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14:08:38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41288feefe53f60a9a250c1cfeb037b45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b6d8931a63220cb9bc91511fe53f3d3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104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2013-05-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03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03:56:34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33a93b66162d04fe1dd7ba369adb9ed14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f54ddd47f14cd7d39d9f7339c5afeeb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105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2013-05-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09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03:03:19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0.00001000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de1b5556266dc503e999cef9fd5ec2db5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9383f4c2c64cc86cd9d06654c3b2c49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106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2013-05-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24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04:12:44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0.00400000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0.49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644793d393f15c01086927083d72bcca9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492eeff577af51483b285894f739ebd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107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2013-05-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24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04:20:07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0.00400000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0.49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962d1c4dd8244d18d059cb478d2bbd173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da0abec854b8057d6636749769c8253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108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2013-05-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26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22:45:03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1.00000000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15">
                          <a:latin typeface="Courier New"/>
                          <a:cs typeface="Courier New"/>
                        </a:rPr>
                        <a:t>129.90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bb9e7983f6240f4786fedb8854f26c300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10020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c833d330492a4e6bad96a611ad8b02f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109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2013-06-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390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17:50:23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03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02030" indent="-552450">
                        <a:lnSpc>
                          <a:spcPts val="1440"/>
                        </a:lnSpc>
                        <a:spcBef>
                          <a:spcPts val="310"/>
                        </a:spcBef>
                        <a:tabLst>
                          <a:tab pos="863600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ee8244d72b68b95025e9c77c42ff47bb5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757e8d9e3df3fb301a96de6a29bda4a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3937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8" name="object 8" descr=""/>
          <p:cNvSpPr/>
          <p:nvPr/>
        </p:nvSpPr>
        <p:spPr>
          <a:xfrm>
            <a:off x="432003" y="10154145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415632" y="0"/>
                </a:lnTo>
              </a:path>
              <a:path w="6858000" h="0">
                <a:moveTo>
                  <a:pt x="415632" y="0"/>
                </a:moveTo>
                <a:lnTo>
                  <a:pt x="1385455" y="0"/>
                </a:lnTo>
              </a:path>
              <a:path w="6858000" h="0">
                <a:moveTo>
                  <a:pt x="1385455" y="0"/>
                </a:moveTo>
                <a:lnTo>
                  <a:pt x="2355265" y="0"/>
                </a:lnTo>
              </a:path>
              <a:path w="6858000" h="0">
                <a:moveTo>
                  <a:pt x="2355265" y="0"/>
                </a:moveTo>
                <a:lnTo>
                  <a:pt x="3394354" y="0"/>
                </a:lnTo>
              </a:path>
              <a:path w="6858000" h="0">
                <a:moveTo>
                  <a:pt x="3394354" y="0"/>
                </a:moveTo>
                <a:lnTo>
                  <a:pt x="4433455" y="0"/>
                </a:lnTo>
              </a:path>
              <a:path w="6858000" h="0">
                <a:moveTo>
                  <a:pt x="4433455" y="0"/>
                </a:moveTo>
                <a:lnTo>
                  <a:pt x="68580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09:40:49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110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2013-06-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28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12:34:31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28acf5c90b71417db36c6e34e5b27b2e2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dd6c66c31b60de5bf77bd93ec7fca20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111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2013-07-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22:45:52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96b780d0afef6db9b2401706c687f9e85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6a2216811efd61d3d85b7a28ccc9c6e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112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2013-07-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07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00:11:55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0.00001000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40a0e22d72f27d2dbad750366454effcc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4eb828020fcc3b47bc6e88fb8e746e0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113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2013-07-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07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00:22:46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0.09000000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6.21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c94b973ea1fc688e4226b83b4df52e5fb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ef03a658367965b409537fd237b7a41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114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2013-07-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09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02:45:49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0.00100000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0.08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fdfb04d788895ce12913a7ad963450421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13bca0f86111292d4faa06dcab51b66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115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2013-07-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19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23:14:57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0.00000002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a12cbb5f7173e09b712a459d95238cdb5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94d8a24e7a7d96a640af011b8d76e61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116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01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14:25:29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0.00001984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0.00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f87796a730f60f09344b436c8946c7552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3d57092cae26f2f5bdfd75b20ba7af6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117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22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08:37:41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0.00050036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0.06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130cfa13469dbc5f4ca73db036aa62c73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659b35f253f138c3a147f17ec5bd572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118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24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03:43:36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0.00040000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0.05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e535933a5cb8502d3c095a485929517a9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20d51b211b8b1c38233d59c34cc3eef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119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24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07:22:36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0.01000000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1.14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0aa2e1d097ebb90572638e905ce392d43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92a7f7b0c5394b3d5c20b5fcf0a7aa0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120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99a8c4efb1a29ce3119818b92f6b17f6c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57ccd42c04ac36ac4103cf3402f33b9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121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86ff0e63e645a6ea4a1cbd09b9ef55f05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f680f070be258f4cf0343c655283b81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122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ab624e5f396ba0fce24a9ab50a3f9572c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179e569b9a984ec9db7d877ddaa1533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123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0c0c11bcec420d4b8f67207454b1ca396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090626f2dff3e7f3405bd14c54d09a5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124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e5d4ef5f64d472ce79e2f4dda781ca8eb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a3c64cdd0df279f1612eaec128f9853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125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6ff01bda8d6b8d7d0c7e15e7322e3ddd8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80c2d86927c6daed0bae78af4231080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126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8660a9532b4c75c9ff8bc95de6768fd9f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26967478e3c2e7c20896239b4ffba53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127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f98a2acbb1698606e84c2db9e9b275b21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701de3af4041080e0b234be6b85beb6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128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9fffbc177848f518825330c88fa8d52f9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39dc10f8a3ed1694343d38a81b2a2d7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09:40:49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129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808f800f5c6a467f64f89f2615ecf284d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2a0d38e9cffa59b169c2d97199450a2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130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0641506a993249936de5234e8c4a384f4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07afade98e06e6d60737e04faf5637a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131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27a6f02b6bc1cebfc864317f1ec05d131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9335d931f29b84cf64c31d5c7a38053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132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5b5b9a6eea9718c71229c49b0cf853b8c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3f1ece1748cf10ad8655203e50b3220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133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a0a6ae1dfdf4fe0d25440bac9dcdcf705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b39df5ff1543c9de8c16b1a2fc24a59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134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a6d78712fd7c09d9adf8460efad1ad1a5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33261e69f036d8997c34d4730366b8e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135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98ec7d651167cb5d5c0998b6bfb4f5a33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38537999c86f8c43659870bae9b8276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136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454995ed6adb4ea0a5f5b3a209eaf9286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cf8248912ae4e3a8d57f445d13e6061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137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4dbc0421e8fa5191a76cf59cf859921a0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3ce94916866a99a90b0f6d26dacc5c6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138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b91b595e7f873e8181949b660ee98ba8e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0675898950cddd8db94081cc73f994b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139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ece95f9b29d524cedf1a659ec7801a84a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973a30989d33a91d601c35ec3c5b837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140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540e3fcaa544cce56212d14f1a52a0b24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bb7b904a2bd07d7de2e3ab1b48f32e5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141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fd276738c27259123bbef4332f5a2c252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8b9d5c854a39947469fe5ab5a32356f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142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46139e8a979a3a4eb92935684b9219b5d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e577112893826a4c8389d2dcd48e29a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143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4998613a3b3412fa0821a534a262c0905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af68dcff36d5b4a6592c9a7953b728c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144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dda99e7d53022e00407fff0b4924d97df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0bc0ef57682086d9a3aa53496ca3878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145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ab4ba62206773541730428f7ea79cb8c5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21448f2b58090f48c4e7b9fbf38b06a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146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803468ac5fd9fec1067c85e8f9b1fbe47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2f8522338042177a9bb4cd889c99075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147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3fab57c99afa40301110869eedac7e896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303d13f48652e0168d5c036168ecbb7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4936" y="9933330"/>
            <a:ext cx="58039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Courier New"/>
                <a:cs typeface="Courier New"/>
              </a:rPr>
              <a:t>09:40:49</a:t>
            </a:r>
            <a:endParaRPr sz="85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003" y="521591"/>
          <a:ext cx="6943725" cy="9466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1246504"/>
                <a:gridCol w="554354"/>
                <a:gridCol w="2815590"/>
              </a:tblGrid>
              <a:tr h="203835">
                <a:tc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  <a:tabLst>
                          <a:tab pos="415290" algn="l"/>
                        </a:tabLst>
                      </a:pPr>
                      <a:r>
                        <a:rPr dirty="0" sz="850" spc="-50"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TIME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0">
                        <a:lnSpc>
                          <a:spcPts val="1005"/>
                        </a:lnSpc>
                      </a:pPr>
                      <a:r>
                        <a:rPr dirty="0" sz="850">
                          <a:latin typeface="Courier New"/>
                          <a:cs typeface="Courier New"/>
                        </a:rPr>
                        <a:t>AMOUNT</a:t>
                      </a:r>
                      <a:r>
                        <a:rPr dirty="0" sz="850" spc="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(BTC)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005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AMOUNT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1005"/>
                        </a:lnSpc>
                        <a:tabLst>
                          <a:tab pos="1696085" algn="l"/>
                        </a:tabLst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(USD)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TRANSACTION</a:t>
                      </a:r>
                      <a:r>
                        <a:rPr dirty="0" sz="850" spc="3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20">
                          <a:latin typeface="Courier New"/>
                          <a:cs typeface="Courier New"/>
                        </a:rPr>
                        <a:t>HASH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148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7ad4e8a6f250b927a9ff44e44f8c5dbe0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"/>
                        </a:rPr>
                        <a:t>368af1ad6f6182f456992c7fbb2f551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149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ed391165ea4e26e4ba51c756d201d19e3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3"/>
                        </a:rPr>
                        <a:t>c665a2d8cc37dd1e648aea6b6e6edb1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150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b6e37d67d99e6f6fa22779b7b205dcb19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4"/>
                        </a:rPr>
                        <a:t>63e2baa6f57f8b053515d3002eeb5d8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151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bd626b75b5529568ceb14aac9a552cd29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5"/>
                        </a:rPr>
                        <a:t>092a90da9c8ee03435776d7bd13a25a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152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b98b807e96e406511b6bc40e1550a15b6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6"/>
                        </a:rPr>
                        <a:t>bc3ff4bb741685576172911c2c316dd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153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c1af7c38816ed31ca18f8a4dee4bb7859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7"/>
                        </a:rPr>
                        <a:t>0d2302afe7e775dfc3ac2eeeca222ac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154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a8f9116496c8c5e74bd67f75324d83032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8"/>
                        </a:rPr>
                        <a:t>ae2fd3cb5c46f392edf27052533b7c8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155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a820ef7a2069564b9d917075f0c5b9df5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9"/>
                        </a:rPr>
                        <a:t>9b965a499cb057ca4d8b5e2908cd5a4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156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377d872a13893809956b317df4dbbb5ec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0"/>
                        </a:rPr>
                        <a:t>029b5a086e4032dc5520d462604f837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157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1ef69f0dcde7cbe2479001fff81809268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1"/>
                        </a:rPr>
                        <a:t>01b321f7e938c81688db55a8b4c8263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158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17e341292690f2d2ed4a229e4b8ac341d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2"/>
                        </a:rPr>
                        <a:t>db45270a15bb2d3d051c51990f522eb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159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78f844b57cd0a4bd195cdd6bdcc071515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3"/>
                        </a:rPr>
                        <a:t>cf09c7d9bf5e1daddb113ea11ac8adc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160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da5f8650967b20da71d5c13966cc91138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4"/>
                        </a:rPr>
                        <a:t>14f9c9a695567b708fc252d5f59c599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161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8ba3253e4fc3819f45b69e606b97cc544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5"/>
                        </a:rPr>
                        <a:t>a78459a3b8a30fd84f88bccf87213e5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162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ff052a6ecde4d9a79ec7eed453bbdc67c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6"/>
                        </a:rPr>
                        <a:t>554d4f46dd975f7af37b64fbe1a65f2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163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b7a3f02a046d96ad997ad8df2e2e8bf88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7"/>
                        </a:rPr>
                        <a:t>799cdb8e46a57486e068d653834303c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164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 indent="-552450">
                        <a:lnSpc>
                          <a:spcPct val="141500"/>
                        </a:lnSpc>
                        <a:spcBef>
                          <a:spcPts val="390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d4ffff4526a2d60600876ef9c0ae11e8e</a:t>
                      </a:r>
                      <a:r>
                        <a:rPr dirty="0" sz="850" spc="50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8"/>
                        </a:rPr>
                        <a:t>b825b95930e8c9cb8c748b39d3a074e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4953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869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165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415290">
                        <a:lnSpc>
                          <a:spcPts val="869"/>
                        </a:lnSpc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09:40:49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4101c619789679beca189fd6829548d74</a:t>
                      </a:r>
                      <a:endParaRPr sz="850">
                        <a:latin typeface="Courier New"/>
                        <a:cs typeface="Courier New"/>
                      </a:endParaRPr>
                    </a:p>
                    <a:p>
                      <a:pPr marL="6559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19"/>
                        </a:rPr>
                        <a:t>7289b225473fcbf8f736e2f0d6493a1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0"/>
                        </a:lnSpc>
                        <a:spcBef>
                          <a:spcPts val="5"/>
                        </a:spcBef>
                        <a:tabLst>
                          <a:tab pos="415290" algn="l"/>
                          <a:tab pos="1384935" algn="l"/>
                        </a:tabLst>
                      </a:pPr>
                      <a:r>
                        <a:rPr dirty="0" sz="850" spc="-25">
                          <a:latin typeface="Courier New"/>
                          <a:cs typeface="Courier New"/>
                        </a:rPr>
                        <a:t>166</a:t>
                      </a:r>
                      <a:r>
                        <a:rPr dirty="0" sz="85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2013-08-</a:t>
                      </a:r>
                      <a:r>
                        <a:rPr dirty="0" baseline="45751" sz="1275" spc="-37">
                          <a:latin typeface="Courier New"/>
                          <a:cs typeface="Courier New"/>
                        </a:rPr>
                        <a:t>25</a:t>
                      </a:r>
                      <a:r>
                        <a:rPr dirty="0" baseline="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latin typeface="Courier New"/>
                          <a:cs typeface="Courier New"/>
                        </a:rPr>
                        <a:t>Received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95250">
                        <a:lnSpc>
                          <a:spcPts val="1010"/>
                        </a:lnSpc>
                        <a:spcBef>
                          <a:spcPts val="5"/>
                        </a:spcBef>
                      </a:pPr>
                      <a:r>
                        <a:rPr dirty="0" sz="850" spc="-10">
                          <a:latin typeface="Courier New"/>
                          <a:cs typeface="Courier New"/>
                        </a:rPr>
                        <a:t>0.00005500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7048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517525" algn="l"/>
                        </a:tabLst>
                      </a:pPr>
                      <a:r>
                        <a:rPr dirty="0" baseline="-45751" sz="1275" spc="-30">
                          <a:latin typeface="Courier New"/>
                          <a:cs typeface="Courier New"/>
                        </a:rPr>
                        <a:t>0.01</a:t>
                      </a:r>
                      <a:r>
                        <a:rPr dirty="0" baseline="-45751" sz="1275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850" spc="-10">
                          <a:solidFill>
                            <a:srgbClr val="0000CC"/>
                          </a:solidFill>
                          <a:latin typeface="Courier New"/>
                          <a:cs typeface="Courier New"/>
                          <a:hlinkClick r:id="rId20"/>
                        </a:rPr>
                        <a:t>c180ef203bd383eb90f18595aa5f407af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5127701" y="9933330"/>
            <a:ext cx="2175510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0000CC"/>
                </a:solidFill>
                <a:latin typeface="Courier New"/>
                <a:cs typeface="Courier New"/>
                <a:hlinkClick r:id="rId20"/>
              </a:rPr>
              <a:t>23c95ec5b84bb0e871571ccf9b97aaa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Blockchair PDF Address Receipt</dc:title>
  <dcterms:created xsi:type="dcterms:W3CDTF">2024-12-23T10:49:23Z</dcterms:created>
  <dcterms:modified xsi:type="dcterms:W3CDTF">2024-12-23T10:49:23Z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2023-02-08T00:00:00Z</vt:filetime>
  </property>
  <property fmtid="{D5CDD505-2E9C-101B-9397-08002B2CF9AE}" pid="3" name="LastSaved">
    <vt:filetime>2024-12-23T00:00:00Z</vt:filetime>
  </property>
  <property fmtid="{D5CDD505-2E9C-101B-9397-08002B2CF9AE}" pid="4" name="Producer">
    <vt:lpwstr>dompdf 1.2.2 + CPDF</vt:lpwstr>
  </property>
</Properties>
</file>