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  <p:sldMasterId id="2147483901" r:id="rId2"/>
  </p:sldMasterIdLst>
  <p:notesMasterIdLst>
    <p:notesMasterId r:id="rId4"/>
  </p:notesMasterIdLst>
  <p:sldIdLst>
    <p:sldId id="338" r:id="rId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245" autoAdjust="0"/>
  </p:normalViewPr>
  <p:slideViewPr>
    <p:cSldViewPr>
      <p:cViewPr>
        <p:scale>
          <a:sx n="90" d="100"/>
          <a:sy n="90" d="100"/>
        </p:scale>
        <p:origin x="-132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0C8EE92-5E30-47F5-90F9-7CBFE6380ACA}" type="datetimeFigureOut">
              <a:rPr lang="en-US"/>
              <a:pPr>
                <a:defRPr/>
              </a:pPr>
              <a:t>8/26/2019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2BE1879-B8C4-4869-B738-2F65C7CF16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211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/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246001-A4EA-45F8-9A76-0B3D6A66E2A6}" type="datetimeFigureOut">
              <a:rPr lang="en-US"/>
              <a:pPr>
                <a:defRPr/>
              </a:pPr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571E16-970E-4665-943F-B47EFDAF23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1688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/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6DBB30-D053-4A95-9C0B-E8EA960F5BF0}" type="datetimeFigureOut">
              <a:rPr lang="en-US"/>
              <a:pPr>
                <a:defRPr/>
              </a:pPr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9D6F61-94B7-4D27-B6A4-6049675421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1225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/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/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A5991-7294-43B0-881A-B24F4E4C33D4}" type="datetimeFigureOut">
              <a:rPr lang="en-US"/>
              <a:pPr>
                <a:defRPr/>
              </a:pPr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9075C-B889-41A8-B4E5-15A517F02B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9229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66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9756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6414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7228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5075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9687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81725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14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>
              <a:defRPr sz="2800"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87C05C-03F3-4A97-91D2-1C87ADEB96B1}" type="datetimeFigureOut">
              <a:rPr lang="en-US"/>
              <a:pPr>
                <a:defRPr/>
              </a:pPr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CCB715-BC90-4737-9EE7-BC6B868F6E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60585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25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64560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58910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654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/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F14E74-038B-4239-A5B9-000245066CF2}" type="datetimeFigureOut">
              <a:rPr lang="en-US"/>
              <a:pPr>
                <a:defRPr/>
              </a:pPr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AA7B0D-9651-483B-AD24-D58E1181B5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762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/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/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F10E52-5D25-4DC7-8D38-46DF2CAC2E57}" type="datetimeFigureOut">
              <a:rPr lang="en-US"/>
              <a:pPr>
                <a:defRPr/>
              </a:pPr>
              <a:t>8/26/2019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657F7-8CCE-44BC-82A7-8EAE333183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7873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/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/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/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/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D6CDD-B951-4FC0-B540-A7AE1B33ED31}" type="datetimeFigureOut">
              <a:rPr lang="en-US"/>
              <a:pPr>
                <a:defRPr/>
              </a:pPr>
              <a:t>8/26/2019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E9665C-18D7-4EA1-BE9F-54768B1D76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399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56155C-40ED-4723-B7A8-39490BB1DF5F}" type="datetimeFigureOut">
              <a:rPr lang="en-US"/>
              <a:pPr>
                <a:defRPr/>
              </a:pPr>
              <a:t>8/26/2019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DFB587-6FF3-42FD-A1CE-0359DF353A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4056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15CE71-EF9D-47C6-9E55-4125B365E04B}" type="datetimeFigureOut">
              <a:rPr lang="en-US"/>
              <a:pPr>
                <a:defRPr/>
              </a:pPr>
              <a:t>8/26/2019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B12261-8E72-4530-8E23-E8BB5DE51B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9494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/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D05CD-885B-484D-A780-F9674E78104E}" type="datetimeFigureOut">
              <a:rPr lang="en-US"/>
              <a:pPr>
                <a:defRPr/>
              </a:pPr>
              <a:t>8/26/2019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E585F5-56C3-4479-8156-3152B9E846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9389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/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/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5A967-0B27-4B87-ADA1-B721A56F4EA2}" type="datetimeFigureOut">
              <a:rPr lang="en-US"/>
              <a:pPr>
                <a:defRPr/>
              </a:pPr>
              <a:t>8/26/2019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2C7C5-B51E-4D5F-BC30-C430044F4D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8183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30163"/>
            <a:ext cx="6489700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/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B310E0A-0320-40C2-8E6E-09FD78ACD257}" type="datetimeFigureOut">
              <a:rPr lang="en-US"/>
              <a:pPr>
                <a:defRPr/>
              </a:pPr>
              <a:t>8/26/2019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/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EDE758A-7D67-4F00-A095-4991D615C1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28600"/>
            <a:ext cx="1973263" cy="12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>
            <a:extLst>
              <a:ext uri="{FF2B5EF4-FFF2-40B4-BE49-F238E27FC236}"/>
            </a:extLst>
          </p:cNvPr>
          <p:cNvCxnSpPr/>
          <p:nvPr userDrawn="1"/>
        </p:nvCxnSpPr>
        <p:spPr>
          <a:xfrm flipH="1" flipV="1">
            <a:off x="76200" y="1355725"/>
            <a:ext cx="8851900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Calibri" panose="020F0502020204030204" pitchFamily="34" charset="0"/>
          <a:ea typeface="Calibri" pitchFamily="34" charset="0"/>
          <a:cs typeface="Calibri" panose="020F050202020403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  <a:ea typeface="Calibri" pitchFamily="34" charset="0"/>
          <a:cs typeface="Calibri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68DC38C9-628D-40D7-9F28-58D52805068F}" type="datetime">
              <a:rPr lang="en-US" sz="1200" spc="-1">
                <a:solidFill>
                  <a:srgbClr val="8B8B8B"/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8/26/2019</a:t>
            </a:fld>
            <a:endParaRPr lang="en-US" sz="1200" spc="-1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2400" spc="-1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fld id="{B85AB0F0-DFD1-4F5F-BFC6-0FB5CFE34C80}" type="slidenum">
              <a:rPr lang="en-US" sz="1200" spc="-1">
                <a:solidFill>
                  <a:srgbClr val="8B8B8B"/>
                </a:solidFill>
                <a:latin typeface="Calibri"/>
              </a:rPr>
              <a:pPr algn="r"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1200" spc="-1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3572219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  <p:sldLayoutId id="214748391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85800" y="27976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400" b="1" spc="-1" dirty="0">
                <a:solidFill>
                  <a:srgbClr val="000000"/>
                </a:solidFill>
                <a:latin typeface="Arial"/>
              </a:rPr>
              <a:t>IETF 105 </a:t>
            </a:r>
            <a:r>
              <a:rPr lang="en-US" sz="2400" b="1" spc="-1" dirty="0" smtClean="0">
                <a:solidFill>
                  <a:srgbClr val="000000"/>
                </a:solidFill>
                <a:latin typeface="Arial"/>
              </a:rPr>
              <a:t>Side Meeting:</a:t>
            </a:r>
            <a:r>
              <a:rPr sz="1400" dirty="0">
                <a:solidFill>
                  <a:prstClr val="black"/>
                </a:solidFill>
                <a:latin typeface="Arial"/>
              </a:rPr>
              <a:t/>
            </a:r>
            <a:br>
              <a:rPr sz="1400" dirty="0">
                <a:solidFill>
                  <a:prstClr val="black"/>
                </a:solidFill>
                <a:latin typeface="Arial"/>
              </a:rPr>
            </a:br>
            <a:r>
              <a:rPr lang="en-US" sz="2400" b="1" spc="-1" dirty="0">
                <a:solidFill>
                  <a:srgbClr val="000000"/>
                </a:solidFill>
                <a:latin typeface="Arial"/>
              </a:rPr>
              <a:t>Trustworthy Multipurpose Remote ID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357423" y="4292868"/>
            <a:ext cx="6400440" cy="812532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 eaLnBrk="1" fontAlgn="auto" hangingPunct="1">
              <a:spcBef>
                <a:spcPts val="641"/>
              </a:spcBef>
              <a:spcAft>
                <a:spcPts val="0"/>
              </a:spcAft>
            </a:pPr>
            <a:r>
              <a:rPr lang="en-US" sz="2000" spc="-1" dirty="0">
                <a:solidFill>
                  <a:srgbClr val="8B8B8B"/>
                </a:solidFill>
                <a:latin typeface="Calibri"/>
              </a:rPr>
              <a:t>Extending Locator/Identifier split &amp; strong authentication techniques to identify physically nearby objects</a:t>
            </a:r>
            <a:endParaRPr lang="en-US" sz="2000" spc="-1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84" name="Picture 2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7200360" y="1399137"/>
            <a:ext cx="1308813" cy="1372881"/>
          </a:xfrm>
          <a:prstGeom prst="rect">
            <a:avLst/>
          </a:prstGeom>
          <a:ln>
            <a:noFill/>
          </a:ln>
        </p:spPr>
      </p:pic>
      <p:pic>
        <p:nvPicPr>
          <p:cNvPr id="85" name="Picture 3"/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3429000" y="-11520"/>
            <a:ext cx="1828800" cy="1219200"/>
          </a:xfrm>
          <a:prstGeom prst="rect">
            <a:avLst/>
          </a:prstGeom>
          <a:ln>
            <a:noFill/>
          </a:ln>
        </p:spPr>
      </p:pic>
      <p:pic>
        <p:nvPicPr>
          <p:cNvPr id="86" name="Picture 4"/>
          <p:cNvPicPr>
            <a:picLocks noChangeAspect="1"/>
          </p:cNvPicPr>
          <p:nvPr/>
        </p:nvPicPr>
        <p:blipFill>
          <a:blip r:embed="rId4"/>
          <a:stretch/>
        </p:blipFill>
        <p:spPr>
          <a:xfrm>
            <a:off x="380880" y="946543"/>
            <a:ext cx="1266860" cy="1825475"/>
          </a:xfrm>
          <a:prstGeom prst="rect">
            <a:avLst/>
          </a:prstGeom>
          <a:ln>
            <a:noFill/>
          </a:ln>
        </p:spPr>
      </p:pic>
      <p:pic>
        <p:nvPicPr>
          <p:cNvPr id="87" name="Picture 6"/>
          <p:cNvPicPr/>
          <p:nvPr/>
        </p:nvPicPr>
        <p:blipFill>
          <a:blip r:embed="rId5"/>
          <a:stretch/>
        </p:blipFill>
        <p:spPr>
          <a:xfrm>
            <a:off x="2057400" y="946543"/>
            <a:ext cx="1143000" cy="1142640"/>
          </a:xfrm>
          <a:prstGeom prst="rect">
            <a:avLst/>
          </a:prstGeom>
          <a:ln>
            <a:noFill/>
          </a:ln>
        </p:spPr>
      </p:pic>
      <p:pic>
        <p:nvPicPr>
          <p:cNvPr id="88" name="Picture 6"/>
          <p:cNvPicPr/>
          <p:nvPr/>
        </p:nvPicPr>
        <p:blipFill>
          <a:blip r:embed="rId5"/>
          <a:stretch/>
        </p:blipFill>
        <p:spPr>
          <a:xfrm flipH="1">
            <a:off x="5658300" y="946543"/>
            <a:ext cx="1275900" cy="1275840"/>
          </a:xfrm>
          <a:prstGeom prst="rect">
            <a:avLst/>
          </a:prstGeom>
          <a:ln>
            <a:noFill/>
          </a:ln>
        </p:spPr>
      </p:pic>
      <p:pic>
        <p:nvPicPr>
          <p:cNvPr id="89" name="Picture 7"/>
          <p:cNvPicPr/>
          <p:nvPr/>
        </p:nvPicPr>
        <p:blipFill>
          <a:blip r:embed="rId6"/>
          <a:stretch/>
        </p:blipFill>
        <p:spPr>
          <a:xfrm>
            <a:off x="2138400" y="2089183"/>
            <a:ext cx="4866840" cy="569520"/>
          </a:xfrm>
          <a:prstGeom prst="rect">
            <a:avLst/>
          </a:prstGeom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414154" y="3985091"/>
            <a:ext cx="3858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prstClr val="black"/>
                </a:solidFill>
                <a:latin typeface="Arial"/>
              </a:rPr>
              <a:t>Bob Moskowitz, Stu Card, Adam </a:t>
            </a:r>
            <a:r>
              <a:rPr lang="en-US" sz="1400" dirty="0" err="1">
                <a:solidFill>
                  <a:prstClr val="black"/>
                </a:solidFill>
                <a:latin typeface="Arial"/>
              </a:rPr>
              <a:t>Wiethuechter</a:t>
            </a:r>
            <a:endParaRPr lang="en-US" sz="14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0880" y="5105401"/>
            <a:ext cx="8076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This file, TM-RID-2019JUL21-Adam-Stu-to-Bobv2.pptx, is a placeholder. It exists only to inform readers that TM-RID-2019JUL21-Adam-Stu-to-Bobv1.pptx was an inadvertently released draft with extraneous content and incorrect release markings. The </a:t>
            </a:r>
            <a:r>
              <a:rPr lang="en-US" dirty="0">
                <a:solidFill>
                  <a:srgbClr val="FF0000"/>
                </a:solidFill>
              </a:rPr>
              <a:t>corrected presented version </a:t>
            </a:r>
            <a:r>
              <a:rPr lang="en-US" dirty="0" smtClean="0">
                <a:solidFill>
                  <a:srgbClr val="FF0000"/>
                </a:solidFill>
              </a:rPr>
              <a:t>is </a:t>
            </a:r>
            <a:r>
              <a:rPr lang="en-US" dirty="0" smtClean="0">
                <a:solidFill>
                  <a:srgbClr val="FF0000"/>
                </a:solidFill>
              </a:rPr>
              <a:t>IETF105-side-meeting-2019JUL22-tm-rid.pptx.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22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6696</TotalTime>
  <Words>62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Custom Design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Initial Talking Points on Protecting Financial Privacy</dc:title>
  <dc:creator>stu</dc:creator>
  <cp:lastModifiedBy>Stu</cp:lastModifiedBy>
  <cp:revision>132</cp:revision>
  <cp:lastPrinted>1601-01-01T00:00:00Z</cp:lastPrinted>
  <dcterms:created xsi:type="dcterms:W3CDTF">2009-05-18T03:12:58Z</dcterms:created>
  <dcterms:modified xsi:type="dcterms:W3CDTF">2019-08-26T14:16:30Z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TC010690361033</vt:lpwstr>
  </property>
</Properties>
</file>