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88AD92E-EAB1-42EC-A79E-7EBAC9F2478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opendroneid/specs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IETF work for TM-RID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pc="-1" strike="noStrike">
                <a:latin typeface="Arial"/>
              </a:rPr>
              <a:t>Work items in IETF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Related to TM-RID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Mostly with HIP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Robert Moskowitz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July 22, 2019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Loose ends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There is always something left out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What is it?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Hierarchical HITs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005840"/>
            <a:ext cx="9071640" cy="438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Old draft exists for HHITs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draft-moskowitz-hierarchical-hip-06.txt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Provides for distributed registries HITs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The devil is in the details (sec 4.1)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Two levels of hierarchy? How many bits?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Crypto agility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Only ECDSA/hier/SHA-256 defined in draft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How to manage more and future algorithms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HHITs Registries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005840"/>
            <a:ext cx="9071640" cy="438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Registry services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Separate into own draft?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Who registers registries?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Proof of registration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Lookup at Registry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Certificates for client HHITs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Add Concise Identities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Draft-birkholz-core-coid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‘</a:t>
            </a:r>
            <a:r>
              <a:rPr b="0" lang="en-US" sz="2800" spc="-1" strike="noStrike">
                <a:latin typeface="Arial"/>
              </a:rPr>
              <a:t>Raw’ signatures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HHITs Registries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005840"/>
            <a:ext cx="9071640" cy="438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Additional services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Extract from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draft-moskowitz-hip-based-5gpp-ip-mobility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RVS services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Federation of RVS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Forwarding I1 from ‘own’ RVS to ‘foreign’ RVS?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Other HIP work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326600"/>
            <a:ext cx="9071640" cy="379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Crypto, crypto and more crypto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How to manage and bound growth of YAA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Yet stay current with NIST and other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New, lightweight crypto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Still ‘under development’ per NIST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More?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1328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000" spc="-1" strike="noStrike">
                <a:latin typeface="Arial"/>
              </a:rPr>
              <a:t>Concise Binary Object Representation</a:t>
            </a:r>
            <a:br/>
            <a:r>
              <a:rPr b="0" lang="en-US" sz="4000" spc="-1" strike="noStrike">
                <a:latin typeface="Arial"/>
              </a:rPr>
              <a:t>CBOR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37360"/>
            <a:ext cx="9071640" cy="3840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Use CWT (CBOR tokens) throughout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Including new HIP payload formats? Is there value here?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Register HIP parameters with CBOR?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Concise Identities alternative to X.509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draft-birkholz-core-coid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Death to ASN.1!  :)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More?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OAUTH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OAUTH has been included in ASTM work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 HIP as OAUTH method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What does this entail?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Who will do it?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RemoteID Message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504000" y="1326600"/>
            <a:ext cx="47991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7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Only up to 24 bytes of data space to work with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Fit in Bluetooth advertisement data field for single beacon message 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5 primary types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Basic ID, Authentication, Self ID, Location, &amp; Operator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Basic ID &amp; Location required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Spec document can be found: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https://github.com/opendroneid/specs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 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5970240" y="1326600"/>
            <a:ext cx="2791080" cy="328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Proposed Auth Message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5153040" y="1326600"/>
            <a:ext cx="442656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For OpenID type HIT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Format to carry hashes of previous messages sent and a signature on hash list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Provide provenance of sent messages in given time period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16 pages of data available to use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731880" y="1005840"/>
            <a:ext cx="4182480" cy="449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Application>LibreOffice/6.2.5.2$Linux_X86_64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2019-07-22T10:02:56Z</dcterms:created>
  <dc:creator/>
  <dc:description/>
  <dc:language>en-US</dc:language>
  <cp:lastModifiedBy/>
  <dcterms:modified xsi:type="dcterms:W3CDTF">2019-07-22T13:51:30Z</dcterms:modified>
  <cp:revision>5</cp:revision>
  <dc:subject/>
  <dc:title/>
</cp:coreProperties>
</file>