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51" d="100"/>
          <a:sy n="51" d="100"/>
        </p:scale>
        <p:origin x="39" y="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093E-4C36-4D5B-8E8A-B4BDE948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A9ABA-9790-41DC-AAF6-49300B38A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F845-EB71-42D8-9C7F-86D3C164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06F0-76D5-4A88-84C2-99BE7285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6626-6566-4122-9325-27120EE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2106-2934-4232-A308-72ACDCF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E76E0-39C5-43AB-80D1-208CD8C3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E9D6-6D1B-4C57-82B4-FF1A526C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178D-663F-415E-950F-874A8A05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E8D0-09C8-42BB-BE22-BD98C39F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EFE9E-1314-4C53-B5EA-14702A364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3200F-A27D-4FF8-BB2B-9D191F9A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0CE6-6971-4F6D-BCE5-BA6C6C50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5550-3DCA-4F85-9576-26ACAA3F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88E6-87B3-4B59-BBC3-A1882096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5D7-2739-4443-A308-4818559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EAA9-824E-490C-B523-64B60305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63E2-4139-40E2-988B-1FC7E815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8A87-BC4F-48EB-82CD-2B1E4872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8500-46D2-4784-9C41-63430E5B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7203-F145-4A0B-B57F-7120861A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E00D7-9ED8-4396-A968-DD5CAE45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784-CC05-4F62-9FFD-D831B5A3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29D4-60C9-4D5F-935A-92F679C7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9547-DC88-413E-9305-67BC3FA7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41C-1ECD-4CC3-9C38-176D6E69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2A4F-1F19-400B-97D8-D14D74BB3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1BF89-0B2F-4F7B-BA76-DD56594F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DCB0-99E4-4DFF-AA0D-2C7DCB43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1110-949D-4E70-BB8D-A9E202A7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C9DB-FFFC-4A41-8B9E-3995D33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A6AE-48E3-4E38-88F8-CD3A76B1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60AF0-D76E-4D27-99A6-37432563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B4B6A-A839-403D-B4E2-800FA869C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9E983-B700-4829-A8F7-21EA2ABDD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5E65-5588-4A41-8875-4B9E8F2B9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FFC46-0D32-4970-A258-57FF3CD1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2B2B9-85A5-4AE9-B138-B15DCDDC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F1088-1FF3-4BB3-9DD0-2B753AD6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E151-4DE5-4AA3-BEFB-A7424B8A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85984-5C1B-497B-97C4-6EDE9AC8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50272-5948-4564-B778-35CF13E0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5445B-F13E-4BDB-9E8E-05C8689D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42642-A24C-40B0-9750-D7DB87B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D5B27-A967-476C-9054-B57247EE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DEB11-07DD-4D6C-8E1D-B70FB55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6E59-3EF2-4E98-88E9-E4F7D1AF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E667-70F3-4D6C-89B3-10122ED8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193A1-974D-47F5-AE2F-B18446F7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1ABB-BBC3-4F58-A2B2-13021B24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E1402-7204-436D-A0A2-F29AEBB1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03FC2-649C-46BB-88BF-BBF350F8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6E45-1BEB-4CBF-BB0B-92DFAD1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F97FA-523B-4E77-9C77-361FF44CA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C374-5111-4199-B2C1-17A864BE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A8AEF-6571-4239-AD78-375E47EA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C6C5-F349-4717-87BC-F00F6865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BF96-100A-40DB-8218-DFB07827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0091-C369-4BFC-8424-D1C6651E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5FD6-7644-4AD6-A3B1-917F9B80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FE6D-A138-4636-9321-0834B9223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B756-3EC5-46AE-9EC0-427C2C5307F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EAE8-35A3-4CDF-839D-8F40462A9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8F46-A615-4AA8-B5D5-94A24743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29CB-2937-45BA-B94D-363A8F1C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A33A-2C89-4105-B629-503DFFA3F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RFC 3552 Research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155E-2F52-4634-9585-61BD66AE4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105</a:t>
            </a:r>
          </a:p>
          <a:p>
            <a:r>
              <a:rPr lang="en-US" dirty="0"/>
              <a:t>Montreal, Quebec, Canada</a:t>
            </a:r>
          </a:p>
          <a:p>
            <a:r>
              <a:rPr lang="en-US" dirty="0"/>
              <a:t>Mark McFadden, internet policy advisors, </a:t>
            </a:r>
            <a:r>
              <a:rPr lang="en-US" dirty="0" err="1"/>
              <a:t>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E66B-B4C3-4549-ACD8-0AAC5DFF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CD55-BF9E-4A43-A12D-C0E1C0F7A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7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RFC 2223 says that “All RFCs must contain a section near the end of the document that discusses the security considerations of the protocol or procedures that are the main topic of the RFC.</a:t>
            </a:r>
          </a:p>
          <a:p>
            <a:pPr lvl="0"/>
            <a:r>
              <a:rPr lang="en-US" dirty="0"/>
              <a:t>RFC3552 provides guidance to authors in crafting RFC text on Security Considerations</a:t>
            </a:r>
          </a:p>
          <a:p>
            <a:pPr lvl="0"/>
            <a:r>
              <a:rPr lang="en-US" dirty="0"/>
              <a:t>The RFC is more than fifteen years old</a:t>
            </a:r>
          </a:p>
          <a:p>
            <a:pPr lvl="0"/>
            <a:r>
              <a:rPr lang="en-US" dirty="0"/>
              <a:t>An attempt to update RFC 3552 three years ago failed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1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91B0-41EC-42B8-8D4B-D7E0DC8E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Have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837A-B9FA-4AA5-9B74-4BEB13B9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Threat Model is described in RFC 3552</a:t>
            </a:r>
          </a:p>
          <a:p>
            <a:r>
              <a:rPr lang="en-US" dirty="0"/>
              <a:t>That model is very old</a:t>
            </a:r>
          </a:p>
          <a:p>
            <a:r>
              <a:rPr lang="en-US" dirty="0"/>
              <a:t>Other considerations have been documented</a:t>
            </a:r>
          </a:p>
          <a:p>
            <a:pPr lvl="1"/>
            <a:r>
              <a:rPr lang="en-US" dirty="0"/>
              <a:t>Privacy in RFC 6973</a:t>
            </a:r>
          </a:p>
          <a:p>
            <a:pPr lvl="1"/>
            <a:r>
              <a:rPr lang="en-US" dirty="0"/>
              <a:t>Pervasive monitoring in RFC 7258</a:t>
            </a:r>
          </a:p>
          <a:p>
            <a:pPr lvl="1"/>
            <a:r>
              <a:rPr lang="en-US" dirty="0"/>
              <a:t>Off versus on-path attackers as in RFC 7430</a:t>
            </a:r>
          </a:p>
          <a:p>
            <a:pPr lvl="1"/>
            <a:r>
              <a:rPr lang="en-US" dirty="0"/>
              <a:t>Other – specific – issues related to particular, individual protocols</a:t>
            </a:r>
          </a:p>
          <a:p>
            <a:r>
              <a:rPr lang="en-US" dirty="0"/>
              <a:t>. . . . Still no over all </a:t>
            </a:r>
            <a:r>
              <a:rPr lang="en-US" dirty="0" err="1"/>
              <a:t>wrapup</a:t>
            </a:r>
            <a:r>
              <a:rPr lang="en-US" dirty="0"/>
              <a:t> of RFC 3552</a:t>
            </a:r>
          </a:p>
        </p:txBody>
      </p:sp>
    </p:spTree>
    <p:extLst>
      <p:ext uri="{BB962C8B-B14F-4D97-AF65-F5344CB8AC3E}">
        <p14:creationId xmlns:p14="http://schemas.microsoft.com/office/powerpoint/2010/main" val="186418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100F-5242-40C5-87D4-605FB17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70D4-748E-45F2-9C86-F6A293F8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threat landscape and security ecosystem significantly changed since the RFC was published, RFC3552 is a candidate for update</a:t>
            </a:r>
          </a:p>
          <a:p>
            <a:r>
              <a:rPr lang="en-US" dirty="0"/>
              <a:t>An attempt to do this took place a few years ago</a:t>
            </a:r>
          </a:p>
          <a:p>
            <a:r>
              <a:rPr lang="en-US" dirty="0"/>
              <a:t>This current draft proposes that, prior to drafting an update to RFC3552, an examination of recent, published Security Considerations sections be carried out as a baseline for how to improve RFC3552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0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902-A938-4125-A9BA-175CDF0C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BE2C-B18B-47C7-AF52-959E8822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suggests a methodology for examining Security Considerations sections in published RFCs and the extraction of both quantitative and qualitative information that could inform a revision of the older guidance</a:t>
            </a:r>
          </a:p>
          <a:p>
            <a:r>
              <a:rPr lang="en-US" dirty="0"/>
              <a:t>Methodology includes</a:t>
            </a:r>
          </a:p>
          <a:p>
            <a:pPr lvl="1"/>
            <a:r>
              <a:rPr lang="en-US" dirty="0"/>
              <a:t>Selection of a dataset to be examined</a:t>
            </a:r>
          </a:p>
          <a:p>
            <a:pPr lvl="1"/>
            <a:r>
              <a:rPr lang="en-US" dirty="0"/>
              <a:t>Quantitative analysis</a:t>
            </a:r>
          </a:p>
          <a:p>
            <a:pPr lvl="1"/>
            <a:r>
              <a:rPr lang="en-US" dirty="0"/>
              <a:t>Qualitative analysis</a:t>
            </a:r>
          </a:p>
          <a:p>
            <a:pPr lvl="1"/>
            <a:r>
              <a:rPr lang="en-US" dirty="0"/>
              <a:t>. . . . A research approach</a:t>
            </a:r>
          </a:p>
          <a:p>
            <a:r>
              <a:rPr lang="en-US" dirty="0"/>
              <a:t>Goal is to inform a future discussion of a future revision to RFC 3552</a:t>
            </a:r>
          </a:p>
        </p:txBody>
      </p:sp>
    </p:spTree>
    <p:extLst>
      <p:ext uri="{BB962C8B-B14F-4D97-AF65-F5344CB8AC3E}">
        <p14:creationId xmlns:p14="http://schemas.microsoft.com/office/powerpoint/2010/main" val="203551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D34D-7B27-4800-B992-2D54C827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 Gathered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8637-8E2F-4B4D-91F5-A580CF61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808" y="15811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Quantitative </a:t>
            </a:r>
            <a:endParaRPr lang="en-US" dirty="0"/>
          </a:p>
          <a:p>
            <a:pPr lvl="1"/>
            <a:r>
              <a:rPr lang="en-US" altLang="en-US" dirty="0">
                <a:latin typeface="Arial Unicode MS"/>
              </a:rPr>
              <a:t>recording the source of the original draft</a:t>
            </a:r>
          </a:p>
          <a:p>
            <a:pPr lvl="1"/>
            <a:r>
              <a:rPr lang="en-US" altLang="en-US" dirty="0">
                <a:latin typeface="Arial Unicode MS"/>
              </a:rPr>
              <a:t>recording the category of the RFC (e.g. Informational, etc.)</a:t>
            </a:r>
          </a:p>
          <a:p>
            <a:pPr lvl="1"/>
            <a:r>
              <a:rPr lang="en-US" altLang="en-US" dirty="0">
                <a:latin typeface="Arial Unicode MS"/>
              </a:rPr>
              <a:t>recording the size of the Security Considerations section in words and paragraphs</a:t>
            </a:r>
          </a:p>
          <a:p>
            <a:pPr lvl="1"/>
            <a:r>
              <a:rPr lang="en-US" altLang="en-US" dirty="0">
                <a:latin typeface="Arial Unicode MS"/>
              </a:rPr>
              <a:t>recording whether or not the section updates or extends the Security Considerations section of a previously published document</a:t>
            </a:r>
          </a:p>
          <a:p>
            <a:pPr lvl="1"/>
            <a:r>
              <a:rPr lang="en-US" altLang="en-US" dirty="0">
                <a:latin typeface="Arial Unicode MS"/>
              </a:rPr>
              <a:t>record whether or not examples exist in the Security Considerations section</a:t>
            </a:r>
          </a:p>
          <a:p>
            <a:pPr lvl="1"/>
            <a:r>
              <a:rPr lang="en-US" altLang="en-US" dirty="0">
                <a:latin typeface="Arial Unicode MS"/>
              </a:rPr>
              <a:t>record whether or not example code appears in the Security Considerations section</a:t>
            </a:r>
          </a:p>
          <a:p>
            <a:pPr lvl="1"/>
            <a:r>
              <a:rPr lang="en-US" altLang="en-US" dirty="0">
                <a:latin typeface="Arial Unicode MS"/>
              </a:rPr>
              <a:t>extracting the text and creating a new text removing the 100 most common English words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Qualitative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4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D05C-6F97-42A2-8C79-01D23EDF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2A7E-AF38-40D2-A13F-90570F82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draft-mcfadden-smart-rfc3552-research-methodology</a:t>
            </a:r>
          </a:p>
          <a:p>
            <a:r>
              <a:rPr lang="en-US" dirty="0"/>
              <a:t>Intended as a methodology for a research project</a:t>
            </a:r>
          </a:p>
          <a:p>
            <a:r>
              <a:rPr lang="en-US" dirty="0"/>
              <a:t>Not intended as the focus of discussion for RFC 3552 revision</a:t>
            </a:r>
          </a:p>
          <a:p>
            <a:r>
              <a:rPr lang="en-US" dirty="0"/>
              <a:t>Key characteristics of the methodology</a:t>
            </a:r>
          </a:p>
          <a:p>
            <a:pPr lvl="1"/>
            <a:r>
              <a:rPr lang="en-US" dirty="0"/>
              <a:t>Description of how you would pick which RFCs to examine</a:t>
            </a:r>
          </a:p>
          <a:p>
            <a:pPr lvl="1"/>
            <a:r>
              <a:rPr lang="en-US" dirty="0"/>
              <a:t>Description of the quantitative information to gather</a:t>
            </a:r>
          </a:p>
          <a:p>
            <a:pPr lvl="1"/>
            <a:r>
              <a:rPr lang="en-US" dirty="0"/>
              <a:t>Description of the qualitative information to gather</a:t>
            </a:r>
          </a:p>
        </p:txBody>
      </p:sp>
    </p:spTree>
    <p:extLst>
      <p:ext uri="{BB962C8B-B14F-4D97-AF65-F5344CB8AC3E}">
        <p14:creationId xmlns:p14="http://schemas.microsoft.com/office/powerpoint/2010/main" val="288232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452A-98BC-45C8-91DC-4142BE51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62F6-BB7A-4F94-B52B-07954DAE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Comments on methodology?</a:t>
            </a:r>
          </a:p>
          <a:p>
            <a:pPr lvl="1"/>
            <a:r>
              <a:rPr lang="en-US" dirty="0"/>
              <a:t>Research project in support of a future discussion of RFC 3552</a:t>
            </a:r>
          </a:p>
          <a:p>
            <a:pPr lvl="2"/>
            <a:r>
              <a:rPr lang="en-US" dirty="0"/>
              <a:t>Not the discussion itself</a:t>
            </a:r>
          </a:p>
          <a:p>
            <a:r>
              <a:rPr lang="en-US" dirty="0"/>
              <a:t>Intended to support a piece of research</a:t>
            </a:r>
          </a:p>
          <a:p>
            <a:pPr lvl="1"/>
            <a:r>
              <a:rPr lang="en-US" dirty="0"/>
              <a:t>I’m interested in helping conduct the research</a:t>
            </a:r>
          </a:p>
          <a:p>
            <a:pPr lvl="1"/>
            <a:r>
              <a:rPr lang="en-US" dirty="0"/>
              <a:t>But a methodology should be in place before it starts</a:t>
            </a:r>
          </a:p>
          <a:p>
            <a:r>
              <a:rPr lang="en-US" dirty="0"/>
              <a:t>Documents that would help inform a discussion of the revision of RFC 3552</a:t>
            </a:r>
          </a:p>
          <a:p>
            <a:pPr lvl="1"/>
            <a:r>
              <a:rPr lang="en-US" dirty="0"/>
              <a:t>draft-</a:t>
            </a:r>
            <a:r>
              <a:rPr lang="en-US" dirty="0" err="1"/>
              <a:t>arkko</a:t>
            </a:r>
            <a:r>
              <a:rPr lang="en-US" dirty="0"/>
              <a:t>-arch-internet-threat-model</a:t>
            </a:r>
          </a:p>
          <a:p>
            <a:pPr lvl="1"/>
            <a:r>
              <a:rPr lang="en-US" dirty="0"/>
              <a:t>draft-</a:t>
            </a:r>
            <a:r>
              <a:rPr lang="en-US" dirty="0" err="1"/>
              <a:t>farrell</a:t>
            </a:r>
            <a:r>
              <a:rPr lang="en-US" dirty="0"/>
              <a:t>-</a:t>
            </a:r>
            <a:r>
              <a:rPr lang="en-US" dirty="0" err="1"/>
              <a:t>etm</a:t>
            </a:r>
            <a:endParaRPr lang="en-US" dirty="0"/>
          </a:p>
          <a:p>
            <a:pPr lvl="1"/>
            <a:r>
              <a:rPr lang="en-US" dirty="0"/>
              <a:t>draft-</a:t>
            </a:r>
            <a:r>
              <a:rPr lang="en-US" dirty="0" err="1"/>
              <a:t>symeonidis</a:t>
            </a:r>
            <a:r>
              <a:rPr lang="en-US" dirty="0"/>
              <a:t>-</a:t>
            </a:r>
            <a:r>
              <a:rPr lang="en-US" dirty="0" err="1"/>
              <a:t>medup</a:t>
            </a:r>
            <a:r>
              <a:rPr lang="en-US" dirty="0"/>
              <a:t>-requirements</a:t>
            </a:r>
          </a:p>
          <a:p>
            <a:r>
              <a:rPr lang="en-US" dirty="0"/>
              <a:t>Happy to have comments</a:t>
            </a:r>
          </a:p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5774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496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RFC 3552 Research Methodology</vt:lpstr>
      <vt:lpstr>Motivation</vt:lpstr>
      <vt:lpstr>Things Have Changed</vt:lpstr>
      <vt:lpstr>A Proposal</vt:lpstr>
      <vt:lpstr>Draft Contents</vt:lpstr>
      <vt:lpstr>Examples of Data Gathered</vt:lpstr>
      <vt:lpstr>Current Draft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 Taxonomy for CLESS</dc:title>
  <dc:creator>Mark McFadden</dc:creator>
  <cp:lastModifiedBy>Mark McFadden</cp:lastModifiedBy>
  <cp:revision>7</cp:revision>
  <dcterms:created xsi:type="dcterms:W3CDTF">2019-07-22T14:01:38Z</dcterms:created>
  <dcterms:modified xsi:type="dcterms:W3CDTF">2019-07-22T14:58:50Z</dcterms:modified>
</cp:coreProperties>
</file>