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58" r:id="rId8"/>
    <p:sldId id="263" r:id="rId9"/>
    <p:sldId id="264" r:id="rId10"/>
    <p:sldId id="262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API-MOCK</a:t>
            </a:r>
            <a:r>
              <a:rPr lang="zh-CN" altLang="en-US"/>
              <a:t>（弹珠）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000"/>
              <a:t>https://git.pandatv.com/automation/apimock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65450" y="1304290"/>
            <a:ext cx="678815" cy="1046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29585" y="1643380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6" name="圆柱形 5"/>
          <p:cNvSpPr/>
          <p:nvPr/>
        </p:nvSpPr>
        <p:spPr>
          <a:xfrm>
            <a:off x="8486140" y="1232535"/>
            <a:ext cx="734060" cy="128968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14740" y="1934210"/>
            <a:ext cx="777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Server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867150" y="1591945"/>
            <a:ext cx="452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818255" y="2113915"/>
            <a:ext cx="4488180" cy="16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54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过程 9"/>
          <p:cNvSpPr/>
          <p:nvPr/>
        </p:nvSpPr>
        <p:spPr>
          <a:xfrm>
            <a:off x="5621655" y="1232535"/>
            <a:ext cx="1426845" cy="1757045"/>
          </a:xfrm>
          <a:prstGeom prst="flowChartProcess">
            <a:avLst/>
          </a:prstGeom>
          <a:solidFill>
            <a:schemeClr val="lt1">
              <a:alpha val="14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47995" y="2620010"/>
            <a:ext cx="82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Fiddler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380480" y="2113915"/>
            <a:ext cx="16510" cy="25133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柱形 12"/>
          <p:cNvSpPr/>
          <p:nvPr/>
        </p:nvSpPr>
        <p:spPr>
          <a:xfrm>
            <a:off x="5899150" y="4007485"/>
            <a:ext cx="897890" cy="1419860"/>
          </a:xfrm>
          <a:prstGeom prst="can">
            <a:avLst/>
          </a:prstGeom>
          <a:solidFill>
            <a:schemeClr val="l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01665" y="4773930"/>
            <a:ext cx="1346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Mock Server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6200775" y="2130425"/>
            <a:ext cx="16510" cy="24809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80480" y="2621280"/>
            <a:ext cx="2090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OnBeforeResponse</a:t>
            </a:r>
            <a:r>
              <a:rPr lang="en-US" altLang="zh-CN"/>
              <a:t>()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886575" y="4350385"/>
            <a:ext cx="1009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selectors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/>
          <p:cNvGraphicFramePr/>
          <p:nvPr/>
        </p:nvGraphicFramePr>
        <p:xfrm>
          <a:off x="3390900" y="3162935"/>
          <a:ext cx="8140700" cy="331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134350" imgH="3314700" progId="Paint.Picture">
                  <p:embed/>
                </p:oleObj>
              </mc:Choice>
              <mc:Fallback>
                <p:oleObj name="" r:id="rId1" imgW="8134350" imgH="33147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390900" y="3162935"/>
                        <a:ext cx="8140700" cy="3317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5" y="321945"/>
            <a:ext cx="5628640" cy="2705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42355" y="981075"/>
            <a:ext cx="6005830" cy="731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Consolas" panose="020B0609020204030204" charset="0"/>
              </a:rPr>
              <a:t>1.</a:t>
            </a:r>
            <a:r>
              <a:rPr lang="zh-CN" altLang="en-US" sz="1400">
                <a:latin typeface="Consolas" panose="020B0609020204030204" charset="0"/>
              </a:rPr>
              <a:t>替换</a:t>
            </a:r>
            <a:r>
              <a:rPr lang="en-US" altLang="zh-CN" sz="1400">
                <a:latin typeface="Consolas" panose="020B0609020204030204" charset="0"/>
              </a:rPr>
              <a:t>fidderjs</a:t>
            </a:r>
            <a:endParaRPr lang="en-US" altLang="zh-CN" sz="1400">
              <a:latin typeface="Consolas" panose="020B0609020204030204" charset="0"/>
            </a:endParaRPr>
          </a:p>
          <a:p>
            <a:r>
              <a:rPr lang="en-US" altLang="zh-CN" sz="1400">
                <a:latin typeface="Consolas" panose="020B0609020204030204" charset="0"/>
              </a:rPr>
              <a:t>    </a:t>
            </a:r>
            <a:r>
              <a:rPr lang="zh-CN" altLang="en-US" sz="1400">
                <a:latin typeface="Consolas" panose="020B0609020204030204" charset="0"/>
              </a:rPr>
              <a:t>将</a:t>
            </a:r>
            <a:r>
              <a:rPr lang="en-US" altLang="zh-CN" sz="1400">
                <a:latin typeface="Consolas" panose="020B0609020204030204" charset="0"/>
              </a:rPr>
              <a:t>fiddlerjs</a:t>
            </a:r>
            <a:r>
              <a:rPr lang="zh-CN" altLang="en-US" sz="1400">
                <a:latin typeface="Consolas" panose="020B0609020204030204" charset="0"/>
              </a:rPr>
              <a:t>中代码复制到 </a:t>
            </a:r>
            <a:r>
              <a:rPr lang="en-US" altLang="zh-CN" sz="1400">
                <a:latin typeface="Consolas" panose="020B0609020204030204" charset="0"/>
              </a:rPr>
              <a:t>Fiddler-&gt;Rules-&gt;Customize Rules</a:t>
            </a:r>
            <a:r>
              <a:rPr lang="zh-CN" altLang="en-US" sz="1400">
                <a:latin typeface="Consolas" panose="020B0609020204030204" charset="0"/>
              </a:rPr>
              <a:t>中</a:t>
            </a:r>
            <a:endParaRPr lang="zh-CN" altLang="en-US" sz="1400">
              <a:latin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</a:rPr>
              <a:t>    重启</a:t>
            </a:r>
            <a:r>
              <a:rPr lang="en-US" altLang="zh-CN" sz="1400">
                <a:latin typeface="Consolas" panose="020B0609020204030204" charset="0"/>
              </a:rPr>
              <a:t>Fiddler</a:t>
            </a:r>
            <a:endParaRPr lang="en-US" altLang="zh-CN" sz="14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64095" y="4104005"/>
            <a:ext cx="3445510" cy="1798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Consolas" panose="020B0609020204030204" charset="0"/>
              </a:rPr>
              <a:t>2.</a:t>
            </a:r>
            <a:r>
              <a:rPr lang="zh-CN" altLang="en-US" sz="1400">
                <a:latin typeface="Consolas" panose="020B0609020204030204" charset="0"/>
              </a:rPr>
              <a:t>配置</a:t>
            </a:r>
            <a:r>
              <a:rPr lang="en-US" altLang="zh-CN" sz="1400">
                <a:latin typeface="Consolas" panose="020B0609020204030204" charset="0"/>
              </a:rPr>
              <a:t>yml</a:t>
            </a:r>
            <a:endParaRPr lang="en-US" altLang="zh-CN" sz="1400">
              <a:latin typeface="Consolas" panose="020B0609020204030204" charset="0"/>
            </a:endParaRPr>
          </a:p>
          <a:p>
            <a:r>
              <a:rPr lang="en-US" altLang="zh-CN" sz="1400">
                <a:latin typeface="Consolas" panose="020B0609020204030204" charset="0"/>
              </a:rPr>
              <a:t>   whitelist : </a:t>
            </a:r>
            <a:r>
              <a:rPr lang="zh-CN" altLang="en-US" sz="1400">
                <a:latin typeface="Consolas" panose="020B0609020204030204" charset="0"/>
              </a:rPr>
              <a:t>指定白名单，若未配置</a:t>
            </a:r>
            <a:endParaRPr lang="zh-CN" altLang="en-US" sz="1400">
              <a:latin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</a:rPr>
              <a:t>则对所有</a:t>
            </a:r>
            <a:r>
              <a:rPr lang="en-US" altLang="zh-CN" sz="1400">
                <a:latin typeface="Consolas" panose="020B0609020204030204" charset="0"/>
              </a:rPr>
              <a:t>api</a:t>
            </a:r>
            <a:r>
              <a:rPr lang="zh-CN" altLang="en-US" sz="1400">
                <a:latin typeface="Consolas" panose="020B0609020204030204" charset="0"/>
              </a:rPr>
              <a:t>做劫持</a:t>
            </a:r>
            <a:endParaRPr lang="zh-CN" altLang="en-US" sz="1400">
              <a:latin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</a:rPr>
              <a:t>   </a:t>
            </a:r>
            <a:r>
              <a:rPr lang="en-US" altLang="zh-CN" sz="1400">
                <a:latin typeface="Consolas" panose="020B0609020204030204" charset="0"/>
              </a:rPr>
              <a:t>blacklist:  </a:t>
            </a:r>
            <a:r>
              <a:rPr lang="zh-CN" altLang="en-US" sz="1400">
                <a:latin typeface="Consolas" panose="020B0609020204030204" charset="0"/>
              </a:rPr>
              <a:t>黑名单</a:t>
            </a:r>
            <a:endParaRPr lang="zh-CN" altLang="en-US" sz="1400">
              <a:latin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</a:rPr>
              <a:t>   </a:t>
            </a:r>
            <a:r>
              <a:rPr lang="en-US" altLang="zh-CN" sz="1400">
                <a:latin typeface="Consolas" panose="020B0609020204030204" charset="0"/>
              </a:rPr>
              <a:t>pairrwisetest : </a:t>
            </a:r>
            <a:r>
              <a:rPr lang="zh-CN" altLang="en-US" sz="1400">
                <a:latin typeface="Consolas" panose="020B0609020204030204" charset="0"/>
              </a:rPr>
              <a:t>正交算法</a:t>
            </a:r>
            <a:endParaRPr lang="zh-CN" altLang="en-US" sz="1400">
              <a:latin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</a:rPr>
              <a:t>   </a:t>
            </a:r>
            <a:r>
              <a:rPr lang="en-US" altLang="zh-CN" sz="1400">
                <a:latin typeface="Consolas" panose="020B0609020204030204" charset="0"/>
              </a:rPr>
              <a:t>combination : </a:t>
            </a:r>
            <a:r>
              <a:rPr lang="zh-CN" altLang="en-US" sz="1400">
                <a:latin typeface="Consolas" panose="020B0609020204030204" charset="0"/>
              </a:rPr>
              <a:t>是否开启多字段组合</a:t>
            </a:r>
            <a:endParaRPr lang="zh-CN" altLang="en-US" sz="1400">
              <a:latin typeface="Consolas" panose="020B0609020204030204" charset="0"/>
            </a:endParaRPr>
          </a:p>
          <a:p>
            <a:endParaRPr lang="en-US" altLang="zh-CN" sz="1400"/>
          </a:p>
          <a:p>
            <a:endParaRPr lang="en-US" altLang="zh-CN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" y="575945"/>
            <a:ext cx="7733030" cy="2675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759460"/>
            <a:ext cx="7571740" cy="3409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94395" y="759460"/>
            <a:ext cx="2147570" cy="94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Consolas" panose="020B0609020204030204" charset="0"/>
              </a:rPr>
              <a:t>3.</a:t>
            </a:r>
            <a:r>
              <a:rPr lang="zh-CN" altLang="en-US" sz="1400">
                <a:latin typeface="Consolas" panose="020B0609020204030204" charset="0"/>
              </a:rPr>
              <a:t>运行</a:t>
            </a:r>
            <a:r>
              <a:rPr lang="en-US" altLang="zh-CN" sz="1400">
                <a:latin typeface="Consolas" panose="020B0609020204030204" charset="0"/>
              </a:rPr>
              <a:t>py</a:t>
            </a:r>
            <a:endParaRPr lang="en-US" altLang="zh-CN" sz="1400">
              <a:latin typeface="Consolas" panose="020B0609020204030204" charset="0"/>
            </a:endParaRPr>
          </a:p>
          <a:p>
            <a:r>
              <a:rPr lang="en-US" altLang="zh-CN" sz="1400">
                <a:latin typeface="Consolas" panose="020B0609020204030204" charset="0"/>
              </a:rPr>
              <a:t>    </a:t>
            </a:r>
            <a:r>
              <a:rPr lang="zh-CN" altLang="en-US" sz="1400">
                <a:latin typeface="Consolas" panose="020B0609020204030204" charset="0"/>
              </a:rPr>
              <a:t>劫持</a:t>
            </a:r>
            <a:r>
              <a:rPr lang="en-US" altLang="zh-CN" sz="1400">
                <a:latin typeface="Consolas" panose="020B0609020204030204" charset="0"/>
              </a:rPr>
              <a:t>api</a:t>
            </a:r>
            <a:r>
              <a:rPr lang="zh-CN" altLang="en-US" sz="1400">
                <a:latin typeface="Consolas" panose="020B0609020204030204" charset="0"/>
              </a:rPr>
              <a:t>，轮询</a:t>
            </a:r>
            <a:r>
              <a:rPr lang="en-US" altLang="zh-CN" sz="1400">
                <a:latin typeface="Consolas" panose="020B0609020204030204" charset="0"/>
              </a:rPr>
              <a:t>mock</a:t>
            </a:r>
            <a:endParaRPr lang="en-US" altLang="zh-CN" sz="1400">
              <a:latin typeface="Consolas" panose="020B0609020204030204" charset="0"/>
            </a:endParaRPr>
          </a:p>
          <a:p>
            <a:endParaRPr lang="en-US" altLang="zh-CN" sz="1400">
              <a:latin typeface="Consolas" panose="020B0609020204030204" charset="0"/>
            </a:endParaRPr>
          </a:p>
          <a:p>
            <a:r>
              <a:rPr lang="en-US" altLang="zh-CN" sz="1400">
                <a:latin typeface="Consolas" panose="020B0609020204030204" charset="0"/>
              </a:rPr>
              <a:t> </a:t>
            </a:r>
            <a:endParaRPr lang="en-US" altLang="zh-CN" sz="14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811530"/>
            <a:ext cx="9144000" cy="4446270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-127635"/>
            <a:ext cx="12268835" cy="7027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484505"/>
            <a:ext cx="8250555" cy="5888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04655" y="952500"/>
            <a:ext cx="2503170" cy="94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Consolas" panose="020B0609020204030204" charset="0"/>
              </a:rPr>
              <a:t>技巧</a:t>
            </a:r>
            <a:r>
              <a:rPr lang="en-US" altLang="zh-CN" sz="1400">
                <a:latin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</a:rPr>
              <a:t>：</a:t>
            </a:r>
            <a:r>
              <a:rPr lang="en-US" altLang="zh-CN" sz="1400">
                <a:latin typeface="Consolas" panose="020B0609020204030204" charset="0"/>
              </a:rPr>
              <a:t>Hang</a:t>
            </a:r>
            <a:endParaRPr lang="en-US" altLang="zh-CN" sz="1400">
              <a:latin typeface="Consolas" panose="020B0609020204030204" charset="0"/>
            </a:endParaRPr>
          </a:p>
          <a:p>
            <a:endParaRPr lang="en-US" altLang="zh-CN" sz="1400">
              <a:latin typeface="Consolas" panose="020B0609020204030204" charset="0"/>
            </a:endParaRPr>
          </a:p>
          <a:p>
            <a:r>
              <a:rPr lang="en-US" altLang="zh-CN" sz="1400">
                <a:latin typeface="Consolas" panose="020B0609020204030204" charset="0"/>
              </a:rPr>
              <a:t>     -p 1  </a:t>
            </a:r>
            <a:r>
              <a:rPr lang="zh-CN" altLang="en-US" sz="1400">
                <a:latin typeface="Consolas" panose="020B0609020204030204" charset="0"/>
              </a:rPr>
              <a:t>暂停服务器轮询</a:t>
            </a:r>
            <a:endParaRPr lang="zh-CN" altLang="en-US" sz="1400">
              <a:latin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</a:rPr>
              <a:t>     </a:t>
            </a:r>
            <a:r>
              <a:rPr lang="en-US" altLang="zh-CN" sz="1400">
                <a:latin typeface="Consolas" panose="020B0609020204030204" charset="0"/>
              </a:rPr>
              <a:t>-p 0  </a:t>
            </a:r>
            <a:r>
              <a:rPr lang="zh-CN" altLang="en-US" sz="1400">
                <a:latin typeface="Consolas" panose="020B0609020204030204" charset="0"/>
              </a:rPr>
              <a:t>恢复轮询</a:t>
            </a:r>
            <a:endParaRPr lang="zh-CN" altLang="en-US" sz="14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467360"/>
            <a:ext cx="7534275" cy="4514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05" y="2811780"/>
            <a:ext cx="8722360" cy="3719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98610" y="952500"/>
            <a:ext cx="2227580" cy="7315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Consolas" panose="020B0609020204030204" charset="0"/>
              </a:rPr>
              <a:t>技巧</a:t>
            </a:r>
            <a:r>
              <a:rPr lang="en-US" altLang="zh-CN" sz="1400">
                <a:latin typeface="Consolas" panose="020B0609020204030204" charset="0"/>
              </a:rPr>
              <a:t>2</a:t>
            </a:r>
            <a:r>
              <a:rPr lang="zh-CN" altLang="en-US" sz="1400">
                <a:latin typeface="Consolas" panose="020B0609020204030204" charset="0"/>
              </a:rPr>
              <a:t>：注入命令</a:t>
            </a:r>
            <a:endParaRPr lang="zh-CN" altLang="en-US" sz="1400">
              <a:latin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</a:rPr>
              <a:t>      设定制定</a:t>
            </a:r>
            <a:r>
              <a:rPr lang="en-US" altLang="zh-CN" sz="1400">
                <a:latin typeface="Consolas" panose="020B0609020204030204" charset="0"/>
              </a:rPr>
              <a:t>mock</a:t>
            </a:r>
            <a:r>
              <a:rPr lang="zh-CN" altLang="en-US" sz="1400">
                <a:latin typeface="Consolas" panose="020B0609020204030204" charset="0"/>
              </a:rPr>
              <a:t>策略</a:t>
            </a:r>
            <a:endParaRPr lang="zh-CN" altLang="en-US" sz="1400">
              <a:latin typeface="Consolas" panose="020B0609020204030204" charset="0"/>
            </a:endParaRPr>
          </a:p>
          <a:p>
            <a:r>
              <a:rPr lang="zh-CN" altLang="en-US" sz="1400">
                <a:latin typeface="Consolas" panose="020B0609020204030204" charset="0"/>
              </a:rPr>
              <a:t>       详看</a:t>
            </a:r>
            <a:r>
              <a:rPr lang="en-US" altLang="zh-CN" sz="1400">
                <a:latin typeface="Consolas" panose="020B0609020204030204" charset="0"/>
              </a:rPr>
              <a:t>readme</a:t>
            </a:r>
            <a:endParaRPr lang="en-US" altLang="zh-CN" sz="14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演示</Application>
  <PresentationFormat>宽屏</PresentationFormat>
  <Paragraphs>43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Consolas</vt:lpstr>
      <vt:lpstr>Calibri Light</vt:lpstr>
      <vt:lpstr>Calibri</vt:lpstr>
      <vt:lpstr>微软雅黑</vt:lpstr>
      <vt:lpstr>Office 主题</vt:lpstr>
      <vt:lpstr>Paint.Picture</vt:lpstr>
      <vt:lpstr>API-MOCK（弹珠）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zhangzhao</dc:creator>
  <cp:lastModifiedBy>zhangzhao</cp:lastModifiedBy>
  <cp:revision>11</cp:revision>
  <dcterms:created xsi:type="dcterms:W3CDTF">2017-04-19T09:31:00Z</dcterms:created>
  <dcterms:modified xsi:type="dcterms:W3CDTF">2017-05-11T03:49:30Z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