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6" r:id="rId4"/>
    <p:sldMasterId id="2147483995" r:id="rId5"/>
  </p:sldMasterIdLst>
  <p:notesMasterIdLst>
    <p:notesMasterId r:id="rId19"/>
  </p:notesMasterIdLst>
  <p:handoutMasterIdLst>
    <p:handoutMasterId r:id="rId20"/>
  </p:handoutMasterIdLst>
  <p:sldIdLst>
    <p:sldId id="1065" r:id="rId6"/>
    <p:sldId id="1288" r:id="rId7"/>
    <p:sldId id="1428" r:id="rId8"/>
    <p:sldId id="1429" r:id="rId9"/>
    <p:sldId id="1203" r:id="rId10"/>
    <p:sldId id="1426" r:id="rId11"/>
    <p:sldId id="1430" r:id="rId12"/>
    <p:sldId id="1440" r:id="rId13"/>
    <p:sldId id="1439" r:id="rId14"/>
    <p:sldId id="1427" r:id="rId15"/>
    <p:sldId id="1248" r:id="rId16"/>
    <p:sldId id="1441" r:id="rId17"/>
    <p:sldId id="1442" r:id="rId18"/>
  </p:sldIdLst>
  <p:sldSz cx="9144000" cy="6858000" type="screen4x3"/>
  <p:notesSz cx="6794500" cy="99187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1DE0D47-83F8-4B66-8571-E1FF783ED74C}">
          <p14:sldIdLst>
            <p14:sldId id="1065"/>
            <p14:sldId id="1288"/>
            <p14:sldId id="1428"/>
            <p14:sldId id="1429"/>
            <p14:sldId id="1203"/>
            <p14:sldId id="1426"/>
            <p14:sldId id="1430"/>
            <p14:sldId id="1440"/>
            <p14:sldId id="1439"/>
            <p14:sldId id="1427"/>
            <p14:sldId id="1248"/>
            <p14:sldId id="1441"/>
            <p14:sldId id="1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CCFF99"/>
    <a:srgbClr val="5D738F"/>
    <a:srgbClr val="4CA947"/>
    <a:srgbClr val="FFFFFF"/>
    <a:srgbClr val="00CC00"/>
    <a:srgbClr val="000000"/>
    <a:srgbClr val="CC99FF"/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4683" autoAdjust="0"/>
  </p:normalViewPr>
  <p:slideViewPr>
    <p:cSldViewPr>
      <p:cViewPr varScale="1">
        <p:scale>
          <a:sx n="87" d="100"/>
          <a:sy n="87" d="100"/>
        </p:scale>
        <p:origin x="1519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89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>
        <p:scale>
          <a:sx n="160" d="100"/>
          <a:sy n="160" d="100"/>
        </p:scale>
        <p:origin x="4264" y="-350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姜 廷儒" userId="0bc1fc68-f674-4f32-9fdb-0a7fb3f0a40a" providerId="ADAL" clId="{F984B838-F7BD-48E0-BECD-EF09FF9704ED}"/>
    <pc:docChg chg="delSld">
      <pc:chgData name="姜 廷儒" userId="0bc1fc68-f674-4f32-9fdb-0a7fb3f0a40a" providerId="ADAL" clId="{F984B838-F7BD-48E0-BECD-EF09FF9704ED}" dt="2022-10-26T07:28:08.677" v="5" actId="47"/>
      <pc:docMkLst>
        <pc:docMk/>
      </pc:docMkLst>
      <pc:sldChg chg="del">
        <pc:chgData name="姜 廷儒" userId="0bc1fc68-f674-4f32-9fdb-0a7fb3f0a40a" providerId="ADAL" clId="{F984B838-F7BD-48E0-BECD-EF09FF9704ED}" dt="2022-10-26T07:28:01.759" v="0" actId="47"/>
        <pc:sldMkLst>
          <pc:docMk/>
          <pc:sldMk cId="917372202" sldId="1432"/>
        </pc:sldMkLst>
      </pc:sldChg>
      <pc:sldChg chg="del">
        <pc:chgData name="姜 廷儒" userId="0bc1fc68-f674-4f32-9fdb-0a7fb3f0a40a" providerId="ADAL" clId="{F984B838-F7BD-48E0-BECD-EF09FF9704ED}" dt="2022-10-26T07:28:03.047" v="1" actId="47"/>
        <pc:sldMkLst>
          <pc:docMk/>
          <pc:sldMk cId="3398519393" sldId="1433"/>
        </pc:sldMkLst>
      </pc:sldChg>
      <pc:sldChg chg="del">
        <pc:chgData name="姜 廷儒" userId="0bc1fc68-f674-4f32-9fdb-0a7fb3f0a40a" providerId="ADAL" clId="{F984B838-F7BD-48E0-BECD-EF09FF9704ED}" dt="2022-10-26T07:28:04.215" v="2" actId="47"/>
        <pc:sldMkLst>
          <pc:docMk/>
          <pc:sldMk cId="950760747" sldId="1434"/>
        </pc:sldMkLst>
      </pc:sldChg>
      <pc:sldChg chg="del">
        <pc:chgData name="姜 廷儒" userId="0bc1fc68-f674-4f32-9fdb-0a7fb3f0a40a" providerId="ADAL" clId="{F984B838-F7BD-48E0-BECD-EF09FF9704ED}" dt="2022-10-26T07:28:05.240" v="3" actId="47"/>
        <pc:sldMkLst>
          <pc:docMk/>
          <pc:sldMk cId="1446166770" sldId="1435"/>
        </pc:sldMkLst>
      </pc:sldChg>
      <pc:sldChg chg="del">
        <pc:chgData name="姜 廷儒" userId="0bc1fc68-f674-4f32-9fdb-0a7fb3f0a40a" providerId="ADAL" clId="{F984B838-F7BD-48E0-BECD-EF09FF9704ED}" dt="2022-10-26T07:28:06.451" v="4" actId="47"/>
        <pc:sldMkLst>
          <pc:docMk/>
          <pc:sldMk cId="3087557296" sldId="1437"/>
        </pc:sldMkLst>
      </pc:sldChg>
      <pc:sldChg chg="del">
        <pc:chgData name="姜 廷儒" userId="0bc1fc68-f674-4f32-9fdb-0a7fb3f0a40a" providerId="ADAL" clId="{F984B838-F7BD-48E0-BECD-EF09FF9704ED}" dt="2022-10-26T07:28:08.677" v="5" actId="47"/>
        <pc:sldMkLst>
          <pc:docMk/>
          <pc:sldMk cId="1532077714" sldId="1438"/>
        </pc:sldMkLst>
      </pc:sldChg>
    </pc:docChg>
  </pc:docChgLst>
  <pc:docChgLst>
    <pc:chgData name="鎮仰 余" userId="63351d476d4668ce" providerId="LiveId" clId="{09E61919-0759-4381-BA4A-CBCFF114DBEA}"/>
    <pc:docChg chg="undo custSel addSld delSld modSld addSection delSection modSection">
      <pc:chgData name="鎮仰 余" userId="63351d476d4668ce" providerId="LiveId" clId="{09E61919-0759-4381-BA4A-CBCFF114DBEA}" dt="2022-12-16T08:23:14.298" v="230" actId="20577"/>
      <pc:docMkLst>
        <pc:docMk/>
      </pc:docMkLst>
      <pc:sldChg chg="modSp mod">
        <pc:chgData name="鎮仰 余" userId="63351d476d4668ce" providerId="LiveId" clId="{09E61919-0759-4381-BA4A-CBCFF114DBEA}" dt="2022-12-16T08:23:14.298" v="230" actId="20577"/>
        <pc:sldMkLst>
          <pc:docMk/>
          <pc:sldMk cId="2913861556" sldId="1426"/>
        </pc:sldMkLst>
        <pc:graphicFrameChg chg="modGraphic">
          <ac:chgData name="鎮仰 余" userId="63351d476d4668ce" providerId="LiveId" clId="{09E61919-0759-4381-BA4A-CBCFF114DBEA}" dt="2022-12-16T08:23:14.298" v="230" actId="20577"/>
          <ac:graphicFrameMkLst>
            <pc:docMk/>
            <pc:sldMk cId="2913861556" sldId="1426"/>
            <ac:graphicFrameMk id="6" creationId="{F69C4575-F62C-4461-A49D-2CEFB9733144}"/>
          </ac:graphicFrameMkLst>
        </pc:graphicFrameChg>
      </pc:sldChg>
      <pc:sldChg chg="modSp mod">
        <pc:chgData name="鎮仰 余" userId="63351d476d4668ce" providerId="LiveId" clId="{09E61919-0759-4381-BA4A-CBCFF114DBEA}" dt="2022-12-16T08:22:57.944" v="220" actId="20577"/>
        <pc:sldMkLst>
          <pc:docMk/>
          <pc:sldMk cId="137538304" sldId="1427"/>
        </pc:sldMkLst>
        <pc:graphicFrameChg chg="modGraphic">
          <ac:chgData name="鎮仰 余" userId="63351d476d4668ce" providerId="LiveId" clId="{09E61919-0759-4381-BA4A-CBCFF114DBEA}" dt="2022-12-16T08:22:57.944" v="220" actId="20577"/>
          <ac:graphicFrameMkLst>
            <pc:docMk/>
            <pc:sldMk cId="137538304" sldId="1427"/>
            <ac:graphicFrameMk id="6" creationId="{F69C4575-F62C-4461-A49D-2CEFB9733144}"/>
          </ac:graphicFrameMkLst>
        </pc:graphicFrameChg>
      </pc:sldChg>
      <pc:sldChg chg="modSp mod">
        <pc:chgData name="鎮仰 余" userId="63351d476d4668ce" providerId="LiveId" clId="{09E61919-0759-4381-BA4A-CBCFF114DBEA}" dt="2022-12-16T08:18:07.749" v="212" actId="20577"/>
        <pc:sldMkLst>
          <pc:docMk/>
          <pc:sldMk cId="593559089" sldId="1441"/>
        </pc:sldMkLst>
        <pc:graphicFrameChg chg="modGraphic">
          <ac:chgData name="鎮仰 余" userId="63351d476d4668ce" providerId="LiveId" clId="{09E61919-0759-4381-BA4A-CBCFF114DBEA}" dt="2022-12-16T08:18:07.749" v="212" actId="20577"/>
          <ac:graphicFrameMkLst>
            <pc:docMk/>
            <pc:sldMk cId="593559089" sldId="1441"/>
            <ac:graphicFrameMk id="6" creationId="{F69C4575-F62C-4461-A49D-2CEFB9733144}"/>
          </ac:graphicFrameMkLst>
        </pc:graphicFrameChg>
      </pc:sldChg>
      <pc:sldChg chg="modSp add del mod">
        <pc:chgData name="鎮仰 余" userId="63351d476d4668ce" providerId="LiveId" clId="{09E61919-0759-4381-BA4A-CBCFF114DBEA}" dt="2022-12-16T08:21:44.377" v="213" actId="20577"/>
        <pc:sldMkLst>
          <pc:docMk/>
          <pc:sldMk cId="241489407" sldId="1442"/>
        </pc:sldMkLst>
        <pc:graphicFrameChg chg="mod modGraphic">
          <ac:chgData name="鎮仰 余" userId="63351d476d4668ce" providerId="LiveId" clId="{09E61919-0759-4381-BA4A-CBCFF114DBEA}" dt="2022-12-16T08:21:44.377" v="213" actId="20577"/>
          <ac:graphicFrameMkLst>
            <pc:docMk/>
            <pc:sldMk cId="241489407" sldId="1442"/>
            <ac:graphicFrameMk id="6" creationId="{F69C4575-F62C-4461-A49D-2CEFB9733144}"/>
          </ac:graphicFrameMkLst>
        </pc:graphicFrameChg>
      </pc:sldChg>
    </pc:docChg>
  </pc:docChgLst>
  <pc:docChgLst>
    <pc:chgData name="鎮仰 余" userId="63351d476d4668ce" providerId="LiveId" clId="{ABE97E17-7EFB-46CB-B5E7-D9380E5983BD}"/>
    <pc:docChg chg="undo custSel addSld delSld modSld">
      <pc:chgData name="鎮仰 余" userId="63351d476d4668ce" providerId="LiveId" clId="{ABE97E17-7EFB-46CB-B5E7-D9380E5983BD}" dt="2022-10-27T02:32:41.826" v="56" actId="15"/>
      <pc:docMkLst>
        <pc:docMk/>
      </pc:docMkLst>
      <pc:sldChg chg="modSp mod">
        <pc:chgData name="鎮仰 余" userId="63351d476d4668ce" providerId="LiveId" clId="{ABE97E17-7EFB-46CB-B5E7-D9380E5983BD}" dt="2022-10-27T01:04:25.553" v="2" actId="207"/>
        <pc:sldMkLst>
          <pc:docMk/>
          <pc:sldMk cId="2913861556" sldId="1426"/>
        </pc:sldMkLst>
        <pc:graphicFrameChg chg="modGraphic">
          <ac:chgData name="鎮仰 余" userId="63351d476d4668ce" providerId="LiveId" clId="{ABE97E17-7EFB-46CB-B5E7-D9380E5983BD}" dt="2022-10-27T01:04:25.553" v="2" actId="207"/>
          <ac:graphicFrameMkLst>
            <pc:docMk/>
            <pc:sldMk cId="2913861556" sldId="1426"/>
            <ac:graphicFrameMk id="6" creationId="{F69C4575-F62C-4461-A49D-2CEFB9733144}"/>
          </ac:graphicFrameMkLst>
        </pc:graphicFrameChg>
      </pc:sldChg>
      <pc:sldChg chg="modSp add del mod">
        <pc:chgData name="鎮仰 余" userId="63351d476d4668ce" providerId="LiveId" clId="{ABE97E17-7EFB-46CB-B5E7-D9380E5983BD}" dt="2022-10-27T02:32:41.826" v="56" actId="15"/>
        <pc:sldMkLst>
          <pc:docMk/>
          <pc:sldMk cId="2432833821" sldId="1430"/>
        </pc:sldMkLst>
        <pc:spChg chg="mod">
          <ac:chgData name="鎮仰 余" userId="63351d476d4668ce" providerId="LiveId" clId="{ABE97E17-7EFB-46CB-B5E7-D9380E5983BD}" dt="2022-10-27T02:32:41.826" v="56" actId="15"/>
          <ac:spMkLst>
            <pc:docMk/>
            <pc:sldMk cId="2432833821" sldId="1430"/>
            <ac:spMk id="14" creationId="{5CE0D82F-8674-1A6F-5D73-E3A8D85E9D31}"/>
          </ac:spMkLst>
        </pc:spChg>
      </pc:sldChg>
      <pc:sldChg chg="modSp add mod">
        <pc:chgData name="鎮仰 余" userId="63351d476d4668ce" providerId="LiveId" clId="{ABE97E17-7EFB-46CB-B5E7-D9380E5983BD}" dt="2022-10-27T02:16:12.267" v="52" actId="20577"/>
        <pc:sldMkLst>
          <pc:docMk/>
          <pc:sldMk cId="1868855962" sldId="1440"/>
        </pc:sldMkLst>
        <pc:spChg chg="mod">
          <ac:chgData name="鎮仰 余" userId="63351d476d4668ce" providerId="LiveId" clId="{ABE97E17-7EFB-46CB-B5E7-D9380E5983BD}" dt="2022-10-27T02:16:12.267" v="52" actId="20577"/>
          <ac:spMkLst>
            <pc:docMk/>
            <pc:sldMk cId="1868855962" sldId="1440"/>
            <ac:spMk id="14" creationId="{5CE0D82F-8674-1A6F-5D73-E3A8D85E9D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C96CE619-ED4F-4537-9987-60958CC08CE5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0703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7890" y="9420703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EE08B9E1-7D3F-437C-BA7F-8D9774E94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56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101" y="0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640840-3EC2-42BA-879A-E1AAC81DACC4}" type="datetimeFigureOut">
              <a:rPr lang="zh-TW" altLang="en-US"/>
              <a:pPr>
                <a:defRPr/>
              </a:pPr>
              <a:t>2022/12/16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63575" y="139700"/>
            <a:ext cx="5611813" cy="4208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8" rIns="91358" bIns="4567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588963" y="4453878"/>
            <a:ext cx="5688012" cy="5119893"/>
          </a:xfrm>
          <a:prstGeom prst="rect">
            <a:avLst/>
          </a:prstGeom>
        </p:spPr>
        <p:txBody>
          <a:bodyPr vert="horz" lIns="91358" tIns="45678" rIns="91358" bIns="45678" rtlCol="0"/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21176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101" y="9421176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9CAFF1-89F6-4188-A584-44EA2AD924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6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61988" y="139700"/>
            <a:ext cx="5616575" cy="42132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B6619-B5A5-4EE7-A86D-22EC5ACDDC6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9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61988" y="139700"/>
            <a:ext cx="5616575" cy="42132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308" eaLnBrk="1" hangingPunct="1">
              <a:defRPr/>
            </a:pPr>
            <a:endParaRPr lang="zh-TW" altLang="en-US" b="1" dirty="0"/>
          </a:p>
        </p:txBody>
      </p:sp>
      <p:sp>
        <p:nvSpPr>
          <p:cNvPr id="186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5802" fontAlgn="base">
              <a:spcBef>
                <a:spcPct val="0"/>
              </a:spcBef>
              <a:spcAft>
                <a:spcPct val="0"/>
              </a:spcAft>
              <a:defRPr/>
            </a:pPr>
            <a:fld id="{66CA807D-F3FC-4A63-92CF-E0F22E605FE4}" type="slidenum">
              <a:rPr kumimoji="1" lang="en-US" altLang="zh-TW" smtClean="0">
                <a:latin typeface="Arial" pitchFamily="34" charset="0"/>
              </a:rPr>
              <a:pPr defTabSz="915802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en-US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03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000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18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1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6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5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9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84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2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47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SOC :  </a:t>
            </a:r>
            <a:r>
              <a:rPr lang="zh-TW" altLang="en-US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依據事件風險等級以</a:t>
            </a:r>
            <a:r>
              <a:rPr lang="en-US" altLang="zh-TW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Email/</a:t>
            </a:r>
            <a:r>
              <a:rPr lang="zh-TW" altLang="en-US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簡訊</a:t>
            </a:r>
            <a:r>
              <a:rPr lang="en-US" altLang="zh-TW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電話進行通報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25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sz="4200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785794"/>
            <a:ext cx="8585230" cy="5429288"/>
          </a:xfrm>
        </p:spPr>
        <p:txBody>
          <a:bodyPr/>
          <a:lstStyle>
            <a:lvl1pPr marL="444500" indent="-444500">
              <a:spcBef>
                <a:spcPts val="600"/>
              </a:spcBef>
              <a:buFontTx/>
              <a:buBlip>
                <a:blip r:embed="rId2"/>
              </a:buBlip>
              <a:defRPr sz="2800" baseline="0">
                <a:latin typeface="Arial" pitchFamily="34" charset="0"/>
                <a:ea typeface="微軟正黑體" pitchFamily="34" charset="-120"/>
              </a:defRPr>
            </a:lvl1pPr>
            <a:lvl2pPr>
              <a:spcBef>
                <a:spcPts val="600"/>
              </a:spcBef>
              <a:defRPr sz="2400" baseline="0">
                <a:latin typeface="Arial" pitchFamily="34" charset="0"/>
                <a:ea typeface="微軟正黑體" pitchFamily="34" charset="-120"/>
              </a:defRPr>
            </a:lvl2pPr>
            <a:lvl3pPr>
              <a:spcBef>
                <a:spcPts val="600"/>
              </a:spcBef>
              <a:defRPr sz="2000" baseline="0">
                <a:latin typeface="Arial" pitchFamily="34" charset="0"/>
                <a:ea typeface="微軟正黑體" pitchFamily="34" charset="-120"/>
              </a:defRPr>
            </a:lvl3pPr>
            <a:lvl4pPr>
              <a:spcBef>
                <a:spcPts val="60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4pPr>
            <a:lvl5pPr>
              <a:spcBef>
                <a:spcPts val="60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84BDCD0-0176-44F7-A2DA-F295053EEC1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423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625" y="1700808"/>
            <a:ext cx="2143150" cy="4351338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anchor="t"/>
          <a:lstStyle>
            <a:lvl1pPr marL="180000" indent="-180000">
              <a:buFont typeface="Wingdings" panose="05000000000000000000" pitchFamily="2" charset="2"/>
              <a:buChar char="n"/>
              <a:defRPr kumimoji="1" lang="zh-TW" altLang="en-US" sz="1600" b="1" kern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charset="0"/>
              </a:defRPr>
            </a:lvl1pPr>
            <a:lvl2pPr marL="266700" indent="-195263">
              <a:defRPr lang="zh-TW" altLang="en-US" sz="1400" b="1" dirty="0" smtClean="0">
                <a:latin typeface="+mn-lt"/>
                <a:ea typeface="+mn-ea"/>
              </a:defRPr>
            </a:lvl2pPr>
            <a:lvl3pPr marL="355600" indent="-176213">
              <a:defRPr lang="zh-TW" altLang="en-US" sz="1400" b="1" dirty="0" smtClean="0">
                <a:latin typeface="+mn-lt"/>
                <a:ea typeface="+mn-ea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95E-3B6E-4FAD-B3EF-6566D5A0C84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457200" y="985414"/>
            <a:ext cx="8229600" cy="772217"/>
          </a:xfrm>
          <a:gradFill rotWithShape="1">
            <a:gsLst>
              <a:gs pos="0">
                <a:schemeClr val="bg1">
                  <a:gamma/>
                  <a:shade val="98431"/>
                  <a:invGamma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Wingdings" panose="05000000000000000000" pitchFamily="2" charset="2"/>
              <a:buChar char="l"/>
              <a:defRPr kumimoji="1" lang="zh-TW" altLang="en-US" sz="2000" b="1" baseline="0" dirty="0">
                <a:solidFill>
                  <a:schemeClr val="tx2"/>
                </a:solidFill>
                <a:latin typeface="Arial" pitchFamily="34" charset="0"/>
                <a:ea typeface="微軟正黑體" panose="020B0604030504040204" pitchFamily="34" charset="-120"/>
                <a:cs typeface="+mn-cs"/>
              </a:defRPr>
            </a:lvl1pPr>
            <a:lvl2pPr>
              <a:defRPr lang="zh-TW" altLang="en-US" dirty="0" smtClean="0"/>
            </a:lvl2pPr>
            <a:lvl3pPr>
              <a:defRPr lang="zh-TW" altLang="en-US" dirty="0" smtClean="0"/>
            </a:lvl3pPr>
            <a:lvl4pPr>
              <a:defRPr lang="zh-TW" altLang="en-US" dirty="0" smtClean="0"/>
            </a:lvl4pPr>
            <a:lvl5pPr>
              <a:defRPr lang="zh-TW" altLang="en-US" dirty="0"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700808"/>
            <a:ext cx="5956610" cy="46219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105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fsd\Desktop\工作區域 15-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" y="0"/>
            <a:ext cx="914505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04664"/>
            <a:ext cx="1336333" cy="4375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C1ED01D-94EE-334E-ACCB-028E69CA8CC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2"/>
            <a:ext cx="171447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604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6">
            <a:extLst>
              <a:ext uri="{FF2B5EF4-FFF2-40B4-BE49-F238E27FC236}">
                <a16:creationId xmlns:a16="http://schemas.microsoft.com/office/drawing/2014/main" id="{564A4530-6175-A145-9209-735D2506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9788" y="6451600"/>
            <a:ext cx="454025" cy="27781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56A995E-3B6E-4FAD-B3EF-6566D5A0C84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BB0EDBD-EA79-4788-89D1-7790F4B0EF2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71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1959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0" y="1124054"/>
              <a:ext cx="8603542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467544" y="871200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2"/>
          </p:nvPr>
        </p:nvSpPr>
        <p:spPr>
          <a:xfrm>
            <a:off x="393700" y="1484313"/>
            <a:ext cx="8431213" cy="4681537"/>
          </a:xfrm>
        </p:spPr>
        <p:txBody>
          <a:bodyPr/>
          <a:lstStyle>
            <a:lvl1pPr marL="444500" indent="-4445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76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(Slogan單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14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71200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274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(Slogan雙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3"/>
            <a:ext cx="8967819" cy="792000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14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35200"/>
            <a:ext cx="8213406" cy="612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TW" altLang="en-US" dirty="0"/>
              <a:t>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11612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(Slogan單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517650"/>
            <a:ext cx="2357454" cy="4697432"/>
          </a:xfrm>
          <a:prstGeom prst="roundRect">
            <a:avLst>
              <a:gd name="adj" fmla="val 4516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anchor="t"/>
          <a:lstStyle>
            <a:lvl1pPr marL="266700" indent="-266700">
              <a:buFontTx/>
              <a:buBlip>
                <a:blip r:embed="rId2"/>
              </a:buBlip>
              <a:defRPr kumimoji="1" lang="zh-TW" altLang="en-US" sz="18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spcBef>
                <a:spcPts val="0"/>
              </a:spcBef>
              <a:defRPr lang="zh-TW" altLang="en-US" sz="16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spcBef>
                <a:spcPts val="0"/>
              </a:spcBef>
              <a:defRPr lang="zh-TW" altLang="en-US" sz="14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517650"/>
            <a:ext cx="6128090" cy="4697432"/>
          </a:xfrm>
        </p:spPr>
        <p:txBody>
          <a:bodyPr>
            <a:normAutofit/>
          </a:bodyPr>
          <a:lstStyle>
            <a:lvl1pPr marL="355600" indent="-355600">
              <a:buFontTx/>
              <a:buBlip>
                <a:blip r:embed="rId2"/>
              </a:buBlip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spcBef>
                <a:spcPts val="0"/>
              </a:spcBef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spcBef>
                <a:spcPts val="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2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36613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638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(Slogan雙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692000"/>
            <a:ext cx="2357454" cy="4536000"/>
          </a:xfrm>
          <a:prstGeom prst="roundRect">
            <a:avLst>
              <a:gd name="adj" fmla="val 4516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anchor="t"/>
          <a:lstStyle>
            <a:lvl1pPr marL="266700" indent="-266700">
              <a:buFontTx/>
              <a:buBlip>
                <a:blip r:embed="rId2"/>
              </a:buBlip>
              <a:defRPr kumimoji="1" lang="zh-TW" altLang="en-US" sz="18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spcBef>
                <a:spcPts val="0"/>
              </a:spcBef>
              <a:defRPr lang="zh-TW" altLang="en-US" sz="16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spcBef>
                <a:spcPts val="0"/>
              </a:spcBef>
              <a:defRPr lang="zh-TW" altLang="en-US" sz="14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692000"/>
            <a:ext cx="6128090" cy="4536000"/>
          </a:xfrm>
        </p:spPr>
        <p:txBody>
          <a:bodyPr>
            <a:normAutofit/>
          </a:bodyPr>
          <a:lstStyle>
            <a:lvl1pPr marL="355600" indent="-355600">
              <a:buFontTx/>
              <a:buBlip>
                <a:blip r:embed="rId2"/>
              </a:buBlip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spcBef>
                <a:spcPts val="0"/>
              </a:spcBef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spcBef>
                <a:spcPts val="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8"/>
          <p:cNvGrpSpPr>
            <a:grpSpLocks/>
          </p:cNvGrpSpPr>
          <p:nvPr userDrawn="1"/>
        </p:nvGrpSpPr>
        <p:grpSpPr bwMode="auto">
          <a:xfrm>
            <a:off x="71406" y="785793"/>
            <a:ext cx="8967819" cy="792000"/>
            <a:chOff x="73025" y="1076325"/>
            <a:chExt cx="9055638" cy="480467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4363" y="830267"/>
            <a:ext cx="8424862" cy="612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TW" altLang="en-US" dirty="0"/>
              <a:t>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152897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85720" y="980728"/>
            <a:ext cx="2774112" cy="5112568"/>
          </a:xfrm>
          <a:prstGeom prst="roundRect">
            <a:avLst>
              <a:gd name="adj" fmla="val 4516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anchor="t"/>
          <a:lstStyle>
            <a:lvl1pPr marL="266700" indent="-266700">
              <a:buFontTx/>
              <a:buBlip>
                <a:blip r:embed="rId2"/>
              </a:buBlip>
              <a:defRPr kumimoji="1" lang="zh-TW" altLang="en-US" sz="18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spcBef>
                <a:spcPts val="0"/>
              </a:spcBef>
              <a:defRPr lang="zh-TW" altLang="en-US" sz="16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spcBef>
                <a:spcPts val="0"/>
              </a:spcBef>
              <a:defRPr lang="zh-TW" altLang="en-US" sz="1400" b="1" baseline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3131840" y="980728"/>
            <a:ext cx="5726440" cy="5112568"/>
          </a:xfrm>
        </p:spPr>
        <p:txBody>
          <a:bodyPr>
            <a:normAutofit/>
          </a:bodyPr>
          <a:lstStyle>
            <a:lvl1pPr marL="355600" indent="-355600">
              <a:buFontTx/>
              <a:buBlip>
                <a:blip r:embed="rId2"/>
              </a:buBlip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spcBef>
                <a:spcPts val="0"/>
              </a:spcBef>
              <a:defRPr sz="1800" baseline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spcBef>
                <a:spcPts val="0"/>
              </a:spcBef>
              <a:defRPr sz="1600" baseline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spcBef>
                <a:spcPts val="0"/>
              </a:spcBef>
              <a:defRPr sz="1400" baseline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spcBef>
                <a:spcPts val="0"/>
              </a:spcBef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406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785794"/>
            <a:ext cx="8529637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1600"/>
            <a:ext cx="454025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570A023E-968E-4DA0-A255-89A8FDBEE9F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8" name="圖片 8" descr="refrish your life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37653"/>
            <a:ext cx="840108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Picture 2" descr="F:\8.其他專案製作物\=[財政部]電子發票服務躍升計畫_簡報格式\財政部財政資訊中心「電子發票服務躍升計畫」建置委外服務案_評選簡報封面_2-01.png">
            <a:extLst>
              <a:ext uri="{FF2B5EF4-FFF2-40B4-BE49-F238E27FC236}">
                <a16:creationId xmlns:a16="http://schemas.microsoft.com/office/drawing/2014/main" id="{8AF0D7CD-F482-4F81-BC98-C26C9369B9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67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80" r:id="rId10"/>
    <p:sldLayoutId id="2147483993" r:id="rId11"/>
    <p:sldLayoutId id="214748399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baseline="0">
          <a:solidFill>
            <a:schemeClr val="bg1"/>
          </a:solidFill>
          <a:latin typeface="Arial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 baseline="0">
          <a:solidFill>
            <a:schemeClr val="tx2"/>
          </a:solidFill>
          <a:latin typeface="Arial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baseline="0">
          <a:solidFill>
            <a:srgbClr val="006600"/>
          </a:solidFill>
          <a:latin typeface="Arial" pitchFamily="34" charset="0"/>
          <a:ea typeface="微軟正黑體" panose="020B0604030504040204" pitchFamily="34" charset="-12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 baseline="0">
          <a:solidFill>
            <a:srgbClr val="0000FF"/>
          </a:solidFill>
          <a:latin typeface="Arial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600" b="1" baseline="0">
          <a:solidFill>
            <a:srgbClr val="000066"/>
          </a:solidFill>
          <a:latin typeface="Arial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 baseline="0">
          <a:solidFill>
            <a:schemeClr val="tx1"/>
          </a:solidFill>
          <a:latin typeface="Arial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8" descr="refrish your life.png">
            <a:extLst>
              <a:ext uri="{FF2B5EF4-FFF2-40B4-BE49-F238E27FC236}">
                <a16:creationId xmlns:a16="http://schemas.microsoft.com/office/drawing/2014/main" id="{2842F953-0528-2F40-8D4A-175773699F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CE056AB4-DEAF-AC46-849B-8F82EC228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6451600"/>
            <a:ext cx="454025" cy="27781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56A995E-3B6E-4FAD-B3EF-6566D5A0C84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8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1"/>
          <p:cNvSpPr>
            <a:spLocks noGrp="1"/>
          </p:cNvSpPr>
          <p:nvPr>
            <p:ph type="subTitle" idx="4294967295"/>
          </p:nvPr>
        </p:nvSpPr>
        <p:spPr>
          <a:xfrm>
            <a:off x="4427984" y="4365104"/>
            <a:ext cx="4788025" cy="110135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zh-CN" altLang="en-US" sz="4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專案總督導：林有成處長</a:t>
            </a:r>
            <a:endParaRPr lang="en-US" altLang="zh-TW" sz="4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4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專案經理    ：余鎮仰</a:t>
            </a:r>
          </a:p>
          <a:p>
            <a:pPr marL="0" indent="0">
              <a:buNone/>
            </a:pPr>
            <a:endParaRPr lang="zh-TW" altLang="en-US" sz="4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2051" name="Picture 3" descr="C:\Users\fsd\Desktop\工作區域 30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78431"/>
            <a:ext cx="7308304" cy="12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3870" y="2328844"/>
            <a:ext cx="88962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保險科技運用共享平台 </a:t>
            </a:r>
            <a:r>
              <a:rPr lang="en-US" altLang="zh-TW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EDR /MDR</a:t>
            </a:r>
            <a:r>
              <a:rPr lang="zh-TW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服務建置案</a:t>
            </a:r>
          </a:p>
          <a:p>
            <a:pPr lvl="0" algn="ctr"/>
            <a:r>
              <a:rPr lang="zh-TW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啟動會議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64452" y="1544638"/>
            <a:ext cx="8415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>
              <a:defRPr/>
            </a:pPr>
            <a:r>
              <a:rPr lang="zh-TW" altLang="en-US" sz="4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中華民國人壽保險商業同業公會</a:t>
            </a:r>
            <a:endParaRPr kumimoji="1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77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文件交付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69C4575-F62C-4461-A49D-2CEFB973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81315"/>
              </p:ext>
            </p:extLst>
          </p:nvPr>
        </p:nvGraphicFramePr>
        <p:xfrm>
          <a:off x="1235260" y="1556792"/>
          <a:ext cx="6673480" cy="172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500">
                  <a:extLst>
                    <a:ext uri="{9D8B030D-6E8A-4147-A177-3AD203B41FA5}">
                      <a16:colId xmlns:a16="http://schemas.microsoft.com/office/drawing/2014/main" val="629889899"/>
                    </a:ext>
                  </a:extLst>
                </a:gridCol>
                <a:gridCol w="3408334">
                  <a:extLst>
                    <a:ext uri="{9D8B030D-6E8A-4147-A177-3AD203B41FA5}">
                      <a16:colId xmlns:a16="http://schemas.microsoft.com/office/drawing/2014/main" val="3648520080"/>
                    </a:ext>
                  </a:extLst>
                </a:gridCol>
                <a:gridCol w="2088646">
                  <a:extLst>
                    <a:ext uri="{9D8B030D-6E8A-4147-A177-3AD203B41FA5}">
                      <a16:colId xmlns:a16="http://schemas.microsoft.com/office/drawing/2014/main" val="1723514617"/>
                    </a:ext>
                  </a:extLst>
                </a:gridCol>
              </a:tblGrid>
              <a:tr h="2584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項次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交付內容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時程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22702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服務執行計畫書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已提交給公會審查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7046101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完工報告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111/12/23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4429606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資安監控服務月報告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上線日起，每月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176834"/>
                  </a:ext>
                </a:extLst>
              </a:tr>
            </a:tbl>
          </a:graphicData>
        </a:graphic>
      </p:graphicFrame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0876192A-D994-B16C-7BD4-8556A4401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000" y="871200"/>
            <a:ext cx="8424862" cy="431800"/>
          </a:xfrm>
        </p:spPr>
        <p:txBody>
          <a:bodyPr/>
          <a:lstStyle/>
          <a:p>
            <a:r>
              <a:rPr lang="zh-TW" altLang="en-US" dirty="0"/>
              <a:t>產品交付及時程</a:t>
            </a:r>
          </a:p>
        </p:txBody>
      </p:sp>
    </p:spTree>
    <p:extLst>
      <p:ext uri="{BB962C8B-B14F-4D97-AF65-F5344CB8AC3E}">
        <p14:creationId xmlns:p14="http://schemas.microsoft.com/office/powerpoint/2010/main" val="1375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811359" y="762000"/>
            <a:ext cx="583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攜手合作  共創多贏</a:t>
            </a: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1294" y="5831160"/>
            <a:ext cx="9144000" cy="838200"/>
          </a:xfrm>
          <a:prstGeom prst="rect">
            <a:avLst/>
          </a:prstGeom>
          <a:gradFill>
            <a:gsLst>
              <a:gs pos="0">
                <a:srgbClr val="003F77">
                  <a:alpha val="0"/>
                </a:srgbClr>
              </a:gs>
              <a:gs pos="88000">
                <a:srgbClr val="005FAD"/>
              </a:gs>
              <a:gs pos="100000">
                <a:srgbClr val="0072CE"/>
              </a:gs>
            </a:gsLst>
            <a:lin ang="16200000" scaled="1"/>
          </a:gradFill>
          <a:ln>
            <a:noFill/>
          </a:ln>
        </p:spPr>
        <p:txBody>
          <a:bodyPr/>
          <a:lstStyle/>
          <a:p>
            <a:pPr algn="ctr"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 請 批 評 指 教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96121" y="1366752"/>
            <a:ext cx="2082144" cy="2707616"/>
            <a:chOff x="1392" y="624"/>
            <a:chExt cx="2235" cy="3185"/>
          </a:xfrm>
          <a:solidFill>
            <a:schemeClr val="accent1">
              <a:alpha val="20000"/>
            </a:schemeClr>
          </a:solidFill>
        </p:grpSpPr>
        <p:sp>
          <p:nvSpPr>
            <p:cNvPr id="200" name="Freeform 3"/>
            <p:cNvSpPr>
              <a:spLocks/>
            </p:cNvSpPr>
            <p:nvPr/>
          </p:nvSpPr>
          <p:spPr bwMode="auto">
            <a:xfrm>
              <a:off x="2052" y="636"/>
              <a:ext cx="1575" cy="3173"/>
            </a:xfrm>
            <a:custGeom>
              <a:avLst/>
              <a:gdLst>
                <a:gd name="T0" fmla="*/ 1891 w 1944"/>
                <a:gd name="T1" fmla="*/ 263 h 3777"/>
                <a:gd name="T2" fmla="*/ 1843 w 1944"/>
                <a:gd name="T3" fmla="*/ 197 h 3777"/>
                <a:gd name="T4" fmla="*/ 1747 w 1944"/>
                <a:gd name="T5" fmla="*/ 167 h 3777"/>
                <a:gd name="T6" fmla="*/ 1661 w 1944"/>
                <a:gd name="T7" fmla="*/ 147 h 3777"/>
                <a:gd name="T8" fmla="*/ 1598 w 1944"/>
                <a:gd name="T9" fmla="*/ 91 h 3777"/>
                <a:gd name="T10" fmla="*/ 1522 w 1944"/>
                <a:gd name="T11" fmla="*/ 15 h 3777"/>
                <a:gd name="T12" fmla="*/ 1402 w 1944"/>
                <a:gd name="T13" fmla="*/ 20 h 3777"/>
                <a:gd name="T14" fmla="*/ 1310 w 1944"/>
                <a:gd name="T15" fmla="*/ 101 h 3777"/>
                <a:gd name="T16" fmla="*/ 1248 w 1944"/>
                <a:gd name="T17" fmla="*/ 172 h 3777"/>
                <a:gd name="T18" fmla="*/ 1142 w 1944"/>
                <a:gd name="T19" fmla="*/ 213 h 3777"/>
                <a:gd name="T20" fmla="*/ 1042 w 1944"/>
                <a:gd name="T21" fmla="*/ 253 h 3777"/>
                <a:gd name="T22" fmla="*/ 941 w 1944"/>
                <a:gd name="T23" fmla="*/ 319 h 3777"/>
                <a:gd name="T24" fmla="*/ 830 w 1944"/>
                <a:gd name="T25" fmla="*/ 460 h 3777"/>
                <a:gd name="T26" fmla="*/ 778 w 1944"/>
                <a:gd name="T27" fmla="*/ 587 h 3777"/>
                <a:gd name="T28" fmla="*/ 730 w 1944"/>
                <a:gd name="T29" fmla="*/ 693 h 3777"/>
                <a:gd name="T30" fmla="*/ 610 w 1944"/>
                <a:gd name="T31" fmla="*/ 809 h 3777"/>
                <a:gd name="T32" fmla="*/ 562 w 1944"/>
                <a:gd name="T33" fmla="*/ 880 h 3777"/>
                <a:gd name="T34" fmla="*/ 490 w 1944"/>
                <a:gd name="T35" fmla="*/ 1021 h 3777"/>
                <a:gd name="T36" fmla="*/ 413 w 1944"/>
                <a:gd name="T37" fmla="*/ 1188 h 3777"/>
                <a:gd name="T38" fmla="*/ 331 w 1944"/>
                <a:gd name="T39" fmla="*/ 1350 h 3777"/>
                <a:gd name="T40" fmla="*/ 226 w 1944"/>
                <a:gd name="T41" fmla="*/ 1517 h 3777"/>
                <a:gd name="T42" fmla="*/ 120 w 1944"/>
                <a:gd name="T43" fmla="*/ 1704 h 3777"/>
                <a:gd name="T44" fmla="*/ 48 w 1944"/>
                <a:gd name="T45" fmla="*/ 1896 h 3777"/>
                <a:gd name="T46" fmla="*/ 38 w 1944"/>
                <a:gd name="T47" fmla="*/ 2174 h 3777"/>
                <a:gd name="T48" fmla="*/ 0 w 1944"/>
                <a:gd name="T49" fmla="*/ 2437 h 3777"/>
                <a:gd name="T50" fmla="*/ 48 w 1944"/>
                <a:gd name="T51" fmla="*/ 2589 h 3777"/>
                <a:gd name="T52" fmla="*/ 106 w 1944"/>
                <a:gd name="T53" fmla="*/ 2655 h 3777"/>
                <a:gd name="T54" fmla="*/ 192 w 1944"/>
                <a:gd name="T55" fmla="*/ 2796 h 3777"/>
                <a:gd name="T56" fmla="*/ 264 w 1944"/>
                <a:gd name="T57" fmla="*/ 2933 h 3777"/>
                <a:gd name="T58" fmla="*/ 250 w 1944"/>
                <a:gd name="T59" fmla="*/ 2988 h 3777"/>
                <a:gd name="T60" fmla="*/ 288 w 1944"/>
                <a:gd name="T61" fmla="*/ 3084 h 3777"/>
                <a:gd name="T62" fmla="*/ 360 w 1944"/>
                <a:gd name="T63" fmla="*/ 3145 h 3777"/>
                <a:gd name="T64" fmla="*/ 422 w 1944"/>
                <a:gd name="T65" fmla="*/ 3180 h 3777"/>
                <a:gd name="T66" fmla="*/ 470 w 1944"/>
                <a:gd name="T67" fmla="*/ 3201 h 3777"/>
                <a:gd name="T68" fmla="*/ 518 w 1944"/>
                <a:gd name="T69" fmla="*/ 3201 h 3777"/>
                <a:gd name="T70" fmla="*/ 600 w 1944"/>
                <a:gd name="T71" fmla="*/ 3271 h 3777"/>
                <a:gd name="T72" fmla="*/ 662 w 1944"/>
                <a:gd name="T73" fmla="*/ 3342 h 3777"/>
                <a:gd name="T74" fmla="*/ 720 w 1944"/>
                <a:gd name="T75" fmla="*/ 3388 h 3777"/>
                <a:gd name="T76" fmla="*/ 816 w 1944"/>
                <a:gd name="T77" fmla="*/ 3671 h 3777"/>
                <a:gd name="T78" fmla="*/ 989 w 1944"/>
                <a:gd name="T79" fmla="*/ 3777 h 3777"/>
                <a:gd name="T80" fmla="*/ 1037 w 1944"/>
                <a:gd name="T81" fmla="*/ 3605 h 3777"/>
                <a:gd name="T82" fmla="*/ 1027 w 1944"/>
                <a:gd name="T83" fmla="*/ 3418 h 3777"/>
                <a:gd name="T84" fmla="*/ 1051 w 1944"/>
                <a:gd name="T85" fmla="*/ 3185 h 3777"/>
                <a:gd name="T86" fmla="*/ 1114 w 1944"/>
                <a:gd name="T87" fmla="*/ 3014 h 3777"/>
                <a:gd name="T88" fmla="*/ 1200 w 1944"/>
                <a:gd name="T89" fmla="*/ 2862 h 3777"/>
                <a:gd name="T90" fmla="*/ 1306 w 1944"/>
                <a:gd name="T91" fmla="*/ 2720 h 3777"/>
                <a:gd name="T92" fmla="*/ 1330 w 1944"/>
                <a:gd name="T93" fmla="*/ 2670 h 3777"/>
                <a:gd name="T94" fmla="*/ 1402 w 1944"/>
                <a:gd name="T95" fmla="*/ 2579 h 3777"/>
                <a:gd name="T96" fmla="*/ 1498 w 1944"/>
                <a:gd name="T97" fmla="*/ 2361 h 3777"/>
                <a:gd name="T98" fmla="*/ 1526 w 1944"/>
                <a:gd name="T99" fmla="*/ 2189 h 3777"/>
                <a:gd name="T100" fmla="*/ 1555 w 1944"/>
                <a:gd name="T101" fmla="*/ 2038 h 3777"/>
                <a:gd name="T102" fmla="*/ 1579 w 1944"/>
                <a:gd name="T103" fmla="*/ 1810 h 3777"/>
                <a:gd name="T104" fmla="*/ 1632 w 1944"/>
                <a:gd name="T105" fmla="*/ 1466 h 3777"/>
                <a:gd name="T106" fmla="*/ 1661 w 1944"/>
                <a:gd name="T107" fmla="*/ 1295 h 3777"/>
                <a:gd name="T108" fmla="*/ 1762 w 1944"/>
                <a:gd name="T109" fmla="*/ 1102 h 3777"/>
                <a:gd name="T110" fmla="*/ 1790 w 1944"/>
                <a:gd name="T111" fmla="*/ 986 h 3777"/>
                <a:gd name="T112" fmla="*/ 1829 w 1944"/>
                <a:gd name="T113" fmla="*/ 900 h 3777"/>
                <a:gd name="T114" fmla="*/ 1853 w 1944"/>
                <a:gd name="T115" fmla="*/ 804 h 3777"/>
                <a:gd name="T116" fmla="*/ 1790 w 1944"/>
                <a:gd name="T117" fmla="*/ 602 h 3777"/>
                <a:gd name="T118" fmla="*/ 1862 w 1944"/>
                <a:gd name="T119" fmla="*/ 395 h 3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" h="3777">
                  <a:moveTo>
                    <a:pt x="1944" y="339"/>
                  </a:moveTo>
                  <a:lnTo>
                    <a:pt x="1944" y="288"/>
                  </a:lnTo>
                  <a:lnTo>
                    <a:pt x="1939" y="283"/>
                  </a:lnTo>
                  <a:lnTo>
                    <a:pt x="1934" y="278"/>
                  </a:lnTo>
                  <a:lnTo>
                    <a:pt x="1930" y="278"/>
                  </a:lnTo>
                  <a:lnTo>
                    <a:pt x="1925" y="278"/>
                  </a:lnTo>
                  <a:lnTo>
                    <a:pt x="1915" y="273"/>
                  </a:lnTo>
                  <a:lnTo>
                    <a:pt x="1906" y="273"/>
                  </a:lnTo>
                  <a:lnTo>
                    <a:pt x="1901" y="268"/>
                  </a:lnTo>
                  <a:lnTo>
                    <a:pt x="1891" y="263"/>
                  </a:lnTo>
                  <a:lnTo>
                    <a:pt x="1886" y="258"/>
                  </a:lnTo>
                  <a:lnTo>
                    <a:pt x="1882" y="253"/>
                  </a:lnTo>
                  <a:lnTo>
                    <a:pt x="1877" y="248"/>
                  </a:lnTo>
                  <a:lnTo>
                    <a:pt x="1877" y="238"/>
                  </a:lnTo>
                  <a:lnTo>
                    <a:pt x="1872" y="228"/>
                  </a:lnTo>
                  <a:lnTo>
                    <a:pt x="1867" y="223"/>
                  </a:lnTo>
                  <a:lnTo>
                    <a:pt x="1862" y="213"/>
                  </a:lnTo>
                  <a:lnTo>
                    <a:pt x="1858" y="207"/>
                  </a:lnTo>
                  <a:lnTo>
                    <a:pt x="1853" y="197"/>
                  </a:lnTo>
                  <a:lnTo>
                    <a:pt x="1843" y="197"/>
                  </a:lnTo>
                  <a:lnTo>
                    <a:pt x="1838" y="192"/>
                  </a:lnTo>
                  <a:lnTo>
                    <a:pt x="1829" y="187"/>
                  </a:lnTo>
                  <a:lnTo>
                    <a:pt x="1814" y="187"/>
                  </a:lnTo>
                  <a:lnTo>
                    <a:pt x="1805" y="187"/>
                  </a:lnTo>
                  <a:lnTo>
                    <a:pt x="1795" y="182"/>
                  </a:lnTo>
                  <a:lnTo>
                    <a:pt x="1786" y="182"/>
                  </a:lnTo>
                  <a:lnTo>
                    <a:pt x="1776" y="177"/>
                  </a:lnTo>
                  <a:lnTo>
                    <a:pt x="1766" y="172"/>
                  </a:lnTo>
                  <a:lnTo>
                    <a:pt x="1757" y="172"/>
                  </a:lnTo>
                  <a:lnTo>
                    <a:pt x="1747" y="167"/>
                  </a:lnTo>
                  <a:lnTo>
                    <a:pt x="1738" y="167"/>
                  </a:lnTo>
                  <a:lnTo>
                    <a:pt x="1728" y="162"/>
                  </a:lnTo>
                  <a:lnTo>
                    <a:pt x="1718" y="162"/>
                  </a:lnTo>
                  <a:lnTo>
                    <a:pt x="1709" y="157"/>
                  </a:lnTo>
                  <a:lnTo>
                    <a:pt x="1699" y="157"/>
                  </a:lnTo>
                  <a:lnTo>
                    <a:pt x="1690" y="157"/>
                  </a:lnTo>
                  <a:lnTo>
                    <a:pt x="1680" y="157"/>
                  </a:lnTo>
                  <a:lnTo>
                    <a:pt x="1670" y="152"/>
                  </a:lnTo>
                  <a:lnTo>
                    <a:pt x="1666" y="152"/>
                  </a:lnTo>
                  <a:lnTo>
                    <a:pt x="1661" y="147"/>
                  </a:lnTo>
                  <a:lnTo>
                    <a:pt x="1651" y="142"/>
                  </a:lnTo>
                  <a:lnTo>
                    <a:pt x="1646" y="137"/>
                  </a:lnTo>
                  <a:lnTo>
                    <a:pt x="1642" y="132"/>
                  </a:lnTo>
                  <a:lnTo>
                    <a:pt x="1637" y="127"/>
                  </a:lnTo>
                  <a:lnTo>
                    <a:pt x="1627" y="116"/>
                  </a:lnTo>
                  <a:lnTo>
                    <a:pt x="1622" y="111"/>
                  </a:lnTo>
                  <a:lnTo>
                    <a:pt x="1618" y="106"/>
                  </a:lnTo>
                  <a:lnTo>
                    <a:pt x="1613" y="101"/>
                  </a:lnTo>
                  <a:lnTo>
                    <a:pt x="1608" y="96"/>
                  </a:lnTo>
                  <a:lnTo>
                    <a:pt x="1598" y="91"/>
                  </a:lnTo>
                  <a:lnTo>
                    <a:pt x="1594" y="86"/>
                  </a:lnTo>
                  <a:lnTo>
                    <a:pt x="1589" y="81"/>
                  </a:lnTo>
                  <a:lnTo>
                    <a:pt x="1579" y="76"/>
                  </a:lnTo>
                  <a:lnTo>
                    <a:pt x="1550" y="71"/>
                  </a:lnTo>
                  <a:lnTo>
                    <a:pt x="1546" y="61"/>
                  </a:lnTo>
                  <a:lnTo>
                    <a:pt x="1541" y="56"/>
                  </a:lnTo>
                  <a:lnTo>
                    <a:pt x="1536" y="46"/>
                  </a:lnTo>
                  <a:lnTo>
                    <a:pt x="1531" y="36"/>
                  </a:lnTo>
                  <a:lnTo>
                    <a:pt x="1526" y="25"/>
                  </a:lnTo>
                  <a:lnTo>
                    <a:pt x="1522" y="15"/>
                  </a:lnTo>
                  <a:lnTo>
                    <a:pt x="1512" y="5"/>
                  </a:lnTo>
                  <a:lnTo>
                    <a:pt x="1507" y="0"/>
                  </a:lnTo>
                  <a:lnTo>
                    <a:pt x="1493" y="0"/>
                  </a:lnTo>
                  <a:lnTo>
                    <a:pt x="1478" y="0"/>
                  </a:lnTo>
                  <a:lnTo>
                    <a:pt x="1464" y="0"/>
                  </a:lnTo>
                  <a:lnTo>
                    <a:pt x="1450" y="0"/>
                  </a:lnTo>
                  <a:lnTo>
                    <a:pt x="1435" y="5"/>
                  </a:lnTo>
                  <a:lnTo>
                    <a:pt x="1421" y="5"/>
                  </a:lnTo>
                  <a:lnTo>
                    <a:pt x="1411" y="15"/>
                  </a:lnTo>
                  <a:lnTo>
                    <a:pt x="1402" y="20"/>
                  </a:lnTo>
                  <a:lnTo>
                    <a:pt x="1387" y="25"/>
                  </a:lnTo>
                  <a:lnTo>
                    <a:pt x="1378" y="36"/>
                  </a:lnTo>
                  <a:lnTo>
                    <a:pt x="1368" y="41"/>
                  </a:lnTo>
                  <a:lnTo>
                    <a:pt x="1354" y="51"/>
                  </a:lnTo>
                  <a:lnTo>
                    <a:pt x="1344" y="61"/>
                  </a:lnTo>
                  <a:lnTo>
                    <a:pt x="1334" y="66"/>
                  </a:lnTo>
                  <a:lnTo>
                    <a:pt x="1325" y="76"/>
                  </a:lnTo>
                  <a:lnTo>
                    <a:pt x="1315" y="86"/>
                  </a:lnTo>
                  <a:lnTo>
                    <a:pt x="1310" y="91"/>
                  </a:lnTo>
                  <a:lnTo>
                    <a:pt x="1310" y="101"/>
                  </a:lnTo>
                  <a:lnTo>
                    <a:pt x="1306" y="111"/>
                  </a:lnTo>
                  <a:lnTo>
                    <a:pt x="1301" y="116"/>
                  </a:lnTo>
                  <a:lnTo>
                    <a:pt x="1301" y="127"/>
                  </a:lnTo>
                  <a:lnTo>
                    <a:pt x="1296" y="137"/>
                  </a:lnTo>
                  <a:lnTo>
                    <a:pt x="1291" y="142"/>
                  </a:lnTo>
                  <a:lnTo>
                    <a:pt x="1291" y="152"/>
                  </a:lnTo>
                  <a:lnTo>
                    <a:pt x="1282" y="157"/>
                  </a:lnTo>
                  <a:lnTo>
                    <a:pt x="1272" y="162"/>
                  </a:lnTo>
                  <a:lnTo>
                    <a:pt x="1262" y="167"/>
                  </a:lnTo>
                  <a:lnTo>
                    <a:pt x="1248" y="172"/>
                  </a:lnTo>
                  <a:lnTo>
                    <a:pt x="1238" y="177"/>
                  </a:lnTo>
                  <a:lnTo>
                    <a:pt x="1229" y="182"/>
                  </a:lnTo>
                  <a:lnTo>
                    <a:pt x="1219" y="182"/>
                  </a:lnTo>
                  <a:lnTo>
                    <a:pt x="1210" y="187"/>
                  </a:lnTo>
                  <a:lnTo>
                    <a:pt x="1200" y="192"/>
                  </a:lnTo>
                  <a:lnTo>
                    <a:pt x="1186" y="197"/>
                  </a:lnTo>
                  <a:lnTo>
                    <a:pt x="1176" y="197"/>
                  </a:lnTo>
                  <a:lnTo>
                    <a:pt x="1166" y="202"/>
                  </a:lnTo>
                  <a:lnTo>
                    <a:pt x="1157" y="207"/>
                  </a:lnTo>
                  <a:lnTo>
                    <a:pt x="1142" y="213"/>
                  </a:lnTo>
                  <a:lnTo>
                    <a:pt x="1133" y="213"/>
                  </a:lnTo>
                  <a:lnTo>
                    <a:pt x="1123" y="218"/>
                  </a:lnTo>
                  <a:lnTo>
                    <a:pt x="1114" y="223"/>
                  </a:lnTo>
                  <a:lnTo>
                    <a:pt x="1099" y="228"/>
                  </a:lnTo>
                  <a:lnTo>
                    <a:pt x="1090" y="228"/>
                  </a:lnTo>
                  <a:lnTo>
                    <a:pt x="1080" y="233"/>
                  </a:lnTo>
                  <a:lnTo>
                    <a:pt x="1070" y="238"/>
                  </a:lnTo>
                  <a:lnTo>
                    <a:pt x="1061" y="243"/>
                  </a:lnTo>
                  <a:lnTo>
                    <a:pt x="1051" y="248"/>
                  </a:lnTo>
                  <a:lnTo>
                    <a:pt x="1042" y="253"/>
                  </a:lnTo>
                  <a:lnTo>
                    <a:pt x="1032" y="258"/>
                  </a:lnTo>
                  <a:lnTo>
                    <a:pt x="1022" y="263"/>
                  </a:lnTo>
                  <a:lnTo>
                    <a:pt x="1013" y="268"/>
                  </a:lnTo>
                  <a:lnTo>
                    <a:pt x="1008" y="273"/>
                  </a:lnTo>
                  <a:lnTo>
                    <a:pt x="998" y="283"/>
                  </a:lnTo>
                  <a:lnTo>
                    <a:pt x="989" y="288"/>
                  </a:lnTo>
                  <a:lnTo>
                    <a:pt x="984" y="293"/>
                  </a:lnTo>
                  <a:lnTo>
                    <a:pt x="974" y="304"/>
                  </a:lnTo>
                  <a:lnTo>
                    <a:pt x="974" y="309"/>
                  </a:lnTo>
                  <a:lnTo>
                    <a:pt x="941" y="319"/>
                  </a:lnTo>
                  <a:lnTo>
                    <a:pt x="931" y="329"/>
                  </a:lnTo>
                  <a:lnTo>
                    <a:pt x="922" y="344"/>
                  </a:lnTo>
                  <a:lnTo>
                    <a:pt x="912" y="359"/>
                  </a:lnTo>
                  <a:lnTo>
                    <a:pt x="898" y="374"/>
                  </a:lnTo>
                  <a:lnTo>
                    <a:pt x="888" y="389"/>
                  </a:lnTo>
                  <a:lnTo>
                    <a:pt x="874" y="405"/>
                  </a:lnTo>
                  <a:lnTo>
                    <a:pt x="864" y="415"/>
                  </a:lnTo>
                  <a:lnTo>
                    <a:pt x="850" y="430"/>
                  </a:lnTo>
                  <a:lnTo>
                    <a:pt x="840" y="445"/>
                  </a:lnTo>
                  <a:lnTo>
                    <a:pt x="830" y="460"/>
                  </a:lnTo>
                  <a:lnTo>
                    <a:pt x="816" y="475"/>
                  </a:lnTo>
                  <a:lnTo>
                    <a:pt x="806" y="491"/>
                  </a:lnTo>
                  <a:lnTo>
                    <a:pt x="802" y="506"/>
                  </a:lnTo>
                  <a:lnTo>
                    <a:pt x="792" y="521"/>
                  </a:lnTo>
                  <a:lnTo>
                    <a:pt x="787" y="536"/>
                  </a:lnTo>
                  <a:lnTo>
                    <a:pt x="782" y="556"/>
                  </a:lnTo>
                  <a:lnTo>
                    <a:pt x="778" y="556"/>
                  </a:lnTo>
                  <a:lnTo>
                    <a:pt x="778" y="561"/>
                  </a:lnTo>
                  <a:lnTo>
                    <a:pt x="778" y="577"/>
                  </a:lnTo>
                  <a:lnTo>
                    <a:pt x="778" y="587"/>
                  </a:lnTo>
                  <a:lnTo>
                    <a:pt x="778" y="602"/>
                  </a:lnTo>
                  <a:lnTo>
                    <a:pt x="773" y="612"/>
                  </a:lnTo>
                  <a:lnTo>
                    <a:pt x="768" y="622"/>
                  </a:lnTo>
                  <a:lnTo>
                    <a:pt x="763" y="637"/>
                  </a:lnTo>
                  <a:lnTo>
                    <a:pt x="758" y="647"/>
                  </a:lnTo>
                  <a:lnTo>
                    <a:pt x="754" y="657"/>
                  </a:lnTo>
                  <a:lnTo>
                    <a:pt x="749" y="668"/>
                  </a:lnTo>
                  <a:lnTo>
                    <a:pt x="744" y="678"/>
                  </a:lnTo>
                  <a:lnTo>
                    <a:pt x="739" y="683"/>
                  </a:lnTo>
                  <a:lnTo>
                    <a:pt x="730" y="693"/>
                  </a:lnTo>
                  <a:lnTo>
                    <a:pt x="725" y="703"/>
                  </a:lnTo>
                  <a:lnTo>
                    <a:pt x="720" y="713"/>
                  </a:lnTo>
                  <a:lnTo>
                    <a:pt x="710" y="723"/>
                  </a:lnTo>
                  <a:lnTo>
                    <a:pt x="706" y="733"/>
                  </a:lnTo>
                  <a:lnTo>
                    <a:pt x="648" y="764"/>
                  </a:lnTo>
                  <a:lnTo>
                    <a:pt x="634" y="789"/>
                  </a:lnTo>
                  <a:lnTo>
                    <a:pt x="629" y="794"/>
                  </a:lnTo>
                  <a:lnTo>
                    <a:pt x="624" y="799"/>
                  </a:lnTo>
                  <a:lnTo>
                    <a:pt x="614" y="804"/>
                  </a:lnTo>
                  <a:lnTo>
                    <a:pt x="610" y="809"/>
                  </a:lnTo>
                  <a:lnTo>
                    <a:pt x="605" y="814"/>
                  </a:lnTo>
                  <a:lnTo>
                    <a:pt x="600" y="824"/>
                  </a:lnTo>
                  <a:lnTo>
                    <a:pt x="595" y="829"/>
                  </a:lnTo>
                  <a:lnTo>
                    <a:pt x="590" y="834"/>
                  </a:lnTo>
                  <a:lnTo>
                    <a:pt x="586" y="839"/>
                  </a:lnTo>
                  <a:lnTo>
                    <a:pt x="581" y="850"/>
                  </a:lnTo>
                  <a:lnTo>
                    <a:pt x="576" y="855"/>
                  </a:lnTo>
                  <a:lnTo>
                    <a:pt x="571" y="865"/>
                  </a:lnTo>
                  <a:lnTo>
                    <a:pt x="566" y="870"/>
                  </a:lnTo>
                  <a:lnTo>
                    <a:pt x="562" y="880"/>
                  </a:lnTo>
                  <a:lnTo>
                    <a:pt x="562" y="885"/>
                  </a:lnTo>
                  <a:lnTo>
                    <a:pt x="557" y="895"/>
                  </a:lnTo>
                  <a:lnTo>
                    <a:pt x="547" y="910"/>
                  </a:lnTo>
                  <a:lnTo>
                    <a:pt x="538" y="925"/>
                  </a:lnTo>
                  <a:lnTo>
                    <a:pt x="533" y="941"/>
                  </a:lnTo>
                  <a:lnTo>
                    <a:pt x="523" y="956"/>
                  </a:lnTo>
                  <a:lnTo>
                    <a:pt x="514" y="971"/>
                  </a:lnTo>
                  <a:lnTo>
                    <a:pt x="509" y="986"/>
                  </a:lnTo>
                  <a:lnTo>
                    <a:pt x="499" y="1006"/>
                  </a:lnTo>
                  <a:lnTo>
                    <a:pt x="490" y="1021"/>
                  </a:lnTo>
                  <a:lnTo>
                    <a:pt x="480" y="1037"/>
                  </a:lnTo>
                  <a:lnTo>
                    <a:pt x="475" y="1052"/>
                  </a:lnTo>
                  <a:lnTo>
                    <a:pt x="466" y="1072"/>
                  </a:lnTo>
                  <a:lnTo>
                    <a:pt x="456" y="1087"/>
                  </a:lnTo>
                  <a:lnTo>
                    <a:pt x="451" y="1102"/>
                  </a:lnTo>
                  <a:lnTo>
                    <a:pt x="442" y="1118"/>
                  </a:lnTo>
                  <a:lnTo>
                    <a:pt x="437" y="1138"/>
                  </a:lnTo>
                  <a:lnTo>
                    <a:pt x="427" y="1153"/>
                  </a:lnTo>
                  <a:lnTo>
                    <a:pt x="422" y="1168"/>
                  </a:lnTo>
                  <a:lnTo>
                    <a:pt x="413" y="1188"/>
                  </a:lnTo>
                  <a:lnTo>
                    <a:pt x="403" y="1203"/>
                  </a:lnTo>
                  <a:lnTo>
                    <a:pt x="398" y="1219"/>
                  </a:lnTo>
                  <a:lnTo>
                    <a:pt x="389" y="1234"/>
                  </a:lnTo>
                  <a:lnTo>
                    <a:pt x="384" y="1254"/>
                  </a:lnTo>
                  <a:lnTo>
                    <a:pt x="374" y="1269"/>
                  </a:lnTo>
                  <a:lnTo>
                    <a:pt x="365" y="1284"/>
                  </a:lnTo>
                  <a:lnTo>
                    <a:pt x="360" y="1300"/>
                  </a:lnTo>
                  <a:lnTo>
                    <a:pt x="350" y="1315"/>
                  </a:lnTo>
                  <a:lnTo>
                    <a:pt x="341" y="1330"/>
                  </a:lnTo>
                  <a:lnTo>
                    <a:pt x="331" y="1350"/>
                  </a:lnTo>
                  <a:lnTo>
                    <a:pt x="326" y="1365"/>
                  </a:lnTo>
                  <a:lnTo>
                    <a:pt x="317" y="1380"/>
                  </a:lnTo>
                  <a:lnTo>
                    <a:pt x="307" y="1396"/>
                  </a:lnTo>
                  <a:lnTo>
                    <a:pt x="298" y="1411"/>
                  </a:lnTo>
                  <a:lnTo>
                    <a:pt x="283" y="1426"/>
                  </a:lnTo>
                  <a:lnTo>
                    <a:pt x="269" y="1441"/>
                  </a:lnTo>
                  <a:lnTo>
                    <a:pt x="259" y="1461"/>
                  </a:lnTo>
                  <a:lnTo>
                    <a:pt x="245" y="1477"/>
                  </a:lnTo>
                  <a:lnTo>
                    <a:pt x="235" y="1497"/>
                  </a:lnTo>
                  <a:lnTo>
                    <a:pt x="226" y="1517"/>
                  </a:lnTo>
                  <a:lnTo>
                    <a:pt x="216" y="1537"/>
                  </a:lnTo>
                  <a:lnTo>
                    <a:pt x="211" y="1557"/>
                  </a:lnTo>
                  <a:lnTo>
                    <a:pt x="202" y="1578"/>
                  </a:lnTo>
                  <a:lnTo>
                    <a:pt x="192" y="1598"/>
                  </a:lnTo>
                  <a:lnTo>
                    <a:pt x="182" y="1618"/>
                  </a:lnTo>
                  <a:lnTo>
                    <a:pt x="173" y="1638"/>
                  </a:lnTo>
                  <a:lnTo>
                    <a:pt x="158" y="1659"/>
                  </a:lnTo>
                  <a:lnTo>
                    <a:pt x="149" y="1674"/>
                  </a:lnTo>
                  <a:lnTo>
                    <a:pt x="134" y="1689"/>
                  </a:lnTo>
                  <a:lnTo>
                    <a:pt x="120" y="1704"/>
                  </a:lnTo>
                  <a:lnTo>
                    <a:pt x="110" y="1724"/>
                  </a:lnTo>
                  <a:lnTo>
                    <a:pt x="101" y="1744"/>
                  </a:lnTo>
                  <a:lnTo>
                    <a:pt x="96" y="1760"/>
                  </a:lnTo>
                  <a:lnTo>
                    <a:pt x="86" y="1780"/>
                  </a:lnTo>
                  <a:lnTo>
                    <a:pt x="77" y="1800"/>
                  </a:lnTo>
                  <a:lnTo>
                    <a:pt x="72" y="1815"/>
                  </a:lnTo>
                  <a:lnTo>
                    <a:pt x="62" y="1835"/>
                  </a:lnTo>
                  <a:lnTo>
                    <a:pt x="58" y="1856"/>
                  </a:lnTo>
                  <a:lnTo>
                    <a:pt x="53" y="1876"/>
                  </a:lnTo>
                  <a:lnTo>
                    <a:pt x="48" y="1896"/>
                  </a:lnTo>
                  <a:lnTo>
                    <a:pt x="43" y="1916"/>
                  </a:lnTo>
                  <a:lnTo>
                    <a:pt x="38" y="1937"/>
                  </a:lnTo>
                  <a:lnTo>
                    <a:pt x="38" y="1957"/>
                  </a:lnTo>
                  <a:lnTo>
                    <a:pt x="34" y="1977"/>
                  </a:lnTo>
                  <a:lnTo>
                    <a:pt x="34" y="1997"/>
                  </a:lnTo>
                  <a:lnTo>
                    <a:pt x="29" y="2023"/>
                  </a:lnTo>
                  <a:lnTo>
                    <a:pt x="43" y="2058"/>
                  </a:lnTo>
                  <a:lnTo>
                    <a:pt x="43" y="2098"/>
                  </a:lnTo>
                  <a:lnTo>
                    <a:pt x="43" y="2139"/>
                  </a:lnTo>
                  <a:lnTo>
                    <a:pt x="38" y="2174"/>
                  </a:lnTo>
                  <a:lnTo>
                    <a:pt x="34" y="2215"/>
                  </a:lnTo>
                  <a:lnTo>
                    <a:pt x="24" y="2255"/>
                  </a:lnTo>
                  <a:lnTo>
                    <a:pt x="19" y="2296"/>
                  </a:lnTo>
                  <a:lnTo>
                    <a:pt x="19" y="2336"/>
                  </a:lnTo>
                  <a:lnTo>
                    <a:pt x="14" y="2351"/>
                  </a:lnTo>
                  <a:lnTo>
                    <a:pt x="14" y="2371"/>
                  </a:lnTo>
                  <a:lnTo>
                    <a:pt x="10" y="2387"/>
                  </a:lnTo>
                  <a:lnTo>
                    <a:pt x="5" y="2407"/>
                  </a:lnTo>
                  <a:lnTo>
                    <a:pt x="0" y="2422"/>
                  </a:lnTo>
                  <a:lnTo>
                    <a:pt x="0" y="2437"/>
                  </a:lnTo>
                  <a:lnTo>
                    <a:pt x="5" y="2457"/>
                  </a:lnTo>
                  <a:lnTo>
                    <a:pt x="10" y="2473"/>
                  </a:lnTo>
                  <a:lnTo>
                    <a:pt x="14" y="2493"/>
                  </a:lnTo>
                  <a:lnTo>
                    <a:pt x="14" y="2518"/>
                  </a:lnTo>
                  <a:lnTo>
                    <a:pt x="19" y="2543"/>
                  </a:lnTo>
                  <a:lnTo>
                    <a:pt x="19" y="2564"/>
                  </a:lnTo>
                  <a:lnTo>
                    <a:pt x="24" y="2574"/>
                  </a:lnTo>
                  <a:lnTo>
                    <a:pt x="34" y="2579"/>
                  </a:lnTo>
                  <a:lnTo>
                    <a:pt x="38" y="2584"/>
                  </a:lnTo>
                  <a:lnTo>
                    <a:pt x="48" y="2589"/>
                  </a:lnTo>
                  <a:lnTo>
                    <a:pt x="53" y="2594"/>
                  </a:lnTo>
                  <a:lnTo>
                    <a:pt x="58" y="2604"/>
                  </a:lnTo>
                  <a:lnTo>
                    <a:pt x="62" y="2609"/>
                  </a:lnTo>
                  <a:lnTo>
                    <a:pt x="72" y="2614"/>
                  </a:lnTo>
                  <a:lnTo>
                    <a:pt x="77" y="2619"/>
                  </a:lnTo>
                  <a:lnTo>
                    <a:pt x="82" y="2629"/>
                  </a:lnTo>
                  <a:lnTo>
                    <a:pt x="91" y="2634"/>
                  </a:lnTo>
                  <a:lnTo>
                    <a:pt x="96" y="2639"/>
                  </a:lnTo>
                  <a:lnTo>
                    <a:pt x="101" y="2650"/>
                  </a:lnTo>
                  <a:lnTo>
                    <a:pt x="106" y="2655"/>
                  </a:lnTo>
                  <a:lnTo>
                    <a:pt x="110" y="2665"/>
                  </a:lnTo>
                  <a:lnTo>
                    <a:pt x="115" y="2675"/>
                  </a:lnTo>
                  <a:lnTo>
                    <a:pt x="130" y="2690"/>
                  </a:lnTo>
                  <a:lnTo>
                    <a:pt x="139" y="2705"/>
                  </a:lnTo>
                  <a:lnTo>
                    <a:pt x="149" y="2720"/>
                  </a:lnTo>
                  <a:lnTo>
                    <a:pt x="154" y="2735"/>
                  </a:lnTo>
                  <a:lnTo>
                    <a:pt x="163" y="2751"/>
                  </a:lnTo>
                  <a:lnTo>
                    <a:pt x="173" y="2766"/>
                  </a:lnTo>
                  <a:lnTo>
                    <a:pt x="182" y="2781"/>
                  </a:lnTo>
                  <a:lnTo>
                    <a:pt x="192" y="2796"/>
                  </a:lnTo>
                  <a:lnTo>
                    <a:pt x="197" y="2816"/>
                  </a:lnTo>
                  <a:lnTo>
                    <a:pt x="206" y="2832"/>
                  </a:lnTo>
                  <a:lnTo>
                    <a:pt x="216" y="2847"/>
                  </a:lnTo>
                  <a:lnTo>
                    <a:pt x="226" y="2862"/>
                  </a:lnTo>
                  <a:lnTo>
                    <a:pt x="230" y="2882"/>
                  </a:lnTo>
                  <a:lnTo>
                    <a:pt x="240" y="2897"/>
                  </a:lnTo>
                  <a:lnTo>
                    <a:pt x="250" y="2912"/>
                  </a:lnTo>
                  <a:lnTo>
                    <a:pt x="259" y="2928"/>
                  </a:lnTo>
                  <a:lnTo>
                    <a:pt x="264" y="2928"/>
                  </a:lnTo>
                  <a:lnTo>
                    <a:pt x="264" y="2933"/>
                  </a:lnTo>
                  <a:lnTo>
                    <a:pt x="259" y="2933"/>
                  </a:lnTo>
                  <a:lnTo>
                    <a:pt x="254" y="2938"/>
                  </a:lnTo>
                  <a:lnTo>
                    <a:pt x="254" y="2943"/>
                  </a:lnTo>
                  <a:lnTo>
                    <a:pt x="254" y="2948"/>
                  </a:lnTo>
                  <a:lnTo>
                    <a:pt x="250" y="2953"/>
                  </a:lnTo>
                  <a:lnTo>
                    <a:pt x="250" y="2963"/>
                  </a:lnTo>
                  <a:lnTo>
                    <a:pt x="250" y="2968"/>
                  </a:lnTo>
                  <a:lnTo>
                    <a:pt x="250" y="2978"/>
                  </a:lnTo>
                  <a:lnTo>
                    <a:pt x="250" y="2983"/>
                  </a:lnTo>
                  <a:lnTo>
                    <a:pt x="250" y="2988"/>
                  </a:lnTo>
                  <a:lnTo>
                    <a:pt x="254" y="2993"/>
                  </a:lnTo>
                  <a:lnTo>
                    <a:pt x="259" y="3003"/>
                  </a:lnTo>
                  <a:lnTo>
                    <a:pt x="259" y="3008"/>
                  </a:lnTo>
                  <a:lnTo>
                    <a:pt x="254" y="3019"/>
                  </a:lnTo>
                  <a:lnTo>
                    <a:pt x="259" y="3034"/>
                  </a:lnTo>
                  <a:lnTo>
                    <a:pt x="264" y="3044"/>
                  </a:lnTo>
                  <a:lnTo>
                    <a:pt x="269" y="3054"/>
                  </a:lnTo>
                  <a:lnTo>
                    <a:pt x="274" y="3064"/>
                  </a:lnTo>
                  <a:lnTo>
                    <a:pt x="283" y="3074"/>
                  </a:lnTo>
                  <a:lnTo>
                    <a:pt x="288" y="3084"/>
                  </a:lnTo>
                  <a:lnTo>
                    <a:pt x="298" y="3089"/>
                  </a:lnTo>
                  <a:lnTo>
                    <a:pt x="302" y="3105"/>
                  </a:lnTo>
                  <a:lnTo>
                    <a:pt x="307" y="3105"/>
                  </a:lnTo>
                  <a:lnTo>
                    <a:pt x="317" y="3105"/>
                  </a:lnTo>
                  <a:lnTo>
                    <a:pt x="322" y="3125"/>
                  </a:lnTo>
                  <a:lnTo>
                    <a:pt x="331" y="3130"/>
                  </a:lnTo>
                  <a:lnTo>
                    <a:pt x="341" y="3135"/>
                  </a:lnTo>
                  <a:lnTo>
                    <a:pt x="346" y="3135"/>
                  </a:lnTo>
                  <a:lnTo>
                    <a:pt x="350" y="3140"/>
                  </a:lnTo>
                  <a:lnTo>
                    <a:pt x="360" y="3145"/>
                  </a:lnTo>
                  <a:lnTo>
                    <a:pt x="365" y="3145"/>
                  </a:lnTo>
                  <a:lnTo>
                    <a:pt x="374" y="3150"/>
                  </a:lnTo>
                  <a:lnTo>
                    <a:pt x="379" y="3155"/>
                  </a:lnTo>
                  <a:lnTo>
                    <a:pt x="384" y="3160"/>
                  </a:lnTo>
                  <a:lnTo>
                    <a:pt x="394" y="3160"/>
                  </a:lnTo>
                  <a:lnTo>
                    <a:pt x="398" y="3165"/>
                  </a:lnTo>
                  <a:lnTo>
                    <a:pt x="403" y="3170"/>
                  </a:lnTo>
                  <a:lnTo>
                    <a:pt x="413" y="3175"/>
                  </a:lnTo>
                  <a:lnTo>
                    <a:pt x="418" y="3180"/>
                  </a:lnTo>
                  <a:lnTo>
                    <a:pt x="422" y="3180"/>
                  </a:lnTo>
                  <a:lnTo>
                    <a:pt x="432" y="3185"/>
                  </a:lnTo>
                  <a:lnTo>
                    <a:pt x="432" y="3191"/>
                  </a:lnTo>
                  <a:lnTo>
                    <a:pt x="437" y="3191"/>
                  </a:lnTo>
                  <a:lnTo>
                    <a:pt x="442" y="3191"/>
                  </a:lnTo>
                  <a:lnTo>
                    <a:pt x="446" y="3191"/>
                  </a:lnTo>
                  <a:lnTo>
                    <a:pt x="451" y="3196"/>
                  </a:lnTo>
                  <a:lnTo>
                    <a:pt x="456" y="3196"/>
                  </a:lnTo>
                  <a:lnTo>
                    <a:pt x="461" y="3201"/>
                  </a:lnTo>
                  <a:lnTo>
                    <a:pt x="466" y="3201"/>
                  </a:lnTo>
                  <a:lnTo>
                    <a:pt x="470" y="3201"/>
                  </a:lnTo>
                  <a:lnTo>
                    <a:pt x="475" y="3206"/>
                  </a:lnTo>
                  <a:lnTo>
                    <a:pt x="480" y="3206"/>
                  </a:lnTo>
                  <a:lnTo>
                    <a:pt x="485" y="3206"/>
                  </a:lnTo>
                  <a:lnTo>
                    <a:pt x="490" y="3206"/>
                  </a:lnTo>
                  <a:lnTo>
                    <a:pt x="494" y="3206"/>
                  </a:lnTo>
                  <a:lnTo>
                    <a:pt x="499" y="3206"/>
                  </a:lnTo>
                  <a:lnTo>
                    <a:pt x="504" y="3206"/>
                  </a:lnTo>
                  <a:lnTo>
                    <a:pt x="504" y="3201"/>
                  </a:lnTo>
                  <a:lnTo>
                    <a:pt x="509" y="3196"/>
                  </a:lnTo>
                  <a:lnTo>
                    <a:pt x="518" y="3201"/>
                  </a:lnTo>
                  <a:lnTo>
                    <a:pt x="523" y="3211"/>
                  </a:lnTo>
                  <a:lnTo>
                    <a:pt x="533" y="3216"/>
                  </a:lnTo>
                  <a:lnTo>
                    <a:pt x="538" y="3226"/>
                  </a:lnTo>
                  <a:lnTo>
                    <a:pt x="547" y="3231"/>
                  </a:lnTo>
                  <a:lnTo>
                    <a:pt x="557" y="3236"/>
                  </a:lnTo>
                  <a:lnTo>
                    <a:pt x="566" y="3246"/>
                  </a:lnTo>
                  <a:lnTo>
                    <a:pt x="576" y="3251"/>
                  </a:lnTo>
                  <a:lnTo>
                    <a:pt x="586" y="3261"/>
                  </a:lnTo>
                  <a:lnTo>
                    <a:pt x="590" y="3266"/>
                  </a:lnTo>
                  <a:lnTo>
                    <a:pt x="600" y="3271"/>
                  </a:lnTo>
                  <a:lnTo>
                    <a:pt x="610" y="3282"/>
                  </a:lnTo>
                  <a:lnTo>
                    <a:pt x="614" y="3292"/>
                  </a:lnTo>
                  <a:lnTo>
                    <a:pt x="624" y="3297"/>
                  </a:lnTo>
                  <a:lnTo>
                    <a:pt x="629" y="3307"/>
                  </a:lnTo>
                  <a:lnTo>
                    <a:pt x="634" y="3317"/>
                  </a:lnTo>
                  <a:lnTo>
                    <a:pt x="643" y="3322"/>
                  </a:lnTo>
                  <a:lnTo>
                    <a:pt x="648" y="3327"/>
                  </a:lnTo>
                  <a:lnTo>
                    <a:pt x="653" y="3332"/>
                  </a:lnTo>
                  <a:lnTo>
                    <a:pt x="658" y="3337"/>
                  </a:lnTo>
                  <a:lnTo>
                    <a:pt x="662" y="3342"/>
                  </a:lnTo>
                  <a:lnTo>
                    <a:pt x="672" y="3347"/>
                  </a:lnTo>
                  <a:lnTo>
                    <a:pt x="677" y="3352"/>
                  </a:lnTo>
                  <a:lnTo>
                    <a:pt x="682" y="3357"/>
                  </a:lnTo>
                  <a:lnTo>
                    <a:pt x="686" y="3362"/>
                  </a:lnTo>
                  <a:lnTo>
                    <a:pt x="691" y="3367"/>
                  </a:lnTo>
                  <a:lnTo>
                    <a:pt x="701" y="3367"/>
                  </a:lnTo>
                  <a:lnTo>
                    <a:pt x="706" y="3373"/>
                  </a:lnTo>
                  <a:lnTo>
                    <a:pt x="710" y="3378"/>
                  </a:lnTo>
                  <a:lnTo>
                    <a:pt x="715" y="3383"/>
                  </a:lnTo>
                  <a:lnTo>
                    <a:pt x="720" y="3388"/>
                  </a:lnTo>
                  <a:lnTo>
                    <a:pt x="730" y="3393"/>
                  </a:lnTo>
                  <a:lnTo>
                    <a:pt x="811" y="3544"/>
                  </a:lnTo>
                  <a:lnTo>
                    <a:pt x="802" y="3565"/>
                  </a:lnTo>
                  <a:lnTo>
                    <a:pt x="797" y="3580"/>
                  </a:lnTo>
                  <a:lnTo>
                    <a:pt x="797" y="3600"/>
                  </a:lnTo>
                  <a:lnTo>
                    <a:pt x="797" y="3615"/>
                  </a:lnTo>
                  <a:lnTo>
                    <a:pt x="797" y="3630"/>
                  </a:lnTo>
                  <a:lnTo>
                    <a:pt x="802" y="3646"/>
                  </a:lnTo>
                  <a:lnTo>
                    <a:pt x="806" y="3661"/>
                  </a:lnTo>
                  <a:lnTo>
                    <a:pt x="816" y="3671"/>
                  </a:lnTo>
                  <a:lnTo>
                    <a:pt x="821" y="3686"/>
                  </a:lnTo>
                  <a:lnTo>
                    <a:pt x="830" y="3701"/>
                  </a:lnTo>
                  <a:lnTo>
                    <a:pt x="840" y="3711"/>
                  </a:lnTo>
                  <a:lnTo>
                    <a:pt x="854" y="3726"/>
                  </a:lnTo>
                  <a:lnTo>
                    <a:pt x="859" y="3737"/>
                  </a:lnTo>
                  <a:lnTo>
                    <a:pt x="869" y="3752"/>
                  </a:lnTo>
                  <a:lnTo>
                    <a:pt x="878" y="3762"/>
                  </a:lnTo>
                  <a:lnTo>
                    <a:pt x="888" y="3777"/>
                  </a:lnTo>
                  <a:lnTo>
                    <a:pt x="907" y="3777"/>
                  </a:lnTo>
                  <a:lnTo>
                    <a:pt x="989" y="3777"/>
                  </a:lnTo>
                  <a:lnTo>
                    <a:pt x="1018" y="3777"/>
                  </a:lnTo>
                  <a:lnTo>
                    <a:pt x="1944" y="339"/>
                  </a:lnTo>
                  <a:lnTo>
                    <a:pt x="1018" y="3777"/>
                  </a:lnTo>
                  <a:lnTo>
                    <a:pt x="1018" y="3757"/>
                  </a:lnTo>
                  <a:lnTo>
                    <a:pt x="1018" y="3731"/>
                  </a:lnTo>
                  <a:lnTo>
                    <a:pt x="1018" y="3701"/>
                  </a:lnTo>
                  <a:lnTo>
                    <a:pt x="1022" y="3676"/>
                  </a:lnTo>
                  <a:lnTo>
                    <a:pt x="1022" y="3656"/>
                  </a:lnTo>
                  <a:lnTo>
                    <a:pt x="1027" y="3630"/>
                  </a:lnTo>
                  <a:lnTo>
                    <a:pt x="1037" y="3605"/>
                  </a:lnTo>
                  <a:lnTo>
                    <a:pt x="1051" y="3585"/>
                  </a:lnTo>
                  <a:lnTo>
                    <a:pt x="1046" y="3570"/>
                  </a:lnTo>
                  <a:lnTo>
                    <a:pt x="1042" y="3549"/>
                  </a:lnTo>
                  <a:lnTo>
                    <a:pt x="1037" y="3534"/>
                  </a:lnTo>
                  <a:lnTo>
                    <a:pt x="1032" y="3514"/>
                  </a:lnTo>
                  <a:lnTo>
                    <a:pt x="1032" y="3499"/>
                  </a:lnTo>
                  <a:lnTo>
                    <a:pt x="1032" y="3479"/>
                  </a:lnTo>
                  <a:lnTo>
                    <a:pt x="1032" y="3464"/>
                  </a:lnTo>
                  <a:lnTo>
                    <a:pt x="1032" y="3443"/>
                  </a:lnTo>
                  <a:lnTo>
                    <a:pt x="1027" y="3418"/>
                  </a:lnTo>
                  <a:lnTo>
                    <a:pt x="1022" y="3393"/>
                  </a:lnTo>
                  <a:lnTo>
                    <a:pt x="1018" y="3367"/>
                  </a:lnTo>
                  <a:lnTo>
                    <a:pt x="1018" y="3342"/>
                  </a:lnTo>
                  <a:lnTo>
                    <a:pt x="1022" y="3312"/>
                  </a:lnTo>
                  <a:lnTo>
                    <a:pt x="1027" y="3287"/>
                  </a:lnTo>
                  <a:lnTo>
                    <a:pt x="1027" y="3266"/>
                  </a:lnTo>
                  <a:lnTo>
                    <a:pt x="1032" y="3241"/>
                  </a:lnTo>
                  <a:lnTo>
                    <a:pt x="1037" y="3221"/>
                  </a:lnTo>
                  <a:lnTo>
                    <a:pt x="1042" y="3201"/>
                  </a:lnTo>
                  <a:lnTo>
                    <a:pt x="1051" y="3185"/>
                  </a:lnTo>
                  <a:lnTo>
                    <a:pt x="1056" y="3165"/>
                  </a:lnTo>
                  <a:lnTo>
                    <a:pt x="1061" y="3150"/>
                  </a:lnTo>
                  <a:lnTo>
                    <a:pt x="1066" y="3130"/>
                  </a:lnTo>
                  <a:lnTo>
                    <a:pt x="1070" y="3115"/>
                  </a:lnTo>
                  <a:lnTo>
                    <a:pt x="1080" y="3099"/>
                  </a:lnTo>
                  <a:lnTo>
                    <a:pt x="1085" y="3079"/>
                  </a:lnTo>
                  <a:lnTo>
                    <a:pt x="1090" y="3064"/>
                  </a:lnTo>
                  <a:lnTo>
                    <a:pt x="1099" y="3049"/>
                  </a:lnTo>
                  <a:lnTo>
                    <a:pt x="1109" y="3029"/>
                  </a:lnTo>
                  <a:lnTo>
                    <a:pt x="1114" y="3014"/>
                  </a:lnTo>
                  <a:lnTo>
                    <a:pt x="1123" y="2998"/>
                  </a:lnTo>
                  <a:lnTo>
                    <a:pt x="1128" y="2983"/>
                  </a:lnTo>
                  <a:lnTo>
                    <a:pt x="1138" y="2968"/>
                  </a:lnTo>
                  <a:lnTo>
                    <a:pt x="1147" y="2953"/>
                  </a:lnTo>
                  <a:lnTo>
                    <a:pt x="1157" y="2933"/>
                  </a:lnTo>
                  <a:lnTo>
                    <a:pt x="1166" y="2923"/>
                  </a:lnTo>
                  <a:lnTo>
                    <a:pt x="1176" y="2907"/>
                  </a:lnTo>
                  <a:lnTo>
                    <a:pt x="1181" y="2887"/>
                  </a:lnTo>
                  <a:lnTo>
                    <a:pt x="1190" y="2872"/>
                  </a:lnTo>
                  <a:lnTo>
                    <a:pt x="1200" y="2862"/>
                  </a:lnTo>
                  <a:lnTo>
                    <a:pt x="1214" y="2847"/>
                  </a:lnTo>
                  <a:lnTo>
                    <a:pt x="1224" y="2832"/>
                  </a:lnTo>
                  <a:lnTo>
                    <a:pt x="1234" y="2816"/>
                  </a:lnTo>
                  <a:lnTo>
                    <a:pt x="1243" y="2801"/>
                  </a:lnTo>
                  <a:lnTo>
                    <a:pt x="1258" y="2791"/>
                  </a:lnTo>
                  <a:lnTo>
                    <a:pt x="1267" y="2776"/>
                  </a:lnTo>
                  <a:lnTo>
                    <a:pt x="1277" y="2761"/>
                  </a:lnTo>
                  <a:lnTo>
                    <a:pt x="1291" y="2751"/>
                  </a:lnTo>
                  <a:lnTo>
                    <a:pt x="1301" y="2735"/>
                  </a:lnTo>
                  <a:lnTo>
                    <a:pt x="1306" y="2720"/>
                  </a:lnTo>
                  <a:lnTo>
                    <a:pt x="1306" y="2705"/>
                  </a:lnTo>
                  <a:lnTo>
                    <a:pt x="1306" y="2695"/>
                  </a:lnTo>
                  <a:lnTo>
                    <a:pt x="1306" y="2680"/>
                  </a:lnTo>
                  <a:lnTo>
                    <a:pt x="1306" y="2675"/>
                  </a:lnTo>
                  <a:lnTo>
                    <a:pt x="1310" y="2675"/>
                  </a:lnTo>
                  <a:lnTo>
                    <a:pt x="1315" y="2675"/>
                  </a:lnTo>
                  <a:lnTo>
                    <a:pt x="1320" y="2675"/>
                  </a:lnTo>
                  <a:lnTo>
                    <a:pt x="1325" y="2675"/>
                  </a:lnTo>
                  <a:lnTo>
                    <a:pt x="1330" y="2675"/>
                  </a:lnTo>
                  <a:lnTo>
                    <a:pt x="1330" y="2670"/>
                  </a:lnTo>
                  <a:lnTo>
                    <a:pt x="1334" y="2670"/>
                  </a:lnTo>
                  <a:lnTo>
                    <a:pt x="1339" y="2670"/>
                  </a:lnTo>
                  <a:lnTo>
                    <a:pt x="1344" y="2670"/>
                  </a:lnTo>
                  <a:lnTo>
                    <a:pt x="1349" y="2670"/>
                  </a:lnTo>
                  <a:lnTo>
                    <a:pt x="1354" y="2665"/>
                  </a:lnTo>
                  <a:lnTo>
                    <a:pt x="1358" y="2665"/>
                  </a:lnTo>
                  <a:lnTo>
                    <a:pt x="1368" y="2639"/>
                  </a:lnTo>
                  <a:lnTo>
                    <a:pt x="1378" y="2619"/>
                  </a:lnTo>
                  <a:lnTo>
                    <a:pt x="1392" y="2599"/>
                  </a:lnTo>
                  <a:lnTo>
                    <a:pt x="1402" y="2579"/>
                  </a:lnTo>
                  <a:lnTo>
                    <a:pt x="1416" y="2559"/>
                  </a:lnTo>
                  <a:lnTo>
                    <a:pt x="1430" y="2538"/>
                  </a:lnTo>
                  <a:lnTo>
                    <a:pt x="1445" y="2518"/>
                  </a:lnTo>
                  <a:lnTo>
                    <a:pt x="1454" y="2498"/>
                  </a:lnTo>
                  <a:lnTo>
                    <a:pt x="1469" y="2478"/>
                  </a:lnTo>
                  <a:lnTo>
                    <a:pt x="1478" y="2457"/>
                  </a:lnTo>
                  <a:lnTo>
                    <a:pt x="1488" y="2432"/>
                  </a:lnTo>
                  <a:lnTo>
                    <a:pt x="1493" y="2412"/>
                  </a:lnTo>
                  <a:lnTo>
                    <a:pt x="1498" y="2387"/>
                  </a:lnTo>
                  <a:lnTo>
                    <a:pt x="1498" y="2361"/>
                  </a:lnTo>
                  <a:lnTo>
                    <a:pt x="1498" y="2336"/>
                  </a:lnTo>
                  <a:lnTo>
                    <a:pt x="1493" y="2311"/>
                  </a:lnTo>
                  <a:lnTo>
                    <a:pt x="1493" y="2296"/>
                  </a:lnTo>
                  <a:lnTo>
                    <a:pt x="1498" y="2280"/>
                  </a:lnTo>
                  <a:lnTo>
                    <a:pt x="1502" y="2265"/>
                  </a:lnTo>
                  <a:lnTo>
                    <a:pt x="1507" y="2250"/>
                  </a:lnTo>
                  <a:lnTo>
                    <a:pt x="1512" y="2235"/>
                  </a:lnTo>
                  <a:lnTo>
                    <a:pt x="1517" y="2220"/>
                  </a:lnTo>
                  <a:lnTo>
                    <a:pt x="1522" y="2205"/>
                  </a:lnTo>
                  <a:lnTo>
                    <a:pt x="1526" y="2189"/>
                  </a:lnTo>
                  <a:lnTo>
                    <a:pt x="1531" y="2174"/>
                  </a:lnTo>
                  <a:lnTo>
                    <a:pt x="1536" y="2159"/>
                  </a:lnTo>
                  <a:lnTo>
                    <a:pt x="1541" y="2144"/>
                  </a:lnTo>
                  <a:lnTo>
                    <a:pt x="1546" y="2129"/>
                  </a:lnTo>
                  <a:lnTo>
                    <a:pt x="1546" y="2114"/>
                  </a:lnTo>
                  <a:lnTo>
                    <a:pt x="1550" y="2103"/>
                  </a:lnTo>
                  <a:lnTo>
                    <a:pt x="1550" y="2083"/>
                  </a:lnTo>
                  <a:lnTo>
                    <a:pt x="1550" y="2073"/>
                  </a:lnTo>
                  <a:lnTo>
                    <a:pt x="1550" y="2053"/>
                  </a:lnTo>
                  <a:lnTo>
                    <a:pt x="1555" y="2038"/>
                  </a:lnTo>
                  <a:lnTo>
                    <a:pt x="1555" y="2018"/>
                  </a:lnTo>
                  <a:lnTo>
                    <a:pt x="1560" y="2002"/>
                  </a:lnTo>
                  <a:lnTo>
                    <a:pt x="1560" y="1987"/>
                  </a:lnTo>
                  <a:lnTo>
                    <a:pt x="1560" y="1967"/>
                  </a:lnTo>
                  <a:lnTo>
                    <a:pt x="1555" y="1957"/>
                  </a:lnTo>
                  <a:lnTo>
                    <a:pt x="1546" y="1942"/>
                  </a:lnTo>
                  <a:lnTo>
                    <a:pt x="1555" y="1911"/>
                  </a:lnTo>
                  <a:lnTo>
                    <a:pt x="1565" y="1876"/>
                  </a:lnTo>
                  <a:lnTo>
                    <a:pt x="1570" y="1841"/>
                  </a:lnTo>
                  <a:lnTo>
                    <a:pt x="1579" y="1810"/>
                  </a:lnTo>
                  <a:lnTo>
                    <a:pt x="1584" y="1775"/>
                  </a:lnTo>
                  <a:lnTo>
                    <a:pt x="1589" y="1739"/>
                  </a:lnTo>
                  <a:lnTo>
                    <a:pt x="1594" y="1704"/>
                  </a:lnTo>
                  <a:lnTo>
                    <a:pt x="1594" y="1669"/>
                  </a:lnTo>
                  <a:lnTo>
                    <a:pt x="1598" y="1633"/>
                  </a:lnTo>
                  <a:lnTo>
                    <a:pt x="1603" y="1603"/>
                  </a:lnTo>
                  <a:lnTo>
                    <a:pt x="1608" y="1568"/>
                  </a:lnTo>
                  <a:lnTo>
                    <a:pt x="1613" y="1532"/>
                  </a:lnTo>
                  <a:lnTo>
                    <a:pt x="1622" y="1497"/>
                  </a:lnTo>
                  <a:lnTo>
                    <a:pt x="1632" y="1466"/>
                  </a:lnTo>
                  <a:lnTo>
                    <a:pt x="1642" y="1436"/>
                  </a:lnTo>
                  <a:lnTo>
                    <a:pt x="1651" y="1401"/>
                  </a:lnTo>
                  <a:lnTo>
                    <a:pt x="1651" y="1391"/>
                  </a:lnTo>
                  <a:lnTo>
                    <a:pt x="1646" y="1375"/>
                  </a:lnTo>
                  <a:lnTo>
                    <a:pt x="1646" y="1360"/>
                  </a:lnTo>
                  <a:lnTo>
                    <a:pt x="1646" y="1350"/>
                  </a:lnTo>
                  <a:lnTo>
                    <a:pt x="1651" y="1335"/>
                  </a:lnTo>
                  <a:lnTo>
                    <a:pt x="1651" y="1325"/>
                  </a:lnTo>
                  <a:lnTo>
                    <a:pt x="1656" y="1310"/>
                  </a:lnTo>
                  <a:lnTo>
                    <a:pt x="1661" y="1295"/>
                  </a:lnTo>
                  <a:lnTo>
                    <a:pt x="1661" y="1284"/>
                  </a:lnTo>
                  <a:lnTo>
                    <a:pt x="1666" y="1269"/>
                  </a:lnTo>
                  <a:lnTo>
                    <a:pt x="1670" y="1259"/>
                  </a:lnTo>
                  <a:lnTo>
                    <a:pt x="1670" y="1244"/>
                  </a:lnTo>
                  <a:lnTo>
                    <a:pt x="1670" y="1229"/>
                  </a:lnTo>
                  <a:lnTo>
                    <a:pt x="1670" y="1219"/>
                  </a:lnTo>
                  <a:lnTo>
                    <a:pt x="1670" y="1203"/>
                  </a:lnTo>
                  <a:lnTo>
                    <a:pt x="1666" y="1193"/>
                  </a:lnTo>
                  <a:lnTo>
                    <a:pt x="1757" y="1118"/>
                  </a:lnTo>
                  <a:lnTo>
                    <a:pt x="1762" y="1102"/>
                  </a:lnTo>
                  <a:lnTo>
                    <a:pt x="1762" y="1092"/>
                  </a:lnTo>
                  <a:lnTo>
                    <a:pt x="1766" y="1077"/>
                  </a:lnTo>
                  <a:lnTo>
                    <a:pt x="1766" y="1062"/>
                  </a:lnTo>
                  <a:lnTo>
                    <a:pt x="1766" y="1047"/>
                  </a:lnTo>
                  <a:lnTo>
                    <a:pt x="1766" y="1032"/>
                  </a:lnTo>
                  <a:lnTo>
                    <a:pt x="1771" y="1016"/>
                  </a:lnTo>
                  <a:lnTo>
                    <a:pt x="1776" y="1006"/>
                  </a:lnTo>
                  <a:lnTo>
                    <a:pt x="1781" y="996"/>
                  </a:lnTo>
                  <a:lnTo>
                    <a:pt x="1786" y="991"/>
                  </a:lnTo>
                  <a:lnTo>
                    <a:pt x="1790" y="986"/>
                  </a:lnTo>
                  <a:lnTo>
                    <a:pt x="1795" y="976"/>
                  </a:lnTo>
                  <a:lnTo>
                    <a:pt x="1800" y="966"/>
                  </a:lnTo>
                  <a:lnTo>
                    <a:pt x="1805" y="961"/>
                  </a:lnTo>
                  <a:lnTo>
                    <a:pt x="1805" y="951"/>
                  </a:lnTo>
                  <a:lnTo>
                    <a:pt x="1810" y="941"/>
                  </a:lnTo>
                  <a:lnTo>
                    <a:pt x="1814" y="936"/>
                  </a:lnTo>
                  <a:lnTo>
                    <a:pt x="1814" y="925"/>
                  </a:lnTo>
                  <a:lnTo>
                    <a:pt x="1819" y="915"/>
                  </a:lnTo>
                  <a:lnTo>
                    <a:pt x="1824" y="905"/>
                  </a:lnTo>
                  <a:lnTo>
                    <a:pt x="1829" y="900"/>
                  </a:lnTo>
                  <a:lnTo>
                    <a:pt x="1829" y="890"/>
                  </a:lnTo>
                  <a:lnTo>
                    <a:pt x="1834" y="880"/>
                  </a:lnTo>
                  <a:lnTo>
                    <a:pt x="1838" y="875"/>
                  </a:lnTo>
                  <a:lnTo>
                    <a:pt x="1843" y="865"/>
                  </a:lnTo>
                  <a:lnTo>
                    <a:pt x="1843" y="855"/>
                  </a:lnTo>
                  <a:lnTo>
                    <a:pt x="1848" y="845"/>
                  </a:lnTo>
                  <a:lnTo>
                    <a:pt x="1848" y="834"/>
                  </a:lnTo>
                  <a:lnTo>
                    <a:pt x="1848" y="824"/>
                  </a:lnTo>
                  <a:lnTo>
                    <a:pt x="1853" y="814"/>
                  </a:lnTo>
                  <a:lnTo>
                    <a:pt x="1853" y="804"/>
                  </a:lnTo>
                  <a:lnTo>
                    <a:pt x="1858" y="799"/>
                  </a:lnTo>
                  <a:lnTo>
                    <a:pt x="1862" y="789"/>
                  </a:lnTo>
                  <a:lnTo>
                    <a:pt x="1867" y="779"/>
                  </a:lnTo>
                  <a:lnTo>
                    <a:pt x="1867" y="769"/>
                  </a:lnTo>
                  <a:lnTo>
                    <a:pt x="1867" y="759"/>
                  </a:lnTo>
                  <a:lnTo>
                    <a:pt x="1805" y="688"/>
                  </a:lnTo>
                  <a:lnTo>
                    <a:pt x="1800" y="668"/>
                  </a:lnTo>
                  <a:lnTo>
                    <a:pt x="1795" y="647"/>
                  </a:lnTo>
                  <a:lnTo>
                    <a:pt x="1790" y="622"/>
                  </a:lnTo>
                  <a:lnTo>
                    <a:pt x="1790" y="602"/>
                  </a:lnTo>
                  <a:lnTo>
                    <a:pt x="1790" y="577"/>
                  </a:lnTo>
                  <a:lnTo>
                    <a:pt x="1790" y="556"/>
                  </a:lnTo>
                  <a:lnTo>
                    <a:pt x="1795" y="536"/>
                  </a:lnTo>
                  <a:lnTo>
                    <a:pt x="1800" y="511"/>
                  </a:lnTo>
                  <a:lnTo>
                    <a:pt x="1805" y="491"/>
                  </a:lnTo>
                  <a:lnTo>
                    <a:pt x="1814" y="470"/>
                  </a:lnTo>
                  <a:lnTo>
                    <a:pt x="1824" y="450"/>
                  </a:lnTo>
                  <a:lnTo>
                    <a:pt x="1834" y="430"/>
                  </a:lnTo>
                  <a:lnTo>
                    <a:pt x="1848" y="415"/>
                  </a:lnTo>
                  <a:lnTo>
                    <a:pt x="1862" y="395"/>
                  </a:lnTo>
                  <a:lnTo>
                    <a:pt x="1877" y="379"/>
                  </a:lnTo>
                  <a:lnTo>
                    <a:pt x="1896" y="364"/>
                  </a:lnTo>
                  <a:lnTo>
                    <a:pt x="1944" y="339"/>
                  </a:lnTo>
                  <a:lnTo>
                    <a:pt x="1018" y="3777"/>
                  </a:lnTo>
                  <a:lnTo>
                    <a:pt x="1944" y="3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1" name="Freeform 4"/>
            <p:cNvSpPr>
              <a:spLocks/>
            </p:cNvSpPr>
            <p:nvPr/>
          </p:nvSpPr>
          <p:spPr bwMode="auto">
            <a:xfrm>
              <a:off x="2045" y="624"/>
              <a:ext cx="1574" cy="3176"/>
            </a:xfrm>
            <a:custGeom>
              <a:avLst/>
              <a:gdLst>
                <a:gd name="T0" fmla="*/ 1052 w 1944"/>
                <a:gd name="T1" fmla="*/ 3590 h 3782"/>
                <a:gd name="T2" fmla="*/ 1018 w 1944"/>
                <a:gd name="T3" fmla="*/ 3398 h 3782"/>
                <a:gd name="T4" fmla="*/ 1052 w 1944"/>
                <a:gd name="T5" fmla="*/ 3170 h 3782"/>
                <a:gd name="T6" fmla="*/ 1124 w 1944"/>
                <a:gd name="T7" fmla="*/ 3003 h 3782"/>
                <a:gd name="T8" fmla="*/ 1210 w 1944"/>
                <a:gd name="T9" fmla="*/ 2852 h 3782"/>
                <a:gd name="T10" fmla="*/ 1306 w 1944"/>
                <a:gd name="T11" fmla="*/ 2710 h 3782"/>
                <a:gd name="T12" fmla="*/ 1340 w 1944"/>
                <a:gd name="T13" fmla="*/ 2675 h 3782"/>
                <a:gd name="T14" fmla="*/ 1431 w 1944"/>
                <a:gd name="T15" fmla="*/ 2543 h 3782"/>
                <a:gd name="T16" fmla="*/ 1493 w 1944"/>
                <a:gd name="T17" fmla="*/ 2316 h 3782"/>
                <a:gd name="T18" fmla="*/ 1536 w 1944"/>
                <a:gd name="T19" fmla="*/ 2164 h 3782"/>
                <a:gd name="T20" fmla="*/ 1560 w 1944"/>
                <a:gd name="T21" fmla="*/ 2007 h 3782"/>
                <a:gd name="T22" fmla="*/ 1589 w 1944"/>
                <a:gd name="T23" fmla="*/ 1744 h 3782"/>
                <a:gd name="T24" fmla="*/ 1652 w 1944"/>
                <a:gd name="T25" fmla="*/ 1406 h 3782"/>
                <a:gd name="T26" fmla="*/ 1666 w 1944"/>
                <a:gd name="T27" fmla="*/ 1274 h 3782"/>
                <a:gd name="T28" fmla="*/ 1762 w 1944"/>
                <a:gd name="T29" fmla="*/ 1082 h 3782"/>
                <a:gd name="T30" fmla="*/ 1800 w 1944"/>
                <a:gd name="T31" fmla="*/ 971 h 3782"/>
                <a:gd name="T32" fmla="*/ 1834 w 1944"/>
                <a:gd name="T33" fmla="*/ 885 h 3782"/>
                <a:gd name="T34" fmla="*/ 1863 w 1944"/>
                <a:gd name="T35" fmla="*/ 794 h 3782"/>
                <a:gd name="T36" fmla="*/ 1791 w 1944"/>
                <a:gd name="T37" fmla="*/ 561 h 3782"/>
                <a:gd name="T38" fmla="*/ 1896 w 1944"/>
                <a:gd name="T39" fmla="*/ 369 h 3782"/>
                <a:gd name="T40" fmla="*/ 1916 w 1944"/>
                <a:gd name="T41" fmla="*/ 278 h 3782"/>
                <a:gd name="T42" fmla="*/ 1863 w 1944"/>
                <a:gd name="T43" fmla="*/ 217 h 3782"/>
                <a:gd name="T44" fmla="*/ 1776 w 1944"/>
                <a:gd name="T45" fmla="*/ 182 h 3782"/>
                <a:gd name="T46" fmla="*/ 1680 w 1944"/>
                <a:gd name="T47" fmla="*/ 162 h 3782"/>
                <a:gd name="T48" fmla="*/ 1618 w 1944"/>
                <a:gd name="T49" fmla="*/ 111 h 3782"/>
                <a:gd name="T50" fmla="*/ 1536 w 1944"/>
                <a:gd name="T51" fmla="*/ 46 h 3782"/>
                <a:gd name="T52" fmla="*/ 1436 w 1944"/>
                <a:gd name="T53" fmla="*/ 10 h 3782"/>
                <a:gd name="T54" fmla="*/ 1325 w 1944"/>
                <a:gd name="T55" fmla="*/ 81 h 3782"/>
                <a:gd name="T56" fmla="*/ 1282 w 1944"/>
                <a:gd name="T57" fmla="*/ 162 h 3782"/>
                <a:gd name="T58" fmla="*/ 1176 w 1944"/>
                <a:gd name="T59" fmla="*/ 202 h 3782"/>
                <a:gd name="T60" fmla="*/ 1071 w 1944"/>
                <a:gd name="T61" fmla="*/ 243 h 3782"/>
                <a:gd name="T62" fmla="*/ 980 w 1944"/>
                <a:gd name="T63" fmla="*/ 298 h 3782"/>
                <a:gd name="T64" fmla="*/ 864 w 1944"/>
                <a:gd name="T65" fmla="*/ 420 h 3782"/>
                <a:gd name="T66" fmla="*/ 778 w 1944"/>
                <a:gd name="T67" fmla="*/ 561 h 3782"/>
                <a:gd name="T68" fmla="*/ 749 w 1944"/>
                <a:gd name="T69" fmla="*/ 672 h 3782"/>
                <a:gd name="T70" fmla="*/ 629 w 1944"/>
                <a:gd name="T71" fmla="*/ 799 h 3782"/>
                <a:gd name="T72" fmla="*/ 576 w 1944"/>
                <a:gd name="T73" fmla="*/ 860 h 3782"/>
                <a:gd name="T74" fmla="*/ 514 w 1944"/>
                <a:gd name="T75" fmla="*/ 976 h 3782"/>
                <a:gd name="T76" fmla="*/ 437 w 1944"/>
                <a:gd name="T77" fmla="*/ 1143 h 3782"/>
                <a:gd name="T78" fmla="*/ 356 w 1944"/>
                <a:gd name="T79" fmla="*/ 1304 h 3782"/>
                <a:gd name="T80" fmla="*/ 260 w 1944"/>
                <a:gd name="T81" fmla="*/ 1466 h 3782"/>
                <a:gd name="T82" fmla="*/ 159 w 1944"/>
                <a:gd name="T83" fmla="*/ 1658 h 3782"/>
                <a:gd name="T84" fmla="*/ 63 w 1944"/>
                <a:gd name="T85" fmla="*/ 1840 h 3782"/>
                <a:gd name="T86" fmla="*/ 39 w 1944"/>
                <a:gd name="T87" fmla="*/ 2063 h 3782"/>
                <a:gd name="T88" fmla="*/ 10 w 1944"/>
                <a:gd name="T89" fmla="*/ 2391 h 3782"/>
                <a:gd name="T90" fmla="*/ 24 w 1944"/>
                <a:gd name="T91" fmla="*/ 2574 h 3782"/>
                <a:gd name="T92" fmla="*/ 92 w 1944"/>
                <a:gd name="T93" fmla="*/ 2639 h 3782"/>
                <a:gd name="T94" fmla="*/ 164 w 1944"/>
                <a:gd name="T95" fmla="*/ 2756 h 3782"/>
                <a:gd name="T96" fmla="*/ 250 w 1944"/>
                <a:gd name="T97" fmla="*/ 2912 h 3782"/>
                <a:gd name="T98" fmla="*/ 250 w 1944"/>
                <a:gd name="T99" fmla="*/ 2973 h 3782"/>
                <a:gd name="T100" fmla="*/ 269 w 1944"/>
                <a:gd name="T101" fmla="*/ 3059 h 3782"/>
                <a:gd name="T102" fmla="*/ 332 w 1944"/>
                <a:gd name="T103" fmla="*/ 3135 h 3782"/>
                <a:gd name="T104" fmla="*/ 399 w 1944"/>
                <a:gd name="T105" fmla="*/ 3170 h 3782"/>
                <a:gd name="T106" fmla="*/ 447 w 1944"/>
                <a:gd name="T107" fmla="*/ 3195 h 3782"/>
                <a:gd name="T108" fmla="*/ 500 w 1944"/>
                <a:gd name="T109" fmla="*/ 3211 h 3782"/>
                <a:gd name="T110" fmla="*/ 567 w 1944"/>
                <a:gd name="T111" fmla="*/ 3251 h 3782"/>
                <a:gd name="T112" fmla="*/ 644 w 1944"/>
                <a:gd name="T113" fmla="*/ 3327 h 3782"/>
                <a:gd name="T114" fmla="*/ 696 w 1944"/>
                <a:gd name="T115" fmla="*/ 3372 h 3782"/>
                <a:gd name="T116" fmla="*/ 792 w 1944"/>
                <a:gd name="T117" fmla="*/ 3620 h 3782"/>
                <a:gd name="T118" fmla="*/ 869 w 1944"/>
                <a:gd name="T119" fmla="*/ 3757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" h="3782">
                  <a:moveTo>
                    <a:pt x="989" y="3782"/>
                  </a:moveTo>
                  <a:lnTo>
                    <a:pt x="1013" y="3782"/>
                  </a:lnTo>
                  <a:lnTo>
                    <a:pt x="1018" y="3757"/>
                  </a:lnTo>
                  <a:lnTo>
                    <a:pt x="1018" y="3731"/>
                  </a:lnTo>
                  <a:lnTo>
                    <a:pt x="1018" y="3706"/>
                  </a:lnTo>
                  <a:lnTo>
                    <a:pt x="1018" y="3681"/>
                  </a:lnTo>
                  <a:lnTo>
                    <a:pt x="1023" y="3655"/>
                  </a:lnTo>
                  <a:lnTo>
                    <a:pt x="1028" y="3635"/>
                  </a:lnTo>
                  <a:lnTo>
                    <a:pt x="1037" y="3610"/>
                  </a:lnTo>
                  <a:lnTo>
                    <a:pt x="1052" y="3590"/>
                  </a:lnTo>
                  <a:lnTo>
                    <a:pt x="1042" y="3570"/>
                  </a:lnTo>
                  <a:lnTo>
                    <a:pt x="1037" y="3554"/>
                  </a:lnTo>
                  <a:lnTo>
                    <a:pt x="1037" y="3534"/>
                  </a:lnTo>
                  <a:lnTo>
                    <a:pt x="1032" y="3519"/>
                  </a:lnTo>
                  <a:lnTo>
                    <a:pt x="1032" y="3504"/>
                  </a:lnTo>
                  <a:lnTo>
                    <a:pt x="1028" y="3484"/>
                  </a:lnTo>
                  <a:lnTo>
                    <a:pt x="1032" y="3468"/>
                  </a:lnTo>
                  <a:lnTo>
                    <a:pt x="1032" y="3448"/>
                  </a:lnTo>
                  <a:lnTo>
                    <a:pt x="1023" y="3423"/>
                  </a:lnTo>
                  <a:lnTo>
                    <a:pt x="1018" y="3398"/>
                  </a:lnTo>
                  <a:lnTo>
                    <a:pt x="1018" y="3372"/>
                  </a:lnTo>
                  <a:lnTo>
                    <a:pt x="1018" y="3342"/>
                  </a:lnTo>
                  <a:lnTo>
                    <a:pt x="1023" y="3317"/>
                  </a:lnTo>
                  <a:lnTo>
                    <a:pt x="1023" y="3291"/>
                  </a:lnTo>
                  <a:lnTo>
                    <a:pt x="1028" y="3266"/>
                  </a:lnTo>
                  <a:lnTo>
                    <a:pt x="1032" y="3241"/>
                  </a:lnTo>
                  <a:lnTo>
                    <a:pt x="1037" y="3226"/>
                  </a:lnTo>
                  <a:lnTo>
                    <a:pt x="1042" y="3206"/>
                  </a:lnTo>
                  <a:lnTo>
                    <a:pt x="1047" y="3190"/>
                  </a:lnTo>
                  <a:lnTo>
                    <a:pt x="1052" y="3170"/>
                  </a:lnTo>
                  <a:lnTo>
                    <a:pt x="1061" y="3155"/>
                  </a:lnTo>
                  <a:lnTo>
                    <a:pt x="1066" y="3135"/>
                  </a:lnTo>
                  <a:lnTo>
                    <a:pt x="1071" y="3120"/>
                  </a:lnTo>
                  <a:lnTo>
                    <a:pt x="1080" y="3104"/>
                  </a:lnTo>
                  <a:lnTo>
                    <a:pt x="1085" y="3084"/>
                  </a:lnTo>
                  <a:lnTo>
                    <a:pt x="1090" y="3069"/>
                  </a:lnTo>
                  <a:lnTo>
                    <a:pt x="1100" y="3054"/>
                  </a:lnTo>
                  <a:lnTo>
                    <a:pt x="1104" y="3034"/>
                  </a:lnTo>
                  <a:lnTo>
                    <a:pt x="1114" y="3018"/>
                  </a:lnTo>
                  <a:lnTo>
                    <a:pt x="1124" y="3003"/>
                  </a:lnTo>
                  <a:lnTo>
                    <a:pt x="1128" y="2988"/>
                  </a:lnTo>
                  <a:lnTo>
                    <a:pt x="1138" y="2973"/>
                  </a:lnTo>
                  <a:lnTo>
                    <a:pt x="1148" y="2958"/>
                  </a:lnTo>
                  <a:lnTo>
                    <a:pt x="1152" y="2938"/>
                  </a:lnTo>
                  <a:lnTo>
                    <a:pt x="1162" y="2922"/>
                  </a:lnTo>
                  <a:lnTo>
                    <a:pt x="1172" y="2907"/>
                  </a:lnTo>
                  <a:lnTo>
                    <a:pt x="1181" y="2892"/>
                  </a:lnTo>
                  <a:lnTo>
                    <a:pt x="1191" y="2877"/>
                  </a:lnTo>
                  <a:lnTo>
                    <a:pt x="1200" y="2867"/>
                  </a:lnTo>
                  <a:lnTo>
                    <a:pt x="1210" y="2852"/>
                  </a:lnTo>
                  <a:lnTo>
                    <a:pt x="1224" y="2836"/>
                  </a:lnTo>
                  <a:lnTo>
                    <a:pt x="1234" y="2821"/>
                  </a:lnTo>
                  <a:lnTo>
                    <a:pt x="1244" y="2806"/>
                  </a:lnTo>
                  <a:lnTo>
                    <a:pt x="1253" y="2791"/>
                  </a:lnTo>
                  <a:lnTo>
                    <a:pt x="1268" y="2781"/>
                  </a:lnTo>
                  <a:lnTo>
                    <a:pt x="1277" y="2766"/>
                  </a:lnTo>
                  <a:lnTo>
                    <a:pt x="1292" y="2750"/>
                  </a:lnTo>
                  <a:lnTo>
                    <a:pt x="1301" y="2740"/>
                  </a:lnTo>
                  <a:lnTo>
                    <a:pt x="1306" y="2725"/>
                  </a:lnTo>
                  <a:lnTo>
                    <a:pt x="1306" y="2710"/>
                  </a:lnTo>
                  <a:lnTo>
                    <a:pt x="1301" y="2695"/>
                  </a:lnTo>
                  <a:lnTo>
                    <a:pt x="1301" y="2685"/>
                  </a:lnTo>
                  <a:lnTo>
                    <a:pt x="1306" y="2680"/>
                  </a:lnTo>
                  <a:lnTo>
                    <a:pt x="1311" y="2680"/>
                  </a:lnTo>
                  <a:lnTo>
                    <a:pt x="1316" y="2680"/>
                  </a:lnTo>
                  <a:lnTo>
                    <a:pt x="1320" y="2680"/>
                  </a:lnTo>
                  <a:lnTo>
                    <a:pt x="1325" y="2680"/>
                  </a:lnTo>
                  <a:lnTo>
                    <a:pt x="1330" y="2675"/>
                  </a:lnTo>
                  <a:lnTo>
                    <a:pt x="1335" y="2675"/>
                  </a:lnTo>
                  <a:lnTo>
                    <a:pt x="1340" y="2675"/>
                  </a:lnTo>
                  <a:lnTo>
                    <a:pt x="1344" y="2675"/>
                  </a:lnTo>
                  <a:lnTo>
                    <a:pt x="1349" y="2670"/>
                  </a:lnTo>
                  <a:lnTo>
                    <a:pt x="1354" y="2670"/>
                  </a:lnTo>
                  <a:lnTo>
                    <a:pt x="1359" y="2665"/>
                  </a:lnTo>
                  <a:lnTo>
                    <a:pt x="1368" y="2644"/>
                  </a:lnTo>
                  <a:lnTo>
                    <a:pt x="1378" y="2624"/>
                  </a:lnTo>
                  <a:lnTo>
                    <a:pt x="1388" y="2604"/>
                  </a:lnTo>
                  <a:lnTo>
                    <a:pt x="1402" y="2584"/>
                  </a:lnTo>
                  <a:lnTo>
                    <a:pt x="1416" y="2563"/>
                  </a:lnTo>
                  <a:lnTo>
                    <a:pt x="1431" y="2543"/>
                  </a:lnTo>
                  <a:lnTo>
                    <a:pt x="1445" y="2523"/>
                  </a:lnTo>
                  <a:lnTo>
                    <a:pt x="1455" y="2503"/>
                  </a:lnTo>
                  <a:lnTo>
                    <a:pt x="1469" y="2482"/>
                  </a:lnTo>
                  <a:lnTo>
                    <a:pt x="1479" y="2457"/>
                  </a:lnTo>
                  <a:lnTo>
                    <a:pt x="1488" y="2437"/>
                  </a:lnTo>
                  <a:lnTo>
                    <a:pt x="1493" y="2412"/>
                  </a:lnTo>
                  <a:lnTo>
                    <a:pt x="1498" y="2391"/>
                  </a:lnTo>
                  <a:lnTo>
                    <a:pt x="1498" y="2366"/>
                  </a:lnTo>
                  <a:lnTo>
                    <a:pt x="1498" y="2341"/>
                  </a:lnTo>
                  <a:lnTo>
                    <a:pt x="1493" y="2316"/>
                  </a:lnTo>
                  <a:lnTo>
                    <a:pt x="1493" y="2300"/>
                  </a:lnTo>
                  <a:lnTo>
                    <a:pt x="1498" y="2285"/>
                  </a:lnTo>
                  <a:lnTo>
                    <a:pt x="1503" y="2270"/>
                  </a:lnTo>
                  <a:lnTo>
                    <a:pt x="1508" y="2255"/>
                  </a:lnTo>
                  <a:lnTo>
                    <a:pt x="1512" y="2240"/>
                  </a:lnTo>
                  <a:lnTo>
                    <a:pt x="1517" y="2225"/>
                  </a:lnTo>
                  <a:lnTo>
                    <a:pt x="1522" y="2209"/>
                  </a:lnTo>
                  <a:lnTo>
                    <a:pt x="1527" y="2194"/>
                  </a:lnTo>
                  <a:lnTo>
                    <a:pt x="1532" y="2179"/>
                  </a:lnTo>
                  <a:lnTo>
                    <a:pt x="1536" y="2164"/>
                  </a:lnTo>
                  <a:lnTo>
                    <a:pt x="1541" y="2149"/>
                  </a:lnTo>
                  <a:lnTo>
                    <a:pt x="1541" y="2134"/>
                  </a:lnTo>
                  <a:lnTo>
                    <a:pt x="1546" y="2118"/>
                  </a:lnTo>
                  <a:lnTo>
                    <a:pt x="1546" y="2103"/>
                  </a:lnTo>
                  <a:lnTo>
                    <a:pt x="1551" y="2088"/>
                  </a:lnTo>
                  <a:lnTo>
                    <a:pt x="1551" y="2073"/>
                  </a:lnTo>
                  <a:lnTo>
                    <a:pt x="1551" y="2058"/>
                  </a:lnTo>
                  <a:lnTo>
                    <a:pt x="1556" y="2038"/>
                  </a:lnTo>
                  <a:lnTo>
                    <a:pt x="1556" y="2022"/>
                  </a:lnTo>
                  <a:lnTo>
                    <a:pt x="1560" y="2007"/>
                  </a:lnTo>
                  <a:lnTo>
                    <a:pt x="1560" y="1987"/>
                  </a:lnTo>
                  <a:lnTo>
                    <a:pt x="1560" y="1972"/>
                  </a:lnTo>
                  <a:lnTo>
                    <a:pt x="1556" y="1957"/>
                  </a:lnTo>
                  <a:lnTo>
                    <a:pt x="1541" y="1947"/>
                  </a:lnTo>
                  <a:lnTo>
                    <a:pt x="1556" y="1911"/>
                  </a:lnTo>
                  <a:lnTo>
                    <a:pt x="1560" y="1881"/>
                  </a:lnTo>
                  <a:lnTo>
                    <a:pt x="1570" y="1845"/>
                  </a:lnTo>
                  <a:lnTo>
                    <a:pt x="1575" y="1815"/>
                  </a:lnTo>
                  <a:lnTo>
                    <a:pt x="1580" y="1780"/>
                  </a:lnTo>
                  <a:lnTo>
                    <a:pt x="1589" y="1744"/>
                  </a:lnTo>
                  <a:lnTo>
                    <a:pt x="1589" y="1709"/>
                  </a:lnTo>
                  <a:lnTo>
                    <a:pt x="1594" y="1674"/>
                  </a:lnTo>
                  <a:lnTo>
                    <a:pt x="1599" y="1638"/>
                  </a:lnTo>
                  <a:lnTo>
                    <a:pt x="1604" y="1608"/>
                  </a:lnTo>
                  <a:lnTo>
                    <a:pt x="1608" y="1572"/>
                  </a:lnTo>
                  <a:lnTo>
                    <a:pt x="1613" y="1537"/>
                  </a:lnTo>
                  <a:lnTo>
                    <a:pt x="1623" y="1502"/>
                  </a:lnTo>
                  <a:lnTo>
                    <a:pt x="1632" y="1471"/>
                  </a:lnTo>
                  <a:lnTo>
                    <a:pt x="1642" y="1436"/>
                  </a:lnTo>
                  <a:lnTo>
                    <a:pt x="1652" y="1406"/>
                  </a:lnTo>
                  <a:lnTo>
                    <a:pt x="1647" y="1390"/>
                  </a:lnTo>
                  <a:lnTo>
                    <a:pt x="1647" y="1380"/>
                  </a:lnTo>
                  <a:lnTo>
                    <a:pt x="1647" y="1365"/>
                  </a:lnTo>
                  <a:lnTo>
                    <a:pt x="1647" y="1355"/>
                  </a:lnTo>
                  <a:lnTo>
                    <a:pt x="1647" y="1340"/>
                  </a:lnTo>
                  <a:lnTo>
                    <a:pt x="1652" y="1325"/>
                  </a:lnTo>
                  <a:lnTo>
                    <a:pt x="1656" y="1315"/>
                  </a:lnTo>
                  <a:lnTo>
                    <a:pt x="1656" y="1299"/>
                  </a:lnTo>
                  <a:lnTo>
                    <a:pt x="1661" y="1289"/>
                  </a:lnTo>
                  <a:lnTo>
                    <a:pt x="1666" y="1274"/>
                  </a:lnTo>
                  <a:lnTo>
                    <a:pt x="1671" y="1259"/>
                  </a:lnTo>
                  <a:lnTo>
                    <a:pt x="1671" y="1249"/>
                  </a:lnTo>
                  <a:lnTo>
                    <a:pt x="1671" y="1234"/>
                  </a:lnTo>
                  <a:lnTo>
                    <a:pt x="1671" y="1224"/>
                  </a:lnTo>
                  <a:lnTo>
                    <a:pt x="1671" y="1208"/>
                  </a:lnTo>
                  <a:lnTo>
                    <a:pt x="1666" y="1198"/>
                  </a:lnTo>
                  <a:lnTo>
                    <a:pt x="1757" y="1122"/>
                  </a:lnTo>
                  <a:lnTo>
                    <a:pt x="1762" y="1107"/>
                  </a:lnTo>
                  <a:lnTo>
                    <a:pt x="1762" y="1097"/>
                  </a:lnTo>
                  <a:lnTo>
                    <a:pt x="1762" y="1082"/>
                  </a:lnTo>
                  <a:lnTo>
                    <a:pt x="1767" y="1067"/>
                  </a:lnTo>
                  <a:lnTo>
                    <a:pt x="1767" y="1052"/>
                  </a:lnTo>
                  <a:lnTo>
                    <a:pt x="1767" y="1036"/>
                  </a:lnTo>
                  <a:lnTo>
                    <a:pt x="1767" y="1021"/>
                  </a:lnTo>
                  <a:lnTo>
                    <a:pt x="1772" y="1006"/>
                  </a:lnTo>
                  <a:lnTo>
                    <a:pt x="1781" y="1001"/>
                  </a:lnTo>
                  <a:lnTo>
                    <a:pt x="1786" y="996"/>
                  </a:lnTo>
                  <a:lnTo>
                    <a:pt x="1791" y="986"/>
                  </a:lnTo>
                  <a:lnTo>
                    <a:pt x="1796" y="981"/>
                  </a:lnTo>
                  <a:lnTo>
                    <a:pt x="1800" y="971"/>
                  </a:lnTo>
                  <a:lnTo>
                    <a:pt x="1805" y="966"/>
                  </a:lnTo>
                  <a:lnTo>
                    <a:pt x="1805" y="956"/>
                  </a:lnTo>
                  <a:lnTo>
                    <a:pt x="1810" y="945"/>
                  </a:lnTo>
                  <a:lnTo>
                    <a:pt x="1815" y="935"/>
                  </a:lnTo>
                  <a:lnTo>
                    <a:pt x="1815" y="930"/>
                  </a:lnTo>
                  <a:lnTo>
                    <a:pt x="1820" y="920"/>
                  </a:lnTo>
                  <a:lnTo>
                    <a:pt x="1824" y="910"/>
                  </a:lnTo>
                  <a:lnTo>
                    <a:pt x="1824" y="905"/>
                  </a:lnTo>
                  <a:lnTo>
                    <a:pt x="1829" y="895"/>
                  </a:lnTo>
                  <a:lnTo>
                    <a:pt x="1834" y="885"/>
                  </a:lnTo>
                  <a:lnTo>
                    <a:pt x="1839" y="880"/>
                  </a:lnTo>
                  <a:lnTo>
                    <a:pt x="1844" y="870"/>
                  </a:lnTo>
                  <a:lnTo>
                    <a:pt x="1844" y="860"/>
                  </a:lnTo>
                  <a:lnTo>
                    <a:pt x="1844" y="849"/>
                  </a:lnTo>
                  <a:lnTo>
                    <a:pt x="1848" y="839"/>
                  </a:lnTo>
                  <a:lnTo>
                    <a:pt x="1848" y="829"/>
                  </a:lnTo>
                  <a:lnTo>
                    <a:pt x="1853" y="819"/>
                  </a:lnTo>
                  <a:lnTo>
                    <a:pt x="1853" y="809"/>
                  </a:lnTo>
                  <a:lnTo>
                    <a:pt x="1858" y="799"/>
                  </a:lnTo>
                  <a:lnTo>
                    <a:pt x="1863" y="794"/>
                  </a:lnTo>
                  <a:lnTo>
                    <a:pt x="1868" y="784"/>
                  </a:lnTo>
                  <a:lnTo>
                    <a:pt x="1868" y="774"/>
                  </a:lnTo>
                  <a:lnTo>
                    <a:pt x="1868" y="763"/>
                  </a:lnTo>
                  <a:lnTo>
                    <a:pt x="1805" y="693"/>
                  </a:lnTo>
                  <a:lnTo>
                    <a:pt x="1800" y="672"/>
                  </a:lnTo>
                  <a:lnTo>
                    <a:pt x="1796" y="647"/>
                  </a:lnTo>
                  <a:lnTo>
                    <a:pt x="1791" y="627"/>
                  </a:lnTo>
                  <a:lnTo>
                    <a:pt x="1791" y="602"/>
                  </a:lnTo>
                  <a:lnTo>
                    <a:pt x="1791" y="581"/>
                  </a:lnTo>
                  <a:lnTo>
                    <a:pt x="1791" y="561"/>
                  </a:lnTo>
                  <a:lnTo>
                    <a:pt x="1796" y="536"/>
                  </a:lnTo>
                  <a:lnTo>
                    <a:pt x="1800" y="516"/>
                  </a:lnTo>
                  <a:lnTo>
                    <a:pt x="1805" y="495"/>
                  </a:lnTo>
                  <a:lnTo>
                    <a:pt x="1815" y="475"/>
                  </a:lnTo>
                  <a:lnTo>
                    <a:pt x="1824" y="455"/>
                  </a:lnTo>
                  <a:lnTo>
                    <a:pt x="1834" y="435"/>
                  </a:lnTo>
                  <a:lnTo>
                    <a:pt x="1848" y="415"/>
                  </a:lnTo>
                  <a:lnTo>
                    <a:pt x="1863" y="399"/>
                  </a:lnTo>
                  <a:lnTo>
                    <a:pt x="1877" y="384"/>
                  </a:lnTo>
                  <a:lnTo>
                    <a:pt x="1896" y="369"/>
                  </a:lnTo>
                  <a:lnTo>
                    <a:pt x="1944" y="344"/>
                  </a:lnTo>
                  <a:lnTo>
                    <a:pt x="1944" y="329"/>
                  </a:lnTo>
                  <a:lnTo>
                    <a:pt x="1944" y="319"/>
                  </a:lnTo>
                  <a:lnTo>
                    <a:pt x="1944" y="303"/>
                  </a:lnTo>
                  <a:lnTo>
                    <a:pt x="1944" y="293"/>
                  </a:lnTo>
                  <a:lnTo>
                    <a:pt x="1940" y="288"/>
                  </a:lnTo>
                  <a:lnTo>
                    <a:pt x="1935" y="283"/>
                  </a:lnTo>
                  <a:lnTo>
                    <a:pt x="1930" y="283"/>
                  </a:lnTo>
                  <a:lnTo>
                    <a:pt x="1925" y="283"/>
                  </a:lnTo>
                  <a:lnTo>
                    <a:pt x="1916" y="278"/>
                  </a:lnTo>
                  <a:lnTo>
                    <a:pt x="1906" y="273"/>
                  </a:lnTo>
                  <a:lnTo>
                    <a:pt x="1901" y="273"/>
                  </a:lnTo>
                  <a:lnTo>
                    <a:pt x="1892" y="268"/>
                  </a:lnTo>
                  <a:lnTo>
                    <a:pt x="1887" y="263"/>
                  </a:lnTo>
                  <a:lnTo>
                    <a:pt x="1882" y="258"/>
                  </a:lnTo>
                  <a:lnTo>
                    <a:pt x="1877" y="253"/>
                  </a:lnTo>
                  <a:lnTo>
                    <a:pt x="1877" y="243"/>
                  </a:lnTo>
                  <a:lnTo>
                    <a:pt x="1872" y="233"/>
                  </a:lnTo>
                  <a:lnTo>
                    <a:pt x="1868" y="222"/>
                  </a:lnTo>
                  <a:lnTo>
                    <a:pt x="1863" y="217"/>
                  </a:lnTo>
                  <a:lnTo>
                    <a:pt x="1858" y="212"/>
                  </a:lnTo>
                  <a:lnTo>
                    <a:pt x="1853" y="202"/>
                  </a:lnTo>
                  <a:lnTo>
                    <a:pt x="1844" y="197"/>
                  </a:lnTo>
                  <a:lnTo>
                    <a:pt x="1834" y="197"/>
                  </a:lnTo>
                  <a:lnTo>
                    <a:pt x="1824" y="192"/>
                  </a:lnTo>
                  <a:lnTo>
                    <a:pt x="1815" y="192"/>
                  </a:lnTo>
                  <a:lnTo>
                    <a:pt x="1805" y="192"/>
                  </a:lnTo>
                  <a:lnTo>
                    <a:pt x="1796" y="187"/>
                  </a:lnTo>
                  <a:lnTo>
                    <a:pt x="1786" y="187"/>
                  </a:lnTo>
                  <a:lnTo>
                    <a:pt x="1776" y="182"/>
                  </a:lnTo>
                  <a:lnTo>
                    <a:pt x="1767" y="177"/>
                  </a:lnTo>
                  <a:lnTo>
                    <a:pt x="1757" y="177"/>
                  </a:lnTo>
                  <a:lnTo>
                    <a:pt x="1748" y="172"/>
                  </a:lnTo>
                  <a:lnTo>
                    <a:pt x="1738" y="167"/>
                  </a:lnTo>
                  <a:lnTo>
                    <a:pt x="1728" y="167"/>
                  </a:lnTo>
                  <a:lnTo>
                    <a:pt x="1719" y="167"/>
                  </a:lnTo>
                  <a:lnTo>
                    <a:pt x="1709" y="162"/>
                  </a:lnTo>
                  <a:lnTo>
                    <a:pt x="1700" y="162"/>
                  </a:lnTo>
                  <a:lnTo>
                    <a:pt x="1690" y="162"/>
                  </a:lnTo>
                  <a:lnTo>
                    <a:pt x="1680" y="162"/>
                  </a:lnTo>
                  <a:lnTo>
                    <a:pt x="1671" y="157"/>
                  </a:lnTo>
                  <a:lnTo>
                    <a:pt x="1666" y="152"/>
                  </a:lnTo>
                  <a:lnTo>
                    <a:pt x="1656" y="152"/>
                  </a:lnTo>
                  <a:lnTo>
                    <a:pt x="1652" y="142"/>
                  </a:lnTo>
                  <a:lnTo>
                    <a:pt x="1647" y="142"/>
                  </a:lnTo>
                  <a:lnTo>
                    <a:pt x="1642" y="137"/>
                  </a:lnTo>
                  <a:lnTo>
                    <a:pt x="1637" y="126"/>
                  </a:lnTo>
                  <a:lnTo>
                    <a:pt x="1628" y="121"/>
                  </a:lnTo>
                  <a:lnTo>
                    <a:pt x="1623" y="116"/>
                  </a:lnTo>
                  <a:lnTo>
                    <a:pt x="1618" y="111"/>
                  </a:lnTo>
                  <a:lnTo>
                    <a:pt x="1613" y="106"/>
                  </a:lnTo>
                  <a:lnTo>
                    <a:pt x="1608" y="101"/>
                  </a:lnTo>
                  <a:lnTo>
                    <a:pt x="1599" y="96"/>
                  </a:lnTo>
                  <a:lnTo>
                    <a:pt x="1594" y="91"/>
                  </a:lnTo>
                  <a:lnTo>
                    <a:pt x="1589" y="86"/>
                  </a:lnTo>
                  <a:lnTo>
                    <a:pt x="1580" y="81"/>
                  </a:lnTo>
                  <a:lnTo>
                    <a:pt x="1551" y="76"/>
                  </a:lnTo>
                  <a:lnTo>
                    <a:pt x="1546" y="66"/>
                  </a:lnTo>
                  <a:lnTo>
                    <a:pt x="1541" y="56"/>
                  </a:lnTo>
                  <a:lnTo>
                    <a:pt x="1536" y="46"/>
                  </a:lnTo>
                  <a:lnTo>
                    <a:pt x="1532" y="40"/>
                  </a:lnTo>
                  <a:lnTo>
                    <a:pt x="1527" y="30"/>
                  </a:lnTo>
                  <a:lnTo>
                    <a:pt x="1522" y="20"/>
                  </a:lnTo>
                  <a:lnTo>
                    <a:pt x="1512" y="10"/>
                  </a:lnTo>
                  <a:lnTo>
                    <a:pt x="1503" y="5"/>
                  </a:lnTo>
                  <a:lnTo>
                    <a:pt x="1488" y="5"/>
                  </a:lnTo>
                  <a:lnTo>
                    <a:pt x="1474" y="0"/>
                  </a:lnTo>
                  <a:lnTo>
                    <a:pt x="1464" y="5"/>
                  </a:lnTo>
                  <a:lnTo>
                    <a:pt x="1450" y="5"/>
                  </a:lnTo>
                  <a:lnTo>
                    <a:pt x="1436" y="10"/>
                  </a:lnTo>
                  <a:lnTo>
                    <a:pt x="1421" y="10"/>
                  </a:lnTo>
                  <a:lnTo>
                    <a:pt x="1412" y="15"/>
                  </a:lnTo>
                  <a:lnTo>
                    <a:pt x="1397" y="25"/>
                  </a:lnTo>
                  <a:lnTo>
                    <a:pt x="1388" y="30"/>
                  </a:lnTo>
                  <a:lnTo>
                    <a:pt x="1378" y="40"/>
                  </a:lnTo>
                  <a:lnTo>
                    <a:pt x="1364" y="46"/>
                  </a:lnTo>
                  <a:lnTo>
                    <a:pt x="1354" y="56"/>
                  </a:lnTo>
                  <a:lnTo>
                    <a:pt x="1344" y="66"/>
                  </a:lnTo>
                  <a:lnTo>
                    <a:pt x="1335" y="71"/>
                  </a:lnTo>
                  <a:lnTo>
                    <a:pt x="1325" y="81"/>
                  </a:lnTo>
                  <a:lnTo>
                    <a:pt x="1316" y="91"/>
                  </a:lnTo>
                  <a:lnTo>
                    <a:pt x="1311" y="96"/>
                  </a:lnTo>
                  <a:lnTo>
                    <a:pt x="1306" y="106"/>
                  </a:lnTo>
                  <a:lnTo>
                    <a:pt x="1306" y="116"/>
                  </a:lnTo>
                  <a:lnTo>
                    <a:pt x="1301" y="121"/>
                  </a:lnTo>
                  <a:lnTo>
                    <a:pt x="1301" y="131"/>
                  </a:lnTo>
                  <a:lnTo>
                    <a:pt x="1296" y="137"/>
                  </a:lnTo>
                  <a:lnTo>
                    <a:pt x="1292" y="147"/>
                  </a:lnTo>
                  <a:lnTo>
                    <a:pt x="1292" y="152"/>
                  </a:lnTo>
                  <a:lnTo>
                    <a:pt x="1282" y="162"/>
                  </a:lnTo>
                  <a:lnTo>
                    <a:pt x="1272" y="167"/>
                  </a:lnTo>
                  <a:lnTo>
                    <a:pt x="1258" y="172"/>
                  </a:lnTo>
                  <a:lnTo>
                    <a:pt x="1248" y="177"/>
                  </a:lnTo>
                  <a:lnTo>
                    <a:pt x="1239" y="177"/>
                  </a:lnTo>
                  <a:lnTo>
                    <a:pt x="1229" y="182"/>
                  </a:lnTo>
                  <a:lnTo>
                    <a:pt x="1220" y="187"/>
                  </a:lnTo>
                  <a:lnTo>
                    <a:pt x="1210" y="192"/>
                  </a:lnTo>
                  <a:lnTo>
                    <a:pt x="1196" y="197"/>
                  </a:lnTo>
                  <a:lnTo>
                    <a:pt x="1186" y="197"/>
                  </a:lnTo>
                  <a:lnTo>
                    <a:pt x="1176" y="202"/>
                  </a:lnTo>
                  <a:lnTo>
                    <a:pt x="1167" y="207"/>
                  </a:lnTo>
                  <a:lnTo>
                    <a:pt x="1152" y="212"/>
                  </a:lnTo>
                  <a:lnTo>
                    <a:pt x="1143" y="212"/>
                  </a:lnTo>
                  <a:lnTo>
                    <a:pt x="1133" y="217"/>
                  </a:lnTo>
                  <a:lnTo>
                    <a:pt x="1124" y="222"/>
                  </a:lnTo>
                  <a:lnTo>
                    <a:pt x="1109" y="228"/>
                  </a:lnTo>
                  <a:lnTo>
                    <a:pt x="1100" y="228"/>
                  </a:lnTo>
                  <a:lnTo>
                    <a:pt x="1090" y="233"/>
                  </a:lnTo>
                  <a:lnTo>
                    <a:pt x="1080" y="238"/>
                  </a:lnTo>
                  <a:lnTo>
                    <a:pt x="1071" y="243"/>
                  </a:lnTo>
                  <a:lnTo>
                    <a:pt x="1061" y="248"/>
                  </a:lnTo>
                  <a:lnTo>
                    <a:pt x="1052" y="253"/>
                  </a:lnTo>
                  <a:lnTo>
                    <a:pt x="1042" y="258"/>
                  </a:lnTo>
                  <a:lnTo>
                    <a:pt x="1032" y="263"/>
                  </a:lnTo>
                  <a:lnTo>
                    <a:pt x="1023" y="268"/>
                  </a:lnTo>
                  <a:lnTo>
                    <a:pt x="1013" y="273"/>
                  </a:lnTo>
                  <a:lnTo>
                    <a:pt x="1004" y="278"/>
                  </a:lnTo>
                  <a:lnTo>
                    <a:pt x="999" y="288"/>
                  </a:lnTo>
                  <a:lnTo>
                    <a:pt x="989" y="293"/>
                  </a:lnTo>
                  <a:lnTo>
                    <a:pt x="980" y="298"/>
                  </a:lnTo>
                  <a:lnTo>
                    <a:pt x="975" y="308"/>
                  </a:lnTo>
                  <a:lnTo>
                    <a:pt x="970" y="313"/>
                  </a:lnTo>
                  <a:lnTo>
                    <a:pt x="941" y="319"/>
                  </a:lnTo>
                  <a:lnTo>
                    <a:pt x="932" y="334"/>
                  </a:lnTo>
                  <a:lnTo>
                    <a:pt x="922" y="349"/>
                  </a:lnTo>
                  <a:lnTo>
                    <a:pt x="912" y="364"/>
                  </a:lnTo>
                  <a:lnTo>
                    <a:pt x="898" y="379"/>
                  </a:lnTo>
                  <a:lnTo>
                    <a:pt x="888" y="394"/>
                  </a:lnTo>
                  <a:lnTo>
                    <a:pt x="874" y="404"/>
                  </a:lnTo>
                  <a:lnTo>
                    <a:pt x="864" y="420"/>
                  </a:lnTo>
                  <a:lnTo>
                    <a:pt x="850" y="435"/>
                  </a:lnTo>
                  <a:lnTo>
                    <a:pt x="840" y="450"/>
                  </a:lnTo>
                  <a:lnTo>
                    <a:pt x="831" y="465"/>
                  </a:lnTo>
                  <a:lnTo>
                    <a:pt x="816" y="480"/>
                  </a:lnTo>
                  <a:lnTo>
                    <a:pt x="807" y="495"/>
                  </a:lnTo>
                  <a:lnTo>
                    <a:pt x="797" y="511"/>
                  </a:lnTo>
                  <a:lnTo>
                    <a:pt x="792" y="526"/>
                  </a:lnTo>
                  <a:lnTo>
                    <a:pt x="788" y="541"/>
                  </a:lnTo>
                  <a:lnTo>
                    <a:pt x="783" y="561"/>
                  </a:lnTo>
                  <a:lnTo>
                    <a:pt x="778" y="561"/>
                  </a:lnTo>
                  <a:lnTo>
                    <a:pt x="778" y="566"/>
                  </a:lnTo>
                  <a:lnTo>
                    <a:pt x="778" y="581"/>
                  </a:lnTo>
                  <a:lnTo>
                    <a:pt x="778" y="592"/>
                  </a:lnTo>
                  <a:lnTo>
                    <a:pt x="773" y="607"/>
                  </a:lnTo>
                  <a:lnTo>
                    <a:pt x="773" y="617"/>
                  </a:lnTo>
                  <a:lnTo>
                    <a:pt x="768" y="627"/>
                  </a:lnTo>
                  <a:lnTo>
                    <a:pt x="764" y="642"/>
                  </a:lnTo>
                  <a:lnTo>
                    <a:pt x="759" y="652"/>
                  </a:lnTo>
                  <a:lnTo>
                    <a:pt x="754" y="662"/>
                  </a:lnTo>
                  <a:lnTo>
                    <a:pt x="749" y="672"/>
                  </a:lnTo>
                  <a:lnTo>
                    <a:pt x="744" y="678"/>
                  </a:lnTo>
                  <a:lnTo>
                    <a:pt x="740" y="688"/>
                  </a:lnTo>
                  <a:lnTo>
                    <a:pt x="730" y="698"/>
                  </a:lnTo>
                  <a:lnTo>
                    <a:pt x="725" y="708"/>
                  </a:lnTo>
                  <a:lnTo>
                    <a:pt x="720" y="718"/>
                  </a:lnTo>
                  <a:lnTo>
                    <a:pt x="711" y="728"/>
                  </a:lnTo>
                  <a:lnTo>
                    <a:pt x="706" y="738"/>
                  </a:lnTo>
                  <a:lnTo>
                    <a:pt x="648" y="769"/>
                  </a:lnTo>
                  <a:lnTo>
                    <a:pt x="634" y="794"/>
                  </a:lnTo>
                  <a:lnTo>
                    <a:pt x="629" y="799"/>
                  </a:lnTo>
                  <a:lnTo>
                    <a:pt x="620" y="804"/>
                  </a:lnTo>
                  <a:lnTo>
                    <a:pt x="615" y="809"/>
                  </a:lnTo>
                  <a:lnTo>
                    <a:pt x="610" y="814"/>
                  </a:lnTo>
                  <a:lnTo>
                    <a:pt x="605" y="819"/>
                  </a:lnTo>
                  <a:lnTo>
                    <a:pt x="600" y="829"/>
                  </a:lnTo>
                  <a:lnTo>
                    <a:pt x="596" y="834"/>
                  </a:lnTo>
                  <a:lnTo>
                    <a:pt x="591" y="839"/>
                  </a:lnTo>
                  <a:lnTo>
                    <a:pt x="581" y="844"/>
                  </a:lnTo>
                  <a:lnTo>
                    <a:pt x="581" y="854"/>
                  </a:lnTo>
                  <a:lnTo>
                    <a:pt x="576" y="860"/>
                  </a:lnTo>
                  <a:lnTo>
                    <a:pt x="572" y="870"/>
                  </a:lnTo>
                  <a:lnTo>
                    <a:pt x="567" y="875"/>
                  </a:lnTo>
                  <a:lnTo>
                    <a:pt x="562" y="880"/>
                  </a:lnTo>
                  <a:lnTo>
                    <a:pt x="557" y="890"/>
                  </a:lnTo>
                  <a:lnTo>
                    <a:pt x="557" y="895"/>
                  </a:lnTo>
                  <a:lnTo>
                    <a:pt x="548" y="915"/>
                  </a:lnTo>
                  <a:lnTo>
                    <a:pt x="538" y="930"/>
                  </a:lnTo>
                  <a:lnTo>
                    <a:pt x="533" y="945"/>
                  </a:lnTo>
                  <a:lnTo>
                    <a:pt x="524" y="961"/>
                  </a:lnTo>
                  <a:lnTo>
                    <a:pt x="514" y="976"/>
                  </a:lnTo>
                  <a:lnTo>
                    <a:pt x="509" y="991"/>
                  </a:lnTo>
                  <a:lnTo>
                    <a:pt x="500" y="1006"/>
                  </a:lnTo>
                  <a:lnTo>
                    <a:pt x="490" y="1026"/>
                  </a:lnTo>
                  <a:lnTo>
                    <a:pt x="480" y="1042"/>
                  </a:lnTo>
                  <a:lnTo>
                    <a:pt x="476" y="1057"/>
                  </a:lnTo>
                  <a:lnTo>
                    <a:pt x="466" y="1072"/>
                  </a:lnTo>
                  <a:lnTo>
                    <a:pt x="456" y="1092"/>
                  </a:lnTo>
                  <a:lnTo>
                    <a:pt x="452" y="1107"/>
                  </a:lnTo>
                  <a:lnTo>
                    <a:pt x="442" y="1122"/>
                  </a:lnTo>
                  <a:lnTo>
                    <a:pt x="437" y="1143"/>
                  </a:lnTo>
                  <a:lnTo>
                    <a:pt x="428" y="1158"/>
                  </a:lnTo>
                  <a:lnTo>
                    <a:pt x="418" y="1173"/>
                  </a:lnTo>
                  <a:lnTo>
                    <a:pt x="413" y="1188"/>
                  </a:lnTo>
                  <a:lnTo>
                    <a:pt x="404" y="1208"/>
                  </a:lnTo>
                  <a:lnTo>
                    <a:pt x="399" y="1224"/>
                  </a:lnTo>
                  <a:lnTo>
                    <a:pt x="389" y="1239"/>
                  </a:lnTo>
                  <a:lnTo>
                    <a:pt x="380" y="1259"/>
                  </a:lnTo>
                  <a:lnTo>
                    <a:pt x="375" y="1274"/>
                  </a:lnTo>
                  <a:lnTo>
                    <a:pt x="365" y="1289"/>
                  </a:lnTo>
                  <a:lnTo>
                    <a:pt x="356" y="1304"/>
                  </a:lnTo>
                  <a:lnTo>
                    <a:pt x="351" y="1320"/>
                  </a:lnTo>
                  <a:lnTo>
                    <a:pt x="341" y="1335"/>
                  </a:lnTo>
                  <a:lnTo>
                    <a:pt x="332" y="1355"/>
                  </a:lnTo>
                  <a:lnTo>
                    <a:pt x="327" y="1370"/>
                  </a:lnTo>
                  <a:lnTo>
                    <a:pt x="317" y="1385"/>
                  </a:lnTo>
                  <a:lnTo>
                    <a:pt x="308" y="1401"/>
                  </a:lnTo>
                  <a:lnTo>
                    <a:pt x="298" y="1416"/>
                  </a:lnTo>
                  <a:lnTo>
                    <a:pt x="284" y="1431"/>
                  </a:lnTo>
                  <a:lnTo>
                    <a:pt x="269" y="1446"/>
                  </a:lnTo>
                  <a:lnTo>
                    <a:pt x="260" y="1466"/>
                  </a:lnTo>
                  <a:lnTo>
                    <a:pt x="245" y="1481"/>
                  </a:lnTo>
                  <a:lnTo>
                    <a:pt x="236" y="1502"/>
                  </a:lnTo>
                  <a:lnTo>
                    <a:pt x="226" y="1522"/>
                  </a:lnTo>
                  <a:lnTo>
                    <a:pt x="216" y="1542"/>
                  </a:lnTo>
                  <a:lnTo>
                    <a:pt x="207" y="1562"/>
                  </a:lnTo>
                  <a:lnTo>
                    <a:pt x="202" y="1583"/>
                  </a:lnTo>
                  <a:lnTo>
                    <a:pt x="192" y="1603"/>
                  </a:lnTo>
                  <a:lnTo>
                    <a:pt x="183" y="1623"/>
                  </a:lnTo>
                  <a:lnTo>
                    <a:pt x="173" y="1643"/>
                  </a:lnTo>
                  <a:lnTo>
                    <a:pt x="159" y="1658"/>
                  </a:lnTo>
                  <a:lnTo>
                    <a:pt x="149" y="1679"/>
                  </a:lnTo>
                  <a:lnTo>
                    <a:pt x="135" y="1694"/>
                  </a:lnTo>
                  <a:lnTo>
                    <a:pt x="120" y="1709"/>
                  </a:lnTo>
                  <a:lnTo>
                    <a:pt x="111" y="1729"/>
                  </a:lnTo>
                  <a:lnTo>
                    <a:pt x="101" y="1744"/>
                  </a:lnTo>
                  <a:lnTo>
                    <a:pt x="92" y="1765"/>
                  </a:lnTo>
                  <a:lnTo>
                    <a:pt x="87" y="1785"/>
                  </a:lnTo>
                  <a:lnTo>
                    <a:pt x="77" y="1800"/>
                  </a:lnTo>
                  <a:lnTo>
                    <a:pt x="72" y="1820"/>
                  </a:lnTo>
                  <a:lnTo>
                    <a:pt x="63" y="1840"/>
                  </a:lnTo>
                  <a:lnTo>
                    <a:pt x="58" y="1861"/>
                  </a:lnTo>
                  <a:lnTo>
                    <a:pt x="53" y="1881"/>
                  </a:lnTo>
                  <a:lnTo>
                    <a:pt x="48" y="1901"/>
                  </a:lnTo>
                  <a:lnTo>
                    <a:pt x="44" y="1916"/>
                  </a:lnTo>
                  <a:lnTo>
                    <a:pt x="39" y="1942"/>
                  </a:lnTo>
                  <a:lnTo>
                    <a:pt x="39" y="1962"/>
                  </a:lnTo>
                  <a:lnTo>
                    <a:pt x="34" y="1982"/>
                  </a:lnTo>
                  <a:lnTo>
                    <a:pt x="34" y="2002"/>
                  </a:lnTo>
                  <a:lnTo>
                    <a:pt x="29" y="2022"/>
                  </a:lnTo>
                  <a:lnTo>
                    <a:pt x="39" y="2063"/>
                  </a:lnTo>
                  <a:lnTo>
                    <a:pt x="44" y="2103"/>
                  </a:lnTo>
                  <a:lnTo>
                    <a:pt x="44" y="2139"/>
                  </a:lnTo>
                  <a:lnTo>
                    <a:pt x="39" y="2179"/>
                  </a:lnTo>
                  <a:lnTo>
                    <a:pt x="34" y="2220"/>
                  </a:lnTo>
                  <a:lnTo>
                    <a:pt x="24" y="2260"/>
                  </a:lnTo>
                  <a:lnTo>
                    <a:pt x="20" y="2300"/>
                  </a:lnTo>
                  <a:lnTo>
                    <a:pt x="15" y="2341"/>
                  </a:lnTo>
                  <a:lnTo>
                    <a:pt x="15" y="2356"/>
                  </a:lnTo>
                  <a:lnTo>
                    <a:pt x="15" y="2376"/>
                  </a:lnTo>
                  <a:lnTo>
                    <a:pt x="10" y="2391"/>
                  </a:lnTo>
                  <a:lnTo>
                    <a:pt x="5" y="2407"/>
                  </a:lnTo>
                  <a:lnTo>
                    <a:pt x="0" y="2427"/>
                  </a:lnTo>
                  <a:lnTo>
                    <a:pt x="0" y="2442"/>
                  </a:lnTo>
                  <a:lnTo>
                    <a:pt x="5" y="2457"/>
                  </a:lnTo>
                  <a:lnTo>
                    <a:pt x="10" y="2472"/>
                  </a:lnTo>
                  <a:lnTo>
                    <a:pt x="10" y="2498"/>
                  </a:lnTo>
                  <a:lnTo>
                    <a:pt x="15" y="2523"/>
                  </a:lnTo>
                  <a:lnTo>
                    <a:pt x="15" y="2548"/>
                  </a:lnTo>
                  <a:lnTo>
                    <a:pt x="20" y="2568"/>
                  </a:lnTo>
                  <a:lnTo>
                    <a:pt x="24" y="2574"/>
                  </a:lnTo>
                  <a:lnTo>
                    <a:pt x="34" y="2584"/>
                  </a:lnTo>
                  <a:lnTo>
                    <a:pt x="39" y="2589"/>
                  </a:lnTo>
                  <a:lnTo>
                    <a:pt x="48" y="2594"/>
                  </a:lnTo>
                  <a:lnTo>
                    <a:pt x="53" y="2599"/>
                  </a:lnTo>
                  <a:lnTo>
                    <a:pt x="58" y="2609"/>
                  </a:lnTo>
                  <a:lnTo>
                    <a:pt x="63" y="2614"/>
                  </a:lnTo>
                  <a:lnTo>
                    <a:pt x="72" y="2619"/>
                  </a:lnTo>
                  <a:lnTo>
                    <a:pt x="77" y="2624"/>
                  </a:lnTo>
                  <a:lnTo>
                    <a:pt x="82" y="2634"/>
                  </a:lnTo>
                  <a:lnTo>
                    <a:pt x="92" y="2639"/>
                  </a:lnTo>
                  <a:lnTo>
                    <a:pt x="96" y="2644"/>
                  </a:lnTo>
                  <a:lnTo>
                    <a:pt x="101" y="2654"/>
                  </a:lnTo>
                  <a:lnTo>
                    <a:pt x="106" y="2659"/>
                  </a:lnTo>
                  <a:lnTo>
                    <a:pt x="111" y="2670"/>
                  </a:lnTo>
                  <a:lnTo>
                    <a:pt x="116" y="2680"/>
                  </a:lnTo>
                  <a:lnTo>
                    <a:pt x="125" y="2690"/>
                  </a:lnTo>
                  <a:lnTo>
                    <a:pt x="140" y="2705"/>
                  </a:lnTo>
                  <a:lnTo>
                    <a:pt x="144" y="2725"/>
                  </a:lnTo>
                  <a:lnTo>
                    <a:pt x="154" y="2740"/>
                  </a:lnTo>
                  <a:lnTo>
                    <a:pt x="164" y="2756"/>
                  </a:lnTo>
                  <a:lnTo>
                    <a:pt x="173" y="2771"/>
                  </a:lnTo>
                  <a:lnTo>
                    <a:pt x="183" y="2786"/>
                  </a:lnTo>
                  <a:lnTo>
                    <a:pt x="188" y="2801"/>
                  </a:lnTo>
                  <a:lnTo>
                    <a:pt x="197" y="2816"/>
                  </a:lnTo>
                  <a:lnTo>
                    <a:pt x="207" y="2836"/>
                  </a:lnTo>
                  <a:lnTo>
                    <a:pt x="216" y="2852"/>
                  </a:lnTo>
                  <a:lnTo>
                    <a:pt x="221" y="2867"/>
                  </a:lnTo>
                  <a:lnTo>
                    <a:pt x="231" y="2882"/>
                  </a:lnTo>
                  <a:lnTo>
                    <a:pt x="240" y="2897"/>
                  </a:lnTo>
                  <a:lnTo>
                    <a:pt x="250" y="2912"/>
                  </a:lnTo>
                  <a:lnTo>
                    <a:pt x="260" y="2932"/>
                  </a:lnTo>
                  <a:lnTo>
                    <a:pt x="264" y="2932"/>
                  </a:lnTo>
                  <a:lnTo>
                    <a:pt x="260" y="2932"/>
                  </a:lnTo>
                  <a:lnTo>
                    <a:pt x="260" y="2938"/>
                  </a:lnTo>
                  <a:lnTo>
                    <a:pt x="255" y="2943"/>
                  </a:lnTo>
                  <a:lnTo>
                    <a:pt x="255" y="2948"/>
                  </a:lnTo>
                  <a:lnTo>
                    <a:pt x="255" y="2953"/>
                  </a:lnTo>
                  <a:lnTo>
                    <a:pt x="250" y="2958"/>
                  </a:lnTo>
                  <a:lnTo>
                    <a:pt x="250" y="2968"/>
                  </a:lnTo>
                  <a:lnTo>
                    <a:pt x="250" y="2973"/>
                  </a:lnTo>
                  <a:lnTo>
                    <a:pt x="250" y="2983"/>
                  </a:lnTo>
                  <a:lnTo>
                    <a:pt x="250" y="2988"/>
                  </a:lnTo>
                  <a:lnTo>
                    <a:pt x="250" y="2993"/>
                  </a:lnTo>
                  <a:lnTo>
                    <a:pt x="255" y="2998"/>
                  </a:lnTo>
                  <a:lnTo>
                    <a:pt x="255" y="3003"/>
                  </a:lnTo>
                  <a:lnTo>
                    <a:pt x="260" y="3008"/>
                  </a:lnTo>
                  <a:lnTo>
                    <a:pt x="255" y="3023"/>
                  </a:lnTo>
                  <a:lnTo>
                    <a:pt x="255" y="3034"/>
                  </a:lnTo>
                  <a:lnTo>
                    <a:pt x="260" y="3049"/>
                  </a:lnTo>
                  <a:lnTo>
                    <a:pt x="269" y="3059"/>
                  </a:lnTo>
                  <a:lnTo>
                    <a:pt x="274" y="3069"/>
                  </a:lnTo>
                  <a:lnTo>
                    <a:pt x="279" y="3079"/>
                  </a:lnTo>
                  <a:lnTo>
                    <a:pt x="288" y="3084"/>
                  </a:lnTo>
                  <a:lnTo>
                    <a:pt x="293" y="3094"/>
                  </a:lnTo>
                  <a:lnTo>
                    <a:pt x="303" y="3104"/>
                  </a:lnTo>
                  <a:lnTo>
                    <a:pt x="303" y="3109"/>
                  </a:lnTo>
                  <a:lnTo>
                    <a:pt x="308" y="3109"/>
                  </a:lnTo>
                  <a:lnTo>
                    <a:pt x="312" y="3109"/>
                  </a:lnTo>
                  <a:lnTo>
                    <a:pt x="322" y="3130"/>
                  </a:lnTo>
                  <a:lnTo>
                    <a:pt x="332" y="3135"/>
                  </a:lnTo>
                  <a:lnTo>
                    <a:pt x="336" y="3140"/>
                  </a:lnTo>
                  <a:lnTo>
                    <a:pt x="346" y="3140"/>
                  </a:lnTo>
                  <a:lnTo>
                    <a:pt x="351" y="3145"/>
                  </a:lnTo>
                  <a:lnTo>
                    <a:pt x="360" y="3145"/>
                  </a:lnTo>
                  <a:lnTo>
                    <a:pt x="365" y="3150"/>
                  </a:lnTo>
                  <a:lnTo>
                    <a:pt x="370" y="3155"/>
                  </a:lnTo>
                  <a:lnTo>
                    <a:pt x="380" y="3160"/>
                  </a:lnTo>
                  <a:lnTo>
                    <a:pt x="384" y="3165"/>
                  </a:lnTo>
                  <a:lnTo>
                    <a:pt x="394" y="3165"/>
                  </a:lnTo>
                  <a:lnTo>
                    <a:pt x="399" y="3170"/>
                  </a:lnTo>
                  <a:lnTo>
                    <a:pt x="404" y="3175"/>
                  </a:lnTo>
                  <a:lnTo>
                    <a:pt x="408" y="3180"/>
                  </a:lnTo>
                  <a:lnTo>
                    <a:pt x="418" y="3180"/>
                  </a:lnTo>
                  <a:lnTo>
                    <a:pt x="423" y="3185"/>
                  </a:lnTo>
                  <a:lnTo>
                    <a:pt x="428" y="3190"/>
                  </a:lnTo>
                  <a:lnTo>
                    <a:pt x="432" y="3190"/>
                  </a:lnTo>
                  <a:lnTo>
                    <a:pt x="432" y="3195"/>
                  </a:lnTo>
                  <a:lnTo>
                    <a:pt x="437" y="3195"/>
                  </a:lnTo>
                  <a:lnTo>
                    <a:pt x="442" y="3195"/>
                  </a:lnTo>
                  <a:lnTo>
                    <a:pt x="447" y="3195"/>
                  </a:lnTo>
                  <a:lnTo>
                    <a:pt x="452" y="3200"/>
                  </a:lnTo>
                  <a:lnTo>
                    <a:pt x="456" y="3200"/>
                  </a:lnTo>
                  <a:lnTo>
                    <a:pt x="461" y="3206"/>
                  </a:lnTo>
                  <a:lnTo>
                    <a:pt x="466" y="3206"/>
                  </a:lnTo>
                  <a:lnTo>
                    <a:pt x="471" y="3206"/>
                  </a:lnTo>
                  <a:lnTo>
                    <a:pt x="476" y="3206"/>
                  </a:lnTo>
                  <a:lnTo>
                    <a:pt x="480" y="3211"/>
                  </a:lnTo>
                  <a:lnTo>
                    <a:pt x="485" y="3211"/>
                  </a:lnTo>
                  <a:lnTo>
                    <a:pt x="490" y="3211"/>
                  </a:lnTo>
                  <a:lnTo>
                    <a:pt x="500" y="3211"/>
                  </a:lnTo>
                  <a:lnTo>
                    <a:pt x="500" y="3206"/>
                  </a:lnTo>
                  <a:lnTo>
                    <a:pt x="504" y="3206"/>
                  </a:lnTo>
                  <a:lnTo>
                    <a:pt x="509" y="3200"/>
                  </a:lnTo>
                  <a:lnTo>
                    <a:pt x="514" y="3206"/>
                  </a:lnTo>
                  <a:lnTo>
                    <a:pt x="524" y="3216"/>
                  </a:lnTo>
                  <a:lnTo>
                    <a:pt x="533" y="3221"/>
                  </a:lnTo>
                  <a:lnTo>
                    <a:pt x="538" y="3231"/>
                  </a:lnTo>
                  <a:lnTo>
                    <a:pt x="548" y="3236"/>
                  </a:lnTo>
                  <a:lnTo>
                    <a:pt x="557" y="3241"/>
                  </a:lnTo>
                  <a:lnTo>
                    <a:pt x="567" y="3251"/>
                  </a:lnTo>
                  <a:lnTo>
                    <a:pt x="576" y="3256"/>
                  </a:lnTo>
                  <a:lnTo>
                    <a:pt x="581" y="3261"/>
                  </a:lnTo>
                  <a:lnTo>
                    <a:pt x="591" y="3271"/>
                  </a:lnTo>
                  <a:lnTo>
                    <a:pt x="600" y="3276"/>
                  </a:lnTo>
                  <a:lnTo>
                    <a:pt x="605" y="3286"/>
                  </a:lnTo>
                  <a:lnTo>
                    <a:pt x="615" y="3297"/>
                  </a:lnTo>
                  <a:lnTo>
                    <a:pt x="624" y="3302"/>
                  </a:lnTo>
                  <a:lnTo>
                    <a:pt x="629" y="3312"/>
                  </a:lnTo>
                  <a:lnTo>
                    <a:pt x="634" y="3322"/>
                  </a:lnTo>
                  <a:lnTo>
                    <a:pt x="644" y="3327"/>
                  </a:lnTo>
                  <a:lnTo>
                    <a:pt x="648" y="3332"/>
                  </a:lnTo>
                  <a:lnTo>
                    <a:pt x="653" y="3337"/>
                  </a:lnTo>
                  <a:lnTo>
                    <a:pt x="658" y="3342"/>
                  </a:lnTo>
                  <a:lnTo>
                    <a:pt x="663" y="3347"/>
                  </a:lnTo>
                  <a:lnTo>
                    <a:pt x="672" y="3352"/>
                  </a:lnTo>
                  <a:lnTo>
                    <a:pt x="677" y="3357"/>
                  </a:lnTo>
                  <a:lnTo>
                    <a:pt x="682" y="3362"/>
                  </a:lnTo>
                  <a:lnTo>
                    <a:pt x="687" y="3362"/>
                  </a:lnTo>
                  <a:lnTo>
                    <a:pt x="692" y="3367"/>
                  </a:lnTo>
                  <a:lnTo>
                    <a:pt x="696" y="3372"/>
                  </a:lnTo>
                  <a:lnTo>
                    <a:pt x="706" y="3377"/>
                  </a:lnTo>
                  <a:lnTo>
                    <a:pt x="711" y="3382"/>
                  </a:lnTo>
                  <a:lnTo>
                    <a:pt x="716" y="3388"/>
                  </a:lnTo>
                  <a:lnTo>
                    <a:pt x="720" y="3393"/>
                  </a:lnTo>
                  <a:lnTo>
                    <a:pt x="725" y="3398"/>
                  </a:lnTo>
                  <a:lnTo>
                    <a:pt x="812" y="3549"/>
                  </a:lnTo>
                  <a:lnTo>
                    <a:pt x="802" y="3570"/>
                  </a:lnTo>
                  <a:lnTo>
                    <a:pt x="797" y="3585"/>
                  </a:lnTo>
                  <a:lnTo>
                    <a:pt x="797" y="3600"/>
                  </a:lnTo>
                  <a:lnTo>
                    <a:pt x="792" y="3620"/>
                  </a:lnTo>
                  <a:lnTo>
                    <a:pt x="797" y="3635"/>
                  </a:lnTo>
                  <a:lnTo>
                    <a:pt x="802" y="3650"/>
                  </a:lnTo>
                  <a:lnTo>
                    <a:pt x="807" y="3666"/>
                  </a:lnTo>
                  <a:lnTo>
                    <a:pt x="812" y="3676"/>
                  </a:lnTo>
                  <a:lnTo>
                    <a:pt x="821" y="3691"/>
                  </a:lnTo>
                  <a:lnTo>
                    <a:pt x="831" y="3701"/>
                  </a:lnTo>
                  <a:lnTo>
                    <a:pt x="840" y="3716"/>
                  </a:lnTo>
                  <a:lnTo>
                    <a:pt x="850" y="3731"/>
                  </a:lnTo>
                  <a:lnTo>
                    <a:pt x="860" y="3741"/>
                  </a:lnTo>
                  <a:lnTo>
                    <a:pt x="869" y="3757"/>
                  </a:lnTo>
                  <a:lnTo>
                    <a:pt x="879" y="3767"/>
                  </a:lnTo>
                  <a:lnTo>
                    <a:pt x="888" y="3782"/>
                  </a:lnTo>
                  <a:lnTo>
                    <a:pt x="908" y="3782"/>
                  </a:lnTo>
                  <a:lnTo>
                    <a:pt x="927" y="3741"/>
                  </a:lnTo>
                  <a:lnTo>
                    <a:pt x="989" y="37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2" name="Freeform 5"/>
            <p:cNvSpPr>
              <a:spLocks/>
            </p:cNvSpPr>
            <p:nvPr/>
          </p:nvSpPr>
          <p:spPr bwMode="auto">
            <a:xfrm>
              <a:off x="2049" y="629"/>
              <a:ext cx="1574" cy="3175"/>
            </a:xfrm>
            <a:custGeom>
              <a:avLst/>
              <a:gdLst>
                <a:gd name="T0" fmla="*/ 1047 w 1944"/>
                <a:gd name="T1" fmla="*/ 3590 h 3782"/>
                <a:gd name="T2" fmla="*/ 1018 w 1944"/>
                <a:gd name="T3" fmla="*/ 3398 h 3782"/>
                <a:gd name="T4" fmla="*/ 1056 w 1944"/>
                <a:gd name="T5" fmla="*/ 3170 h 3782"/>
                <a:gd name="T6" fmla="*/ 1123 w 1944"/>
                <a:gd name="T7" fmla="*/ 3003 h 3782"/>
                <a:gd name="T8" fmla="*/ 1210 w 1944"/>
                <a:gd name="T9" fmla="*/ 2852 h 3782"/>
                <a:gd name="T10" fmla="*/ 1306 w 1944"/>
                <a:gd name="T11" fmla="*/ 2710 h 3782"/>
                <a:gd name="T12" fmla="*/ 1339 w 1944"/>
                <a:gd name="T13" fmla="*/ 2675 h 3782"/>
                <a:gd name="T14" fmla="*/ 1431 w 1944"/>
                <a:gd name="T15" fmla="*/ 2543 h 3782"/>
                <a:gd name="T16" fmla="*/ 1493 w 1944"/>
                <a:gd name="T17" fmla="*/ 2316 h 3782"/>
                <a:gd name="T18" fmla="*/ 1536 w 1944"/>
                <a:gd name="T19" fmla="*/ 2164 h 3782"/>
                <a:gd name="T20" fmla="*/ 1560 w 1944"/>
                <a:gd name="T21" fmla="*/ 2007 h 3782"/>
                <a:gd name="T22" fmla="*/ 1584 w 1944"/>
                <a:gd name="T23" fmla="*/ 1744 h 3782"/>
                <a:gd name="T24" fmla="*/ 1651 w 1944"/>
                <a:gd name="T25" fmla="*/ 1406 h 3782"/>
                <a:gd name="T26" fmla="*/ 1666 w 1944"/>
                <a:gd name="T27" fmla="*/ 1274 h 3782"/>
                <a:gd name="T28" fmla="*/ 1762 w 1944"/>
                <a:gd name="T29" fmla="*/ 1082 h 3782"/>
                <a:gd name="T30" fmla="*/ 1800 w 1944"/>
                <a:gd name="T31" fmla="*/ 971 h 3782"/>
                <a:gd name="T32" fmla="*/ 1834 w 1944"/>
                <a:gd name="T33" fmla="*/ 885 h 3782"/>
                <a:gd name="T34" fmla="*/ 1863 w 1944"/>
                <a:gd name="T35" fmla="*/ 794 h 3782"/>
                <a:gd name="T36" fmla="*/ 1791 w 1944"/>
                <a:gd name="T37" fmla="*/ 561 h 3782"/>
                <a:gd name="T38" fmla="*/ 1896 w 1944"/>
                <a:gd name="T39" fmla="*/ 369 h 3782"/>
                <a:gd name="T40" fmla="*/ 1915 w 1944"/>
                <a:gd name="T41" fmla="*/ 278 h 3782"/>
                <a:gd name="T42" fmla="*/ 1863 w 1944"/>
                <a:gd name="T43" fmla="*/ 217 h 3782"/>
                <a:gd name="T44" fmla="*/ 1776 w 1944"/>
                <a:gd name="T45" fmla="*/ 182 h 3782"/>
                <a:gd name="T46" fmla="*/ 1680 w 1944"/>
                <a:gd name="T47" fmla="*/ 162 h 3782"/>
                <a:gd name="T48" fmla="*/ 1618 w 1944"/>
                <a:gd name="T49" fmla="*/ 111 h 3782"/>
                <a:gd name="T50" fmla="*/ 1536 w 1944"/>
                <a:gd name="T51" fmla="*/ 51 h 3782"/>
                <a:gd name="T52" fmla="*/ 1435 w 1944"/>
                <a:gd name="T53" fmla="*/ 10 h 3782"/>
                <a:gd name="T54" fmla="*/ 1325 w 1944"/>
                <a:gd name="T55" fmla="*/ 81 h 3782"/>
                <a:gd name="T56" fmla="*/ 1282 w 1944"/>
                <a:gd name="T57" fmla="*/ 162 h 3782"/>
                <a:gd name="T58" fmla="*/ 1176 w 1944"/>
                <a:gd name="T59" fmla="*/ 202 h 3782"/>
                <a:gd name="T60" fmla="*/ 1071 w 1944"/>
                <a:gd name="T61" fmla="*/ 243 h 3782"/>
                <a:gd name="T62" fmla="*/ 979 w 1944"/>
                <a:gd name="T63" fmla="*/ 298 h 3782"/>
                <a:gd name="T64" fmla="*/ 864 w 1944"/>
                <a:gd name="T65" fmla="*/ 420 h 3782"/>
                <a:gd name="T66" fmla="*/ 778 w 1944"/>
                <a:gd name="T67" fmla="*/ 561 h 3782"/>
                <a:gd name="T68" fmla="*/ 749 w 1944"/>
                <a:gd name="T69" fmla="*/ 673 h 3782"/>
                <a:gd name="T70" fmla="*/ 629 w 1944"/>
                <a:gd name="T71" fmla="*/ 799 h 3782"/>
                <a:gd name="T72" fmla="*/ 576 w 1944"/>
                <a:gd name="T73" fmla="*/ 860 h 3782"/>
                <a:gd name="T74" fmla="*/ 514 w 1944"/>
                <a:gd name="T75" fmla="*/ 976 h 3782"/>
                <a:gd name="T76" fmla="*/ 437 w 1944"/>
                <a:gd name="T77" fmla="*/ 1143 h 3782"/>
                <a:gd name="T78" fmla="*/ 355 w 1944"/>
                <a:gd name="T79" fmla="*/ 1305 h 3782"/>
                <a:gd name="T80" fmla="*/ 255 w 1944"/>
                <a:gd name="T81" fmla="*/ 1466 h 3782"/>
                <a:gd name="T82" fmla="*/ 159 w 1944"/>
                <a:gd name="T83" fmla="*/ 1663 h 3782"/>
                <a:gd name="T84" fmla="*/ 63 w 1944"/>
                <a:gd name="T85" fmla="*/ 1840 h 3782"/>
                <a:gd name="T86" fmla="*/ 39 w 1944"/>
                <a:gd name="T87" fmla="*/ 2063 h 3782"/>
                <a:gd name="T88" fmla="*/ 10 w 1944"/>
                <a:gd name="T89" fmla="*/ 2392 h 3782"/>
                <a:gd name="T90" fmla="*/ 24 w 1944"/>
                <a:gd name="T91" fmla="*/ 2579 h 3782"/>
                <a:gd name="T92" fmla="*/ 91 w 1944"/>
                <a:gd name="T93" fmla="*/ 2639 h 3782"/>
                <a:gd name="T94" fmla="*/ 163 w 1944"/>
                <a:gd name="T95" fmla="*/ 2756 h 3782"/>
                <a:gd name="T96" fmla="*/ 250 w 1944"/>
                <a:gd name="T97" fmla="*/ 2917 h 3782"/>
                <a:gd name="T98" fmla="*/ 250 w 1944"/>
                <a:gd name="T99" fmla="*/ 2968 h 3782"/>
                <a:gd name="T100" fmla="*/ 259 w 1944"/>
                <a:gd name="T101" fmla="*/ 3049 h 3782"/>
                <a:gd name="T102" fmla="*/ 331 w 1944"/>
                <a:gd name="T103" fmla="*/ 3135 h 3782"/>
                <a:gd name="T104" fmla="*/ 399 w 1944"/>
                <a:gd name="T105" fmla="*/ 3170 h 3782"/>
                <a:gd name="T106" fmla="*/ 447 w 1944"/>
                <a:gd name="T107" fmla="*/ 3195 h 3782"/>
                <a:gd name="T108" fmla="*/ 499 w 1944"/>
                <a:gd name="T109" fmla="*/ 3211 h 3782"/>
                <a:gd name="T110" fmla="*/ 567 w 1944"/>
                <a:gd name="T111" fmla="*/ 3251 h 3782"/>
                <a:gd name="T112" fmla="*/ 643 w 1944"/>
                <a:gd name="T113" fmla="*/ 3327 h 3782"/>
                <a:gd name="T114" fmla="*/ 701 w 1944"/>
                <a:gd name="T115" fmla="*/ 3372 h 3782"/>
                <a:gd name="T116" fmla="*/ 792 w 1944"/>
                <a:gd name="T117" fmla="*/ 3620 h 3782"/>
                <a:gd name="T118" fmla="*/ 869 w 1944"/>
                <a:gd name="T119" fmla="*/ 3757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" h="3782">
                  <a:moveTo>
                    <a:pt x="989" y="3782"/>
                  </a:moveTo>
                  <a:lnTo>
                    <a:pt x="1013" y="3782"/>
                  </a:lnTo>
                  <a:lnTo>
                    <a:pt x="1018" y="3757"/>
                  </a:lnTo>
                  <a:lnTo>
                    <a:pt x="1018" y="3731"/>
                  </a:lnTo>
                  <a:lnTo>
                    <a:pt x="1018" y="3706"/>
                  </a:lnTo>
                  <a:lnTo>
                    <a:pt x="1018" y="3681"/>
                  </a:lnTo>
                  <a:lnTo>
                    <a:pt x="1023" y="3661"/>
                  </a:lnTo>
                  <a:lnTo>
                    <a:pt x="1027" y="3635"/>
                  </a:lnTo>
                  <a:lnTo>
                    <a:pt x="1037" y="3610"/>
                  </a:lnTo>
                  <a:lnTo>
                    <a:pt x="1047" y="3590"/>
                  </a:lnTo>
                  <a:lnTo>
                    <a:pt x="1042" y="3575"/>
                  </a:lnTo>
                  <a:lnTo>
                    <a:pt x="1037" y="3554"/>
                  </a:lnTo>
                  <a:lnTo>
                    <a:pt x="1037" y="3539"/>
                  </a:lnTo>
                  <a:lnTo>
                    <a:pt x="1032" y="3519"/>
                  </a:lnTo>
                  <a:lnTo>
                    <a:pt x="1032" y="3504"/>
                  </a:lnTo>
                  <a:lnTo>
                    <a:pt x="1032" y="3484"/>
                  </a:lnTo>
                  <a:lnTo>
                    <a:pt x="1032" y="3468"/>
                  </a:lnTo>
                  <a:lnTo>
                    <a:pt x="1032" y="3448"/>
                  </a:lnTo>
                  <a:lnTo>
                    <a:pt x="1023" y="3423"/>
                  </a:lnTo>
                  <a:lnTo>
                    <a:pt x="1018" y="3398"/>
                  </a:lnTo>
                  <a:lnTo>
                    <a:pt x="1018" y="3372"/>
                  </a:lnTo>
                  <a:lnTo>
                    <a:pt x="1018" y="3342"/>
                  </a:lnTo>
                  <a:lnTo>
                    <a:pt x="1023" y="3317"/>
                  </a:lnTo>
                  <a:lnTo>
                    <a:pt x="1023" y="3292"/>
                  </a:lnTo>
                  <a:lnTo>
                    <a:pt x="1027" y="3271"/>
                  </a:lnTo>
                  <a:lnTo>
                    <a:pt x="1032" y="3246"/>
                  </a:lnTo>
                  <a:lnTo>
                    <a:pt x="1037" y="3226"/>
                  </a:lnTo>
                  <a:lnTo>
                    <a:pt x="1042" y="3206"/>
                  </a:lnTo>
                  <a:lnTo>
                    <a:pt x="1047" y="3190"/>
                  </a:lnTo>
                  <a:lnTo>
                    <a:pt x="1056" y="3170"/>
                  </a:lnTo>
                  <a:lnTo>
                    <a:pt x="1061" y="3155"/>
                  </a:lnTo>
                  <a:lnTo>
                    <a:pt x="1066" y="3135"/>
                  </a:lnTo>
                  <a:lnTo>
                    <a:pt x="1071" y="3120"/>
                  </a:lnTo>
                  <a:lnTo>
                    <a:pt x="1080" y="3104"/>
                  </a:lnTo>
                  <a:lnTo>
                    <a:pt x="1085" y="3084"/>
                  </a:lnTo>
                  <a:lnTo>
                    <a:pt x="1090" y="3069"/>
                  </a:lnTo>
                  <a:lnTo>
                    <a:pt x="1099" y="3054"/>
                  </a:lnTo>
                  <a:lnTo>
                    <a:pt x="1104" y="3034"/>
                  </a:lnTo>
                  <a:lnTo>
                    <a:pt x="1114" y="3018"/>
                  </a:lnTo>
                  <a:lnTo>
                    <a:pt x="1123" y="3003"/>
                  </a:lnTo>
                  <a:lnTo>
                    <a:pt x="1128" y="2988"/>
                  </a:lnTo>
                  <a:lnTo>
                    <a:pt x="1138" y="2973"/>
                  </a:lnTo>
                  <a:lnTo>
                    <a:pt x="1147" y="2958"/>
                  </a:lnTo>
                  <a:lnTo>
                    <a:pt x="1152" y="2938"/>
                  </a:lnTo>
                  <a:lnTo>
                    <a:pt x="1162" y="2927"/>
                  </a:lnTo>
                  <a:lnTo>
                    <a:pt x="1171" y="2907"/>
                  </a:lnTo>
                  <a:lnTo>
                    <a:pt x="1181" y="2892"/>
                  </a:lnTo>
                  <a:lnTo>
                    <a:pt x="1191" y="2877"/>
                  </a:lnTo>
                  <a:lnTo>
                    <a:pt x="1200" y="2867"/>
                  </a:lnTo>
                  <a:lnTo>
                    <a:pt x="1210" y="2852"/>
                  </a:lnTo>
                  <a:lnTo>
                    <a:pt x="1224" y="2836"/>
                  </a:lnTo>
                  <a:lnTo>
                    <a:pt x="1234" y="2821"/>
                  </a:lnTo>
                  <a:lnTo>
                    <a:pt x="1243" y="2806"/>
                  </a:lnTo>
                  <a:lnTo>
                    <a:pt x="1253" y="2796"/>
                  </a:lnTo>
                  <a:lnTo>
                    <a:pt x="1267" y="2781"/>
                  </a:lnTo>
                  <a:lnTo>
                    <a:pt x="1277" y="2766"/>
                  </a:lnTo>
                  <a:lnTo>
                    <a:pt x="1291" y="2751"/>
                  </a:lnTo>
                  <a:lnTo>
                    <a:pt x="1301" y="2740"/>
                  </a:lnTo>
                  <a:lnTo>
                    <a:pt x="1306" y="2725"/>
                  </a:lnTo>
                  <a:lnTo>
                    <a:pt x="1306" y="2710"/>
                  </a:lnTo>
                  <a:lnTo>
                    <a:pt x="1301" y="2700"/>
                  </a:lnTo>
                  <a:lnTo>
                    <a:pt x="1301" y="2685"/>
                  </a:lnTo>
                  <a:lnTo>
                    <a:pt x="1306" y="2680"/>
                  </a:lnTo>
                  <a:lnTo>
                    <a:pt x="1311" y="2680"/>
                  </a:lnTo>
                  <a:lnTo>
                    <a:pt x="1315" y="2680"/>
                  </a:lnTo>
                  <a:lnTo>
                    <a:pt x="1320" y="2680"/>
                  </a:lnTo>
                  <a:lnTo>
                    <a:pt x="1325" y="2680"/>
                  </a:lnTo>
                  <a:lnTo>
                    <a:pt x="1330" y="2675"/>
                  </a:lnTo>
                  <a:lnTo>
                    <a:pt x="1335" y="2675"/>
                  </a:lnTo>
                  <a:lnTo>
                    <a:pt x="1339" y="2675"/>
                  </a:lnTo>
                  <a:lnTo>
                    <a:pt x="1344" y="2675"/>
                  </a:lnTo>
                  <a:lnTo>
                    <a:pt x="1349" y="2675"/>
                  </a:lnTo>
                  <a:lnTo>
                    <a:pt x="1354" y="2670"/>
                  </a:lnTo>
                  <a:lnTo>
                    <a:pt x="1359" y="2665"/>
                  </a:lnTo>
                  <a:lnTo>
                    <a:pt x="1368" y="2644"/>
                  </a:lnTo>
                  <a:lnTo>
                    <a:pt x="1378" y="2624"/>
                  </a:lnTo>
                  <a:lnTo>
                    <a:pt x="1392" y="2604"/>
                  </a:lnTo>
                  <a:lnTo>
                    <a:pt x="1402" y="2584"/>
                  </a:lnTo>
                  <a:lnTo>
                    <a:pt x="1416" y="2563"/>
                  </a:lnTo>
                  <a:lnTo>
                    <a:pt x="1431" y="2543"/>
                  </a:lnTo>
                  <a:lnTo>
                    <a:pt x="1445" y="2523"/>
                  </a:lnTo>
                  <a:lnTo>
                    <a:pt x="1455" y="2503"/>
                  </a:lnTo>
                  <a:lnTo>
                    <a:pt x="1469" y="2483"/>
                  </a:lnTo>
                  <a:lnTo>
                    <a:pt x="1479" y="2457"/>
                  </a:lnTo>
                  <a:lnTo>
                    <a:pt x="1488" y="2437"/>
                  </a:lnTo>
                  <a:lnTo>
                    <a:pt x="1493" y="2417"/>
                  </a:lnTo>
                  <a:lnTo>
                    <a:pt x="1498" y="2392"/>
                  </a:lnTo>
                  <a:lnTo>
                    <a:pt x="1498" y="2366"/>
                  </a:lnTo>
                  <a:lnTo>
                    <a:pt x="1498" y="2341"/>
                  </a:lnTo>
                  <a:lnTo>
                    <a:pt x="1493" y="2316"/>
                  </a:lnTo>
                  <a:lnTo>
                    <a:pt x="1493" y="2301"/>
                  </a:lnTo>
                  <a:lnTo>
                    <a:pt x="1498" y="2285"/>
                  </a:lnTo>
                  <a:lnTo>
                    <a:pt x="1503" y="2270"/>
                  </a:lnTo>
                  <a:lnTo>
                    <a:pt x="1507" y="2255"/>
                  </a:lnTo>
                  <a:lnTo>
                    <a:pt x="1512" y="2240"/>
                  </a:lnTo>
                  <a:lnTo>
                    <a:pt x="1517" y="2225"/>
                  </a:lnTo>
                  <a:lnTo>
                    <a:pt x="1522" y="2210"/>
                  </a:lnTo>
                  <a:lnTo>
                    <a:pt x="1527" y="2194"/>
                  </a:lnTo>
                  <a:lnTo>
                    <a:pt x="1531" y="2179"/>
                  </a:lnTo>
                  <a:lnTo>
                    <a:pt x="1536" y="2164"/>
                  </a:lnTo>
                  <a:lnTo>
                    <a:pt x="1541" y="2149"/>
                  </a:lnTo>
                  <a:lnTo>
                    <a:pt x="1541" y="2134"/>
                  </a:lnTo>
                  <a:lnTo>
                    <a:pt x="1546" y="2119"/>
                  </a:lnTo>
                  <a:lnTo>
                    <a:pt x="1546" y="2103"/>
                  </a:lnTo>
                  <a:lnTo>
                    <a:pt x="1551" y="2088"/>
                  </a:lnTo>
                  <a:lnTo>
                    <a:pt x="1551" y="2078"/>
                  </a:lnTo>
                  <a:lnTo>
                    <a:pt x="1551" y="2058"/>
                  </a:lnTo>
                  <a:lnTo>
                    <a:pt x="1551" y="2043"/>
                  </a:lnTo>
                  <a:lnTo>
                    <a:pt x="1555" y="2022"/>
                  </a:lnTo>
                  <a:lnTo>
                    <a:pt x="1560" y="2007"/>
                  </a:lnTo>
                  <a:lnTo>
                    <a:pt x="1560" y="1992"/>
                  </a:lnTo>
                  <a:lnTo>
                    <a:pt x="1560" y="1972"/>
                  </a:lnTo>
                  <a:lnTo>
                    <a:pt x="1555" y="1957"/>
                  </a:lnTo>
                  <a:lnTo>
                    <a:pt x="1541" y="1947"/>
                  </a:lnTo>
                  <a:lnTo>
                    <a:pt x="1555" y="1911"/>
                  </a:lnTo>
                  <a:lnTo>
                    <a:pt x="1565" y="1881"/>
                  </a:lnTo>
                  <a:lnTo>
                    <a:pt x="1570" y="1845"/>
                  </a:lnTo>
                  <a:lnTo>
                    <a:pt x="1575" y="1815"/>
                  </a:lnTo>
                  <a:lnTo>
                    <a:pt x="1584" y="1780"/>
                  </a:lnTo>
                  <a:lnTo>
                    <a:pt x="1584" y="1744"/>
                  </a:lnTo>
                  <a:lnTo>
                    <a:pt x="1589" y="1709"/>
                  </a:lnTo>
                  <a:lnTo>
                    <a:pt x="1594" y="1674"/>
                  </a:lnTo>
                  <a:lnTo>
                    <a:pt x="1599" y="1638"/>
                  </a:lnTo>
                  <a:lnTo>
                    <a:pt x="1603" y="1608"/>
                  </a:lnTo>
                  <a:lnTo>
                    <a:pt x="1608" y="1572"/>
                  </a:lnTo>
                  <a:lnTo>
                    <a:pt x="1613" y="1537"/>
                  </a:lnTo>
                  <a:lnTo>
                    <a:pt x="1623" y="1502"/>
                  </a:lnTo>
                  <a:lnTo>
                    <a:pt x="1632" y="1471"/>
                  </a:lnTo>
                  <a:lnTo>
                    <a:pt x="1642" y="1436"/>
                  </a:lnTo>
                  <a:lnTo>
                    <a:pt x="1651" y="1406"/>
                  </a:lnTo>
                  <a:lnTo>
                    <a:pt x="1647" y="1396"/>
                  </a:lnTo>
                  <a:lnTo>
                    <a:pt x="1647" y="1380"/>
                  </a:lnTo>
                  <a:lnTo>
                    <a:pt x="1647" y="1365"/>
                  </a:lnTo>
                  <a:lnTo>
                    <a:pt x="1647" y="1355"/>
                  </a:lnTo>
                  <a:lnTo>
                    <a:pt x="1647" y="1340"/>
                  </a:lnTo>
                  <a:lnTo>
                    <a:pt x="1651" y="1325"/>
                  </a:lnTo>
                  <a:lnTo>
                    <a:pt x="1656" y="1315"/>
                  </a:lnTo>
                  <a:lnTo>
                    <a:pt x="1656" y="1299"/>
                  </a:lnTo>
                  <a:lnTo>
                    <a:pt x="1661" y="1289"/>
                  </a:lnTo>
                  <a:lnTo>
                    <a:pt x="1666" y="1274"/>
                  </a:lnTo>
                  <a:lnTo>
                    <a:pt x="1671" y="1264"/>
                  </a:lnTo>
                  <a:lnTo>
                    <a:pt x="1671" y="1249"/>
                  </a:lnTo>
                  <a:lnTo>
                    <a:pt x="1671" y="1234"/>
                  </a:lnTo>
                  <a:lnTo>
                    <a:pt x="1671" y="1224"/>
                  </a:lnTo>
                  <a:lnTo>
                    <a:pt x="1671" y="1208"/>
                  </a:lnTo>
                  <a:lnTo>
                    <a:pt x="1666" y="1198"/>
                  </a:lnTo>
                  <a:lnTo>
                    <a:pt x="1757" y="1122"/>
                  </a:lnTo>
                  <a:lnTo>
                    <a:pt x="1762" y="1107"/>
                  </a:lnTo>
                  <a:lnTo>
                    <a:pt x="1762" y="1097"/>
                  </a:lnTo>
                  <a:lnTo>
                    <a:pt x="1762" y="1082"/>
                  </a:lnTo>
                  <a:lnTo>
                    <a:pt x="1767" y="1067"/>
                  </a:lnTo>
                  <a:lnTo>
                    <a:pt x="1767" y="1052"/>
                  </a:lnTo>
                  <a:lnTo>
                    <a:pt x="1767" y="1037"/>
                  </a:lnTo>
                  <a:lnTo>
                    <a:pt x="1771" y="1021"/>
                  </a:lnTo>
                  <a:lnTo>
                    <a:pt x="1771" y="1011"/>
                  </a:lnTo>
                  <a:lnTo>
                    <a:pt x="1781" y="1001"/>
                  </a:lnTo>
                  <a:lnTo>
                    <a:pt x="1786" y="996"/>
                  </a:lnTo>
                  <a:lnTo>
                    <a:pt x="1791" y="986"/>
                  </a:lnTo>
                  <a:lnTo>
                    <a:pt x="1795" y="981"/>
                  </a:lnTo>
                  <a:lnTo>
                    <a:pt x="1800" y="971"/>
                  </a:lnTo>
                  <a:lnTo>
                    <a:pt x="1805" y="966"/>
                  </a:lnTo>
                  <a:lnTo>
                    <a:pt x="1805" y="956"/>
                  </a:lnTo>
                  <a:lnTo>
                    <a:pt x="1810" y="946"/>
                  </a:lnTo>
                  <a:lnTo>
                    <a:pt x="1815" y="935"/>
                  </a:lnTo>
                  <a:lnTo>
                    <a:pt x="1815" y="930"/>
                  </a:lnTo>
                  <a:lnTo>
                    <a:pt x="1819" y="920"/>
                  </a:lnTo>
                  <a:lnTo>
                    <a:pt x="1824" y="910"/>
                  </a:lnTo>
                  <a:lnTo>
                    <a:pt x="1829" y="905"/>
                  </a:lnTo>
                  <a:lnTo>
                    <a:pt x="1829" y="895"/>
                  </a:lnTo>
                  <a:lnTo>
                    <a:pt x="1834" y="885"/>
                  </a:lnTo>
                  <a:lnTo>
                    <a:pt x="1839" y="880"/>
                  </a:lnTo>
                  <a:lnTo>
                    <a:pt x="1843" y="870"/>
                  </a:lnTo>
                  <a:lnTo>
                    <a:pt x="1843" y="860"/>
                  </a:lnTo>
                  <a:lnTo>
                    <a:pt x="1848" y="849"/>
                  </a:lnTo>
                  <a:lnTo>
                    <a:pt x="1848" y="839"/>
                  </a:lnTo>
                  <a:lnTo>
                    <a:pt x="1848" y="829"/>
                  </a:lnTo>
                  <a:lnTo>
                    <a:pt x="1853" y="819"/>
                  </a:lnTo>
                  <a:lnTo>
                    <a:pt x="1853" y="809"/>
                  </a:lnTo>
                  <a:lnTo>
                    <a:pt x="1858" y="804"/>
                  </a:lnTo>
                  <a:lnTo>
                    <a:pt x="1863" y="794"/>
                  </a:lnTo>
                  <a:lnTo>
                    <a:pt x="1867" y="784"/>
                  </a:lnTo>
                  <a:lnTo>
                    <a:pt x="1867" y="774"/>
                  </a:lnTo>
                  <a:lnTo>
                    <a:pt x="1867" y="764"/>
                  </a:lnTo>
                  <a:lnTo>
                    <a:pt x="1805" y="693"/>
                  </a:lnTo>
                  <a:lnTo>
                    <a:pt x="1795" y="673"/>
                  </a:lnTo>
                  <a:lnTo>
                    <a:pt x="1795" y="647"/>
                  </a:lnTo>
                  <a:lnTo>
                    <a:pt x="1791" y="627"/>
                  </a:lnTo>
                  <a:lnTo>
                    <a:pt x="1791" y="607"/>
                  </a:lnTo>
                  <a:lnTo>
                    <a:pt x="1791" y="581"/>
                  </a:lnTo>
                  <a:lnTo>
                    <a:pt x="1791" y="561"/>
                  </a:lnTo>
                  <a:lnTo>
                    <a:pt x="1795" y="536"/>
                  </a:lnTo>
                  <a:lnTo>
                    <a:pt x="1800" y="516"/>
                  </a:lnTo>
                  <a:lnTo>
                    <a:pt x="1805" y="496"/>
                  </a:lnTo>
                  <a:lnTo>
                    <a:pt x="1815" y="475"/>
                  </a:lnTo>
                  <a:lnTo>
                    <a:pt x="1824" y="455"/>
                  </a:lnTo>
                  <a:lnTo>
                    <a:pt x="1834" y="435"/>
                  </a:lnTo>
                  <a:lnTo>
                    <a:pt x="1848" y="415"/>
                  </a:lnTo>
                  <a:lnTo>
                    <a:pt x="1863" y="399"/>
                  </a:lnTo>
                  <a:lnTo>
                    <a:pt x="1877" y="384"/>
                  </a:lnTo>
                  <a:lnTo>
                    <a:pt x="1896" y="369"/>
                  </a:lnTo>
                  <a:lnTo>
                    <a:pt x="1944" y="344"/>
                  </a:lnTo>
                  <a:lnTo>
                    <a:pt x="1944" y="329"/>
                  </a:lnTo>
                  <a:lnTo>
                    <a:pt x="1944" y="319"/>
                  </a:lnTo>
                  <a:lnTo>
                    <a:pt x="1944" y="303"/>
                  </a:lnTo>
                  <a:lnTo>
                    <a:pt x="1944" y="293"/>
                  </a:lnTo>
                  <a:lnTo>
                    <a:pt x="1939" y="288"/>
                  </a:lnTo>
                  <a:lnTo>
                    <a:pt x="1935" y="283"/>
                  </a:lnTo>
                  <a:lnTo>
                    <a:pt x="1930" y="283"/>
                  </a:lnTo>
                  <a:lnTo>
                    <a:pt x="1925" y="283"/>
                  </a:lnTo>
                  <a:lnTo>
                    <a:pt x="1915" y="278"/>
                  </a:lnTo>
                  <a:lnTo>
                    <a:pt x="1906" y="278"/>
                  </a:lnTo>
                  <a:lnTo>
                    <a:pt x="1901" y="273"/>
                  </a:lnTo>
                  <a:lnTo>
                    <a:pt x="1891" y="268"/>
                  </a:lnTo>
                  <a:lnTo>
                    <a:pt x="1887" y="263"/>
                  </a:lnTo>
                  <a:lnTo>
                    <a:pt x="1882" y="258"/>
                  </a:lnTo>
                  <a:lnTo>
                    <a:pt x="1877" y="253"/>
                  </a:lnTo>
                  <a:lnTo>
                    <a:pt x="1877" y="243"/>
                  </a:lnTo>
                  <a:lnTo>
                    <a:pt x="1872" y="233"/>
                  </a:lnTo>
                  <a:lnTo>
                    <a:pt x="1867" y="223"/>
                  </a:lnTo>
                  <a:lnTo>
                    <a:pt x="1863" y="217"/>
                  </a:lnTo>
                  <a:lnTo>
                    <a:pt x="1858" y="212"/>
                  </a:lnTo>
                  <a:lnTo>
                    <a:pt x="1853" y="202"/>
                  </a:lnTo>
                  <a:lnTo>
                    <a:pt x="1843" y="197"/>
                  </a:lnTo>
                  <a:lnTo>
                    <a:pt x="1839" y="197"/>
                  </a:lnTo>
                  <a:lnTo>
                    <a:pt x="1829" y="192"/>
                  </a:lnTo>
                  <a:lnTo>
                    <a:pt x="1815" y="192"/>
                  </a:lnTo>
                  <a:lnTo>
                    <a:pt x="1805" y="192"/>
                  </a:lnTo>
                  <a:lnTo>
                    <a:pt x="1795" y="187"/>
                  </a:lnTo>
                  <a:lnTo>
                    <a:pt x="1786" y="187"/>
                  </a:lnTo>
                  <a:lnTo>
                    <a:pt x="1776" y="182"/>
                  </a:lnTo>
                  <a:lnTo>
                    <a:pt x="1767" y="177"/>
                  </a:lnTo>
                  <a:lnTo>
                    <a:pt x="1757" y="177"/>
                  </a:lnTo>
                  <a:lnTo>
                    <a:pt x="1747" y="172"/>
                  </a:lnTo>
                  <a:lnTo>
                    <a:pt x="1738" y="172"/>
                  </a:lnTo>
                  <a:lnTo>
                    <a:pt x="1728" y="167"/>
                  </a:lnTo>
                  <a:lnTo>
                    <a:pt x="1719" y="167"/>
                  </a:lnTo>
                  <a:lnTo>
                    <a:pt x="1709" y="162"/>
                  </a:lnTo>
                  <a:lnTo>
                    <a:pt x="1699" y="162"/>
                  </a:lnTo>
                  <a:lnTo>
                    <a:pt x="1690" y="162"/>
                  </a:lnTo>
                  <a:lnTo>
                    <a:pt x="1680" y="162"/>
                  </a:lnTo>
                  <a:lnTo>
                    <a:pt x="1671" y="157"/>
                  </a:lnTo>
                  <a:lnTo>
                    <a:pt x="1666" y="157"/>
                  </a:lnTo>
                  <a:lnTo>
                    <a:pt x="1656" y="152"/>
                  </a:lnTo>
                  <a:lnTo>
                    <a:pt x="1651" y="147"/>
                  </a:lnTo>
                  <a:lnTo>
                    <a:pt x="1647" y="142"/>
                  </a:lnTo>
                  <a:lnTo>
                    <a:pt x="1642" y="137"/>
                  </a:lnTo>
                  <a:lnTo>
                    <a:pt x="1637" y="132"/>
                  </a:lnTo>
                  <a:lnTo>
                    <a:pt x="1627" y="121"/>
                  </a:lnTo>
                  <a:lnTo>
                    <a:pt x="1623" y="116"/>
                  </a:lnTo>
                  <a:lnTo>
                    <a:pt x="1618" y="111"/>
                  </a:lnTo>
                  <a:lnTo>
                    <a:pt x="1613" y="106"/>
                  </a:lnTo>
                  <a:lnTo>
                    <a:pt x="1608" y="101"/>
                  </a:lnTo>
                  <a:lnTo>
                    <a:pt x="1599" y="96"/>
                  </a:lnTo>
                  <a:lnTo>
                    <a:pt x="1594" y="91"/>
                  </a:lnTo>
                  <a:lnTo>
                    <a:pt x="1589" y="86"/>
                  </a:lnTo>
                  <a:lnTo>
                    <a:pt x="1579" y="81"/>
                  </a:lnTo>
                  <a:lnTo>
                    <a:pt x="1551" y="76"/>
                  </a:lnTo>
                  <a:lnTo>
                    <a:pt x="1546" y="66"/>
                  </a:lnTo>
                  <a:lnTo>
                    <a:pt x="1541" y="61"/>
                  </a:lnTo>
                  <a:lnTo>
                    <a:pt x="1536" y="51"/>
                  </a:lnTo>
                  <a:lnTo>
                    <a:pt x="1531" y="41"/>
                  </a:lnTo>
                  <a:lnTo>
                    <a:pt x="1527" y="30"/>
                  </a:lnTo>
                  <a:lnTo>
                    <a:pt x="1522" y="20"/>
                  </a:lnTo>
                  <a:lnTo>
                    <a:pt x="1512" y="10"/>
                  </a:lnTo>
                  <a:lnTo>
                    <a:pt x="1507" y="5"/>
                  </a:lnTo>
                  <a:lnTo>
                    <a:pt x="1488" y="5"/>
                  </a:lnTo>
                  <a:lnTo>
                    <a:pt x="1474" y="0"/>
                  </a:lnTo>
                  <a:lnTo>
                    <a:pt x="1464" y="5"/>
                  </a:lnTo>
                  <a:lnTo>
                    <a:pt x="1450" y="5"/>
                  </a:lnTo>
                  <a:lnTo>
                    <a:pt x="1435" y="10"/>
                  </a:lnTo>
                  <a:lnTo>
                    <a:pt x="1421" y="10"/>
                  </a:lnTo>
                  <a:lnTo>
                    <a:pt x="1411" y="15"/>
                  </a:lnTo>
                  <a:lnTo>
                    <a:pt x="1397" y="25"/>
                  </a:lnTo>
                  <a:lnTo>
                    <a:pt x="1387" y="30"/>
                  </a:lnTo>
                  <a:lnTo>
                    <a:pt x="1378" y="41"/>
                  </a:lnTo>
                  <a:lnTo>
                    <a:pt x="1368" y="46"/>
                  </a:lnTo>
                  <a:lnTo>
                    <a:pt x="1354" y="56"/>
                  </a:lnTo>
                  <a:lnTo>
                    <a:pt x="1344" y="66"/>
                  </a:lnTo>
                  <a:lnTo>
                    <a:pt x="1335" y="71"/>
                  </a:lnTo>
                  <a:lnTo>
                    <a:pt x="1325" y="81"/>
                  </a:lnTo>
                  <a:lnTo>
                    <a:pt x="1315" y="91"/>
                  </a:lnTo>
                  <a:lnTo>
                    <a:pt x="1311" y="96"/>
                  </a:lnTo>
                  <a:lnTo>
                    <a:pt x="1311" y="106"/>
                  </a:lnTo>
                  <a:lnTo>
                    <a:pt x="1306" y="116"/>
                  </a:lnTo>
                  <a:lnTo>
                    <a:pt x="1301" y="121"/>
                  </a:lnTo>
                  <a:lnTo>
                    <a:pt x="1301" y="132"/>
                  </a:lnTo>
                  <a:lnTo>
                    <a:pt x="1296" y="137"/>
                  </a:lnTo>
                  <a:lnTo>
                    <a:pt x="1291" y="147"/>
                  </a:lnTo>
                  <a:lnTo>
                    <a:pt x="1291" y="157"/>
                  </a:lnTo>
                  <a:lnTo>
                    <a:pt x="1282" y="162"/>
                  </a:lnTo>
                  <a:lnTo>
                    <a:pt x="1272" y="167"/>
                  </a:lnTo>
                  <a:lnTo>
                    <a:pt x="1263" y="172"/>
                  </a:lnTo>
                  <a:lnTo>
                    <a:pt x="1248" y="177"/>
                  </a:lnTo>
                  <a:lnTo>
                    <a:pt x="1239" y="182"/>
                  </a:lnTo>
                  <a:lnTo>
                    <a:pt x="1229" y="182"/>
                  </a:lnTo>
                  <a:lnTo>
                    <a:pt x="1219" y="187"/>
                  </a:lnTo>
                  <a:lnTo>
                    <a:pt x="1210" y="192"/>
                  </a:lnTo>
                  <a:lnTo>
                    <a:pt x="1195" y="197"/>
                  </a:lnTo>
                  <a:lnTo>
                    <a:pt x="1186" y="197"/>
                  </a:lnTo>
                  <a:lnTo>
                    <a:pt x="1176" y="202"/>
                  </a:lnTo>
                  <a:lnTo>
                    <a:pt x="1167" y="207"/>
                  </a:lnTo>
                  <a:lnTo>
                    <a:pt x="1152" y="212"/>
                  </a:lnTo>
                  <a:lnTo>
                    <a:pt x="1143" y="217"/>
                  </a:lnTo>
                  <a:lnTo>
                    <a:pt x="1133" y="217"/>
                  </a:lnTo>
                  <a:lnTo>
                    <a:pt x="1123" y="223"/>
                  </a:lnTo>
                  <a:lnTo>
                    <a:pt x="1109" y="228"/>
                  </a:lnTo>
                  <a:lnTo>
                    <a:pt x="1099" y="233"/>
                  </a:lnTo>
                  <a:lnTo>
                    <a:pt x="1090" y="233"/>
                  </a:lnTo>
                  <a:lnTo>
                    <a:pt x="1080" y="238"/>
                  </a:lnTo>
                  <a:lnTo>
                    <a:pt x="1071" y="243"/>
                  </a:lnTo>
                  <a:lnTo>
                    <a:pt x="1061" y="248"/>
                  </a:lnTo>
                  <a:lnTo>
                    <a:pt x="1051" y="253"/>
                  </a:lnTo>
                  <a:lnTo>
                    <a:pt x="1042" y="258"/>
                  </a:lnTo>
                  <a:lnTo>
                    <a:pt x="1032" y="263"/>
                  </a:lnTo>
                  <a:lnTo>
                    <a:pt x="1023" y="268"/>
                  </a:lnTo>
                  <a:lnTo>
                    <a:pt x="1013" y="273"/>
                  </a:lnTo>
                  <a:lnTo>
                    <a:pt x="1003" y="278"/>
                  </a:lnTo>
                  <a:lnTo>
                    <a:pt x="999" y="288"/>
                  </a:lnTo>
                  <a:lnTo>
                    <a:pt x="989" y="293"/>
                  </a:lnTo>
                  <a:lnTo>
                    <a:pt x="979" y="298"/>
                  </a:lnTo>
                  <a:lnTo>
                    <a:pt x="975" y="308"/>
                  </a:lnTo>
                  <a:lnTo>
                    <a:pt x="975" y="314"/>
                  </a:lnTo>
                  <a:lnTo>
                    <a:pt x="941" y="319"/>
                  </a:lnTo>
                  <a:lnTo>
                    <a:pt x="931" y="334"/>
                  </a:lnTo>
                  <a:lnTo>
                    <a:pt x="922" y="349"/>
                  </a:lnTo>
                  <a:lnTo>
                    <a:pt x="912" y="364"/>
                  </a:lnTo>
                  <a:lnTo>
                    <a:pt x="898" y="379"/>
                  </a:lnTo>
                  <a:lnTo>
                    <a:pt x="888" y="394"/>
                  </a:lnTo>
                  <a:lnTo>
                    <a:pt x="874" y="405"/>
                  </a:lnTo>
                  <a:lnTo>
                    <a:pt x="864" y="420"/>
                  </a:lnTo>
                  <a:lnTo>
                    <a:pt x="850" y="435"/>
                  </a:lnTo>
                  <a:lnTo>
                    <a:pt x="840" y="450"/>
                  </a:lnTo>
                  <a:lnTo>
                    <a:pt x="826" y="465"/>
                  </a:lnTo>
                  <a:lnTo>
                    <a:pt x="816" y="480"/>
                  </a:lnTo>
                  <a:lnTo>
                    <a:pt x="807" y="496"/>
                  </a:lnTo>
                  <a:lnTo>
                    <a:pt x="797" y="511"/>
                  </a:lnTo>
                  <a:lnTo>
                    <a:pt x="792" y="526"/>
                  </a:lnTo>
                  <a:lnTo>
                    <a:pt x="783" y="541"/>
                  </a:lnTo>
                  <a:lnTo>
                    <a:pt x="783" y="561"/>
                  </a:lnTo>
                  <a:lnTo>
                    <a:pt x="778" y="561"/>
                  </a:lnTo>
                  <a:lnTo>
                    <a:pt x="778" y="566"/>
                  </a:lnTo>
                  <a:lnTo>
                    <a:pt x="778" y="581"/>
                  </a:lnTo>
                  <a:lnTo>
                    <a:pt x="778" y="592"/>
                  </a:lnTo>
                  <a:lnTo>
                    <a:pt x="773" y="607"/>
                  </a:lnTo>
                  <a:lnTo>
                    <a:pt x="773" y="617"/>
                  </a:lnTo>
                  <a:lnTo>
                    <a:pt x="768" y="627"/>
                  </a:lnTo>
                  <a:lnTo>
                    <a:pt x="763" y="642"/>
                  </a:lnTo>
                  <a:lnTo>
                    <a:pt x="759" y="652"/>
                  </a:lnTo>
                  <a:lnTo>
                    <a:pt x="754" y="662"/>
                  </a:lnTo>
                  <a:lnTo>
                    <a:pt x="749" y="673"/>
                  </a:lnTo>
                  <a:lnTo>
                    <a:pt x="744" y="683"/>
                  </a:lnTo>
                  <a:lnTo>
                    <a:pt x="735" y="688"/>
                  </a:lnTo>
                  <a:lnTo>
                    <a:pt x="730" y="698"/>
                  </a:lnTo>
                  <a:lnTo>
                    <a:pt x="725" y="708"/>
                  </a:lnTo>
                  <a:lnTo>
                    <a:pt x="715" y="718"/>
                  </a:lnTo>
                  <a:lnTo>
                    <a:pt x="711" y="728"/>
                  </a:lnTo>
                  <a:lnTo>
                    <a:pt x="706" y="738"/>
                  </a:lnTo>
                  <a:lnTo>
                    <a:pt x="648" y="769"/>
                  </a:lnTo>
                  <a:lnTo>
                    <a:pt x="634" y="794"/>
                  </a:lnTo>
                  <a:lnTo>
                    <a:pt x="629" y="799"/>
                  </a:lnTo>
                  <a:lnTo>
                    <a:pt x="619" y="804"/>
                  </a:lnTo>
                  <a:lnTo>
                    <a:pt x="615" y="809"/>
                  </a:lnTo>
                  <a:lnTo>
                    <a:pt x="610" y="814"/>
                  </a:lnTo>
                  <a:lnTo>
                    <a:pt x="605" y="819"/>
                  </a:lnTo>
                  <a:lnTo>
                    <a:pt x="595" y="829"/>
                  </a:lnTo>
                  <a:lnTo>
                    <a:pt x="595" y="834"/>
                  </a:lnTo>
                  <a:lnTo>
                    <a:pt x="586" y="839"/>
                  </a:lnTo>
                  <a:lnTo>
                    <a:pt x="586" y="844"/>
                  </a:lnTo>
                  <a:lnTo>
                    <a:pt x="576" y="855"/>
                  </a:lnTo>
                  <a:lnTo>
                    <a:pt x="576" y="860"/>
                  </a:lnTo>
                  <a:lnTo>
                    <a:pt x="571" y="870"/>
                  </a:lnTo>
                  <a:lnTo>
                    <a:pt x="567" y="875"/>
                  </a:lnTo>
                  <a:lnTo>
                    <a:pt x="562" y="885"/>
                  </a:lnTo>
                  <a:lnTo>
                    <a:pt x="562" y="890"/>
                  </a:lnTo>
                  <a:lnTo>
                    <a:pt x="557" y="900"/>
                  </a:lnTo>
                  <a:lnTo>
                    <a:pt x="547" y="915"/>
                  </a:lnTo>
                  <a:lnTo>
                    <a:pt x="538" y="930"/>
                  </a:lnTo>
                  <a:lnTo>
                    <a:pt x="528" y="946"/>
                  </a:lnTo>
                  <a:lnTo>
                    <a:pt x="523" y="961"/>
                  </a:lnTo>
                  <a:lnTo>
                    <a:pt x="514" y="976"/>
                  </a:lnTo>
                  <a:lnTo>
                    <a:pt x="504" y="991"/>
                  </a:lnTo>
                  <a:lnTo>
                    <a:pt x="499" y="1011"/>
                  </a:lnTo>
                  <a:lnTo>
                    <a:pt x="490" y="1026"/>
                  </a:lnTo>
                  <a:lnTo>
                    <a:pt x="480" y="1042"/>
                  </a:lnTo>
                  <a:lnTo>
                    <a:pt x="475" y="1057"/>
                  </a:lnTo>
                  <a:lnTo>
                    <a:pt x="466" y="1072"/>
                  </a:lnTo>
                  <a:lnTo>
                    <a:pt x="456" y="1092"/>
                  </a:lnTo>
                  <a:lnTo>
                    <a:pt x="451" y="1107"/>
                  </a:lnTo>
                  <a:lnTo>
                    <a:pt x="442" y="1122"/>
                  </a:lnTo>
                  <a:lnTo>
                    <a:pt x="437" y="1143"/>
                  </a:lnTo>
                  <a:lnTo>
                    <a:pt x="427" y="1158"/>
                  </a:lnTo>
                  <a:lnTo>
                    <a:pt x="418" y="1173"/>
                  </a:lnTo>
                  <a:lnTo>
                    <a:pt x="413" y="1193"/>
                  </a:lnTo>
                  <a:lnTo>
                    <a:pt x="403" y="1208"/>
                  </a:lnTo>
                  <a:lnTo>
                    <a:pt x="394" y="1224"/>
                  </a:lnTo>
                  <a:lnTo>
                    <a:pt x="389" y="1239"/>
                  </a:lnTo>
                  <a:lnTo>
                    <a:pt x="379" y="1259"/>
                  </a:lnTo>
                  <a:lnTo>
                    <a:pt x="375" y="1274"/>
                  </a:lnTo>
                  <a:lnTo>
                    <a:pt x="365" y="1289"/>
                  </a:lnTo>
                  <a:lnTo>
                    <a:pt x="355" y="1305"/>
                  </a:lnTo>
                  <a:lnTo>
                    <a:pt x="351" y="1320"/>
                  </a:lnTo>
                  <a:lnTo>
                    <a:pt x="341" y="1335"/>
                  </a:lnTo>
                  <a:lnTo>
                    <a:pt x="331" y="1355"/>
                  </a:lnTo>
                  <a:lnTo>
                    <a:pt x="327" y="1370"/>
                  </a:lnTo>
                  <a:lnTo>
                    <a:pt x="317" y="1385"/>
                  </a:lnTo>
                  <a:lnTo>
                    <a:pt x="307" y="1401"/>
                  </a:lnTo>
                  <a:lnTo>
                    <a:pt x="298" y="1416"/>
                  </a:lnTo>
                  <a:lnTo>
                    <a:pt x="283" y="1431"/>
                  </a:lnTo>
                  <a:lnTo>
                    <a:pt x="269" y="1446"/>
                  </a:lnTo>
                  <a:lnTo>
                    <a:pt x="255" y="1466"/>
                  </a:lnTo>
                  <a:lnTo>
                    <a:pt x="245" y="1481"/>
                  </a:lnTo>
                  <a:lnTo>
                    <a:pt x="235" y="1502"/>
                  </a:lnTo>
                  <a:lnTo>
                    <a:pt x="226" y="1522"/>
                  </a:lnTo>
                  <a:lnTo>
                    <a:pt x="216" y="1542"/>
                  </a:lnTo>
                  <a:lnTo>
                    <a:pt x="207" y="1562"/>
                  </a:lnTo>
                  <a:lnTo>
                    <a:pt x="197" y="1583"/>
                  </a:lnTo>
                  <a:lnTo>
                    <a:pt x="192" y="1603"/>
                  </a:lnTo>
                  <a:lnTo>
                    <a:pt x="183" y="1623"/>
                  </a:lnTo>
                  <a:lnTo>
                    <a:pt x="173" y="1643"/>
                  </a:lnTo>
                  <a:lnTo>
                    <a:pt x="159" y="1663"/>
                  </a:lnTo>
                  <a:lnTo>
                    <a:pt x="149" y="1679"/>
                  </a:lnTo>
                  <a:lnTo>
                    <a:pt x="135" y="1694"/>
                  </a:lnTo>
                  <a:lnTo>
                    <a:pt x="120" y="1709"/>
                  </a:lnTo>
                  <a:lnTo>
                    <a:pt x="111" y="1729"/>
                  </a:lnTo>
                  <a:lnTo>
                    <a:pt x="101" y="1749"/>
                  </a:lnTo>
                  <a:lnTo>
                    <a:pt x="91" y="1765"/>
                  </a:lnTo>
                  <a:lnTo>
                    <a:pt x="87" y="1785"/>
                  </a:lnTo>
                  <a:lnTo>
                    <a:pt x="77" y="1800"/>
                  </a:lnTo>
                  <a:lnTo>
                    <a:pt x="67" y="1820"/>
                  </a:lnTo>
                  <a:lnTo>
                    <a:pt x="63" y="1840"/>
                  </a:lnTo>
                  <a:lnTo>
                    <a:pt x="58" y="1861"/>
                  </a:lnTo>
                  <a:lnTo>
                    <a:pt x="53" y="1881"/>
                  </a:lnTo>
                  <a:lnTo>
                    <a:pt x="48" y="1901"/>
                  </a:lnTo>
                  <a:lnTo>
                    <a:pt x="43" y="1921"/>
                  </a:lnTo>
                  <a:lnTo>
                    <a:pt x="39" y="1942"/>
                  </a:lnTo>
                  <a:lnTo>
                    <a:pt x="34" y="1962"/>
                  </a:lnTo>
                  <a:lnTo>
                    <a:pt x="34" y="1982"/>
                  </a:lnTo>
                  <a:lnTo>
                    <a:pt x="34" y="2002"/>
                  </a:lnTo>
                  <a:lnTo>
                    <a:pt x="29" y="2028"/>
                  </a:lnTo>
                  <a:lnTo>
                    <a:pt x="39" y="2063"/>
                  </a:lnTo>
                  <a:lnTo>
                    <a:pt x="43" y="2103"/>
                  </a:lnTo>
                  <a:lnTo>
                    <a:pt x="43" y="2139"/>
                  </a:lnTo>
                  <a:lnTo>
                    <a:pt x="39" y="2179"/>
                  </a:lnTo>
                  <a:lnTo>
                    <a:pt x="34" y="2220"/>
                  </a:lnTo>
                  <a:lnTo>
                    <a:pt x="24" y="2260"/>
                  </a:lnTo>
                  <a:lnTo>
                    <a:pt x="19" y="2301"/>
                  </a:lnTo>
                  <a:lnTo>
                    <a:pt x="15" y="2341"/>
                  </a:lnTo>
                  <a:lnTo>
                    <a:pt x="15" y="2356"/>
                  </a:lnTo>
                  <a:lnTo>
                    <a:pt x="10" y="2376"/>
                  </a:lnTo>
                  <a:lnTo>
                    <a:pt x="10" y="2392"/>
                  </a:lnTo>
                  <a:lnTo>
                    <a:pt x="5" y="2407"/>
                  </a:lnTo>
                  <a:lnTo>
                    <a:pt x="0" y="2427"/>
                  </a:lnTo>
                  <a:lnTo>
                    <a:pt x="0" y="2442"/>
                  </a:lnTo>
                  <a:lnTo>
                    <a:pt x="0" y="2457"/>
                  </a:lnTo>
                  <a:lnTo>
                    <a:pt x="10" y="2477"/>
                  </a:lnTo>
                  <a:lnTo>
                    <a:pt x="10" y="2498"/>
                  </a:lnTo>
                  <a:lnTo>
                    <a:pt x="15" y="2523"/>
                  </a:lnTo>
                  <a:lnTo>
                    <a:pt x="15" y="2548"/>
                  </a:lnTo>
                  <a:lnTo>
                    <a:pt x="19" y="2569"/>
                  </a:lnTo>
                  <a:lnTo>
                    <a:pt x="24" y="2579"/>
                  </a:lnTo>
                  <a:lnTo>
                    <a:pt x="34" y="2584"/>
                  </a:lnTo>
                  <a:lnTo>
                    <a:pt x="39" y="2589"/>
                  </a:lnTo>
                  <a:lnTo>
                    <a:pt x="43" y="2594"/>
                  </a:lnTo>
                  <a:lnTo>
                    <a:pt x="53" y="2599"/>
                  </a:lnTo>
                  <a:lnTo>
                    <a:pt x="58" y="2609"/>
                  </a:lnTo>
                  <a:lnTo>
                    <a:pt x="63" y="2614"/>
                  </a:lnTo>
                  <a:lnTo>
                    <a:pt x="72" y="2619"/>
                  </a:lnTo>
                  <a:lnTo>
                    <a:pt x="77" y="2624"/>
                  </a:lnTo>
                  <a:lnTo>
                    <a:pt x="82" y="2634"/>
                  </a:lnTo>
                  <a:lnTo>
                    <a:pt x="91" y="2639"/>
                  </a:lnTo>
                  <a:lnTo>
                    <a:pt x="96" y="2644"/>
                  </a:lnTo>
                  <a:lnTo>
                    <a:pt x="101" y="2654"/>
                  </a:lnTo>
                  <a:lnTo>
                    <a:pt x="106" y="2660"/>
                  </a:lnTo>
                  <a:lnTo>
                    <a:pt x="111" y="2670"/>
                  </a:lnTo>
                  <a:lnTo>
                    <a:pt x="115" y="2680"/>
                  </a:lnTo>
                  <a:lnTo>
                    <a:pt x="125" y="2690"/>
                  </a:lnTo>
                  <a:lnTo>
                    <a:pt x="135" y="2710"/>
                  </a:lnTo>
                  <a:lnTo>
                    <a:pt x="144" y="2725"/>
                  </a:lnTo>
                  <a:lnTo>
                    <a:pt x="154" y="2740"/>
                  </a:lnTo>
                  <a:lnTo>
                    <a:pt x="163" y="2756"/>
                  </a:lnTo>
                  <a:lnTo>
                    <a:pt x="173" y="2771"/>
                  </a:lnTo>
                  <a:lnTo>
                    <a:pt x="183" y="2786"/>
                  </a:lnTo>
                  <a:lnTo>
                    <a:pt x="187" y="2801"/>
                  </a:lnTo>
                  <a:lnTo>
                    <a:pt x="197" y="2821"/>
                  </a:lnTo>
                  <a:lnTo>
                    <a:pt x="207" y="2836"/>
                  </a:lnTo>
                  <a:lnTo>
                    <a:pt x="216" y="2852"/>
                  </a:lnTo>
                  <a:lnTo>
                    <a:pt x="221" y="2867"/>
                  </a:lnTo>
                  <a:lnTo>
                    <a:pt x="231" y="2882"/>
                  </a:lnTo>
                  <a:lnTo>
                    <a:pt x="240" y="2897"/>
                  </a:lnTo>
                  <a:lnTo>
                    <a:pt x="250" y="2917"/>
                  </a:lnTo>
                  <a:lnTo>
                    <a:pt x="259" y="2933"/>
                  </a:lnTo>
                  <a:lnTo>
                    <a:pt x="264" y="2933"/>
                  </a:lnTo>
                  <a:lnTo>
                    <a:pt x="259" y="2933"/>
                  </a:lnTo>
                  <a:lnTo>
                    <a:pt x="259" y="2938"/>
                  </a:lnTo>
                  <a:lnTo>
                    <a:pt x="255" y="2938"/>
                  </a:lnTo>
                  <a:lnTo>
                    <a:pt x="255" y="2943"/>
                  </a:lnTo>
                  <a:lnTo>
                    <a:pt x="255" y="2948"/>
                  </a:lnTo>
                  <a:lnTo>
                    <a:pt x="250" y="2953"/>
                  </a:lnTo>
                  <a:lnTo>
                    <a:pt x="250" y="2958"/>
                  </a:lnTo>
                  <a:lnTo>
                    <a:pt x="250" y="2968"/>
                  </a:lnTo>
                  <a:lnTo>
                    <a:pt x="250" y="2973"/>
                  </a:lnTo>
                  <a:lnTo>
                    <a:pt x="250" y="2983"/>
                  </a:lnTo>
                  <a:lnTo>
                    <a:pt x="250" y="2988"/>
                  </a:lnTo>
                  <a:lnTo>
                    <a:pt x="250" y="2993"/>
                  </a:lnTo>
                  <a:lnTo>
                    <a:pt x="255" y="2998"/>
                  </a:lnTo>
                  <a:lnTo>
                    <a:pt x="255" y="3003"/>
                  </a:lnTo>
                  <a:lnTo>
                    <a:pt x="259" y="3013"/>
                  </a:lnTo>
                  <a:lnTo>
                    <a:pt x="250" y="3024"/>
                  </a:lnTo>
                  <a:lnTo>
                    <a:pt x="255" y="3039"/>
                  </a:lnTo>
                  <a:lnTo>
                    <a:pt x="259" y="3049"/>
                  </a:lnTo>
                  <a:lnTo>
                    <a:pt x="269" y="3059"/>
                  </a:lnTo>
                  <a:lnTo>
                    <a:pt x="274" y="3069"/>
                  </a:lnTo>
                  <a:lnTo>
                    <a:pt x="279" y="3079"/>
                  </a:lnTo>
                  <a:lnTo>
                    <a:pt x="288" y="3089"/>
                  </a:lnTo>
                  <a:lnTo>
                    <a:pt x="293" y="3094"/>
                  </a:lnTo>
                  <a:lnTo>
                    <a:pt x="303" y="3109"/>
                  </a:lnTo>
                  <a:lnTo>
                    <a:pt x="307" y="3109"/>
                  </a:lnTo>
                  <a:lnTo>
                    <a:pt x="312" y="3109"/>
                  </a:lnTo>
                  <a:lnTo>
                    <a:pt x="322" y="3130"/>
                  </a:lnTo>
                  <a:lnTo>
                    <a:pt x="331" y="3135"/>
                  </a:lnTo>
                  <a:lnTo>
                    <a:pt x="336" y="3140"/>
                  </a:lnTo>
                  <a:lnTo>
                    <a:pt x="346" y="3140"/>
                  </a:lnTo>
                  <a:lnTo>
                    <a:pt x="351" y="3145"/>
                  </a:lnTo>
                  <a:lnTo>
                    <a:pt x="360" y="3150"/>
                  </a:lnTo>
                  <a:lnTo>
                    <a:pt x="365" y="3150"/>
                  </a:lnTo>
                  <a:lnTo>
                    <a:pt x="370" y="3155"/>
                  </a:lnTo>
                  <a:lnTo>
                    <a:pt x="379" y="3160"/>
                  </a:lnTo>
                  <a:lnTo>
                    <a:pt x="384" y="3165"/>
                  </a:lnTo>
                  <a:lnTo>
                    <a:pt x="389" y="3165"/>
                  </a:lnTo>
                  <a:lnTo>
                    <a:pt x="399" y="3170"/>
                  </a:lnTo>
                  <a:lnTo>
                    <a:pt x="403" y="3175"/>
                  </a:lnTo>
                  <a:lnTo>
                    <a:pt x="408" y="3180"/>
                  </a:lnTo>
                  <a:lnTo>
                    <a:pt x="418" y="3185"/>
                  </a:lnTo>
                  <a:lnTo>
                    <a:pt x="423" y="3185"/>
                  </a:lnTo>
                  <a:lnTo>
                    <a:pt x="427" y="3190"/>
                  </a:lnTo>
                  <a:lnTo>
                    <a:pt x="432" y="3190"/>
                  </a:lnTo>
                  <a:lnTo>
                    <a:pt x="432" y="3195"/>
                  </a:lnTo>
                  <a:lnTo>
                    <a:pt x="437" y="3195"/>
                  </a:lnTo>
                  <a:lnTo>
                    <a:pt x="442" y="3195"/>
                  </a:lnTo>
                  <a:lnTo>
                    <a:pt x="447" y="3195"/>
                  </a:lnTo>
                  <a:lnTo>
                    <a:pt x="451" y="3201"/>
                  </a:lnTo>
                  <a:lnTo>
                    <a:pt x="456" y="3201"/>
                  </a:lnTo>
                  <a:lnTo>
                    <a:pt x="461" y="3206"/>
                  </a:lnTo>
                  <a:lnTo>
                    <a:pt x="466" y="3206"/>
                  </a:lnTo>
                  <a:lnTo>
                    <a:pt x="471" y="3206"/>
                  </a:lnTo>
                  <a:lnTo>
                    <a:pt x="475" y="3211"/>
                  </a:lnTo>
                  <a:lnTo>
                    <a:pt x="480" y="3211"/>
                  </a:lnTo>
                  <a:lnTo>
                    <a:pt x="485" y="3211"/>
                  </a:lnTo>
                  <a:lnTo>
                    <a:pt x="495" y="3211"/>
                  </a:lnTo>
                  <a:lnTo>
                    <a:pt x="499" y="3211"/>
                  </a:lnTo>
                  <a:lnTo>
                    <a:pt x="504" y="3206"/>
                  </a:lnTo>
                  <a:lnTo>
                    <a:pt x="504" y="3201"/>
                  </a:lnTo>
                  <a:lnTo>
                    <a:pt x="509" y="3201"/>
                  </a:lnTo>
                  <a:lnTo>
                    <a:pt x="514" y="3206"/>
                  </a:lnTo>
                  <a:lnTo>
                    <a:pt x="523" y="3216"/>
                  </a:lnTo>
                  <a:lnTo>
                    <a:pt x="533" y="3221"/>
                  </a:lnTo>
                  <a:lnTo>
                    <a:pt x="538" y="3231"/>
                  </a:lnTo>
                  <a:lnTo>
                    <a:pt x="547" y="3236"/>
                  </a:lnTo>
                  <a:lnTo>
                    <a:pt x="557" y="3241"/>
                  </a:lnTo>
                  <a:lnTo>
                    <a:pt x="567" y="3251"/>
                  </a:lnTo>
                  <a:lnTo>
                    <a:pt x="571" y="3256"/>
                  </a:lnTo>
                  <a:lnTo>
                    <a:pt x="581" y="3261"/>
                  </a:lnTo>
                  <a:lnTo>
                    <a:pt x="591" y="3271"/>
                  </a:lnTo>
                  <a:lnTo>
                    <a:pt x="600" y="3276"/>
                  </a:lnTo>
                  <a:lnTo>
                    <a:pt x="605" y="3286"/>
                  </a:lnTo>
                  <a:lnTo>
                    <a:pt x="615" y="3297"/>
                  </a:lnTo>
                  <a:lnTo>
                    <a:pt x="624" y="3302"/>
                  </a:lnTo>
                  <a:lnTo>
                    <a:pt x="629" y="3312"/>
                  </a:lnTo>
                  <a:lnTo>
                    <a:pt x="634" y="3322"/>
                  </a:lnTo>
                  <a:lnTo>
                    <a:pt x="643" y="3327"/>
                  </a:lnTo>
                  <a:lnTo>
                    <a:pt x="648" y="3332"/>
                  </a:lnTo>
                  <a:lnTo>
                    <a:pt x="653" y="3337"/>
                  </a:lnTo>
                  <a:lnTo>
                    <a:pt x="658" y="3342"/>
                  </a:lnTo>
                  <a:lnTo>
                    <a:pt x="663" y="3347"/>
                  </a:lnTo>
                  <a:lnTo>
                    <a:pt x="667" y="3352"/>
                  </a:lnTo>
                  <a:lnTo>
                    <a:pt x="677" y="3357"/>
                  </a:lnTo>
                  <a:lnTo>
                    <a:pt x="682" y="3362"/>
                  </a:lnTo>
                  <a:lnTo>
                    <a:pt x="687" y="3367"/>
                  </a:lnTo>
                  <a:lnTo>
                    <a:pt x="691" y="3367"/>
                  </a:lnTo>
                  <a:lnTo>
                    <a:pt x="701" y="3372"/>
                  </a:lnTo>
                  <a:lnTo>
                    <a:pt x="706" y="3377"/>
                  </a:lnTo>
                  <a:lnTo>
                    <a:pt x="711" y="3383"/>
                  </a:lnTo>
                  <a:lnTo>
                    <a:pt x="715" y="3388"/>
                  </a:lnTo>
                  <a:lnTo>
                    <a:pt x="720" y="3393"/>
                  </a:lnTo>
                  <a:lnTo>
                    <a:pt x="725" y="3398"/>
                  </a:lnTo>
                  <a:lnTo>
                    <a:pt x="811" y="3549"/>
                  </a:lnTo>
                  <a:lnTo>
                    <a:pt x="802" y="3570"/>
                  </a:lnTo>
                  <a:lnTo>
                    <a:pt x="797" y="3585"/>
                  </a:lnTo>
                  <a:lnTo>
                    <a:pt x="797" y="3600"/>
                  </a:lnTo>
                  <a:lnTo>
                    <a:pt x="792" y="3620"/>
                  </a:lnTo>
                  <a:lnTo>
                    <a:pt x="797" y="3635"/>
                  </a:lnTo>
                  <a:lnTo>
                    <a:pt x="802" y="3650"/>
                  </a:lnTo>
                  <a:lnTo>
                    <a:pt x="807" y="3666"/>
                  </a:lnTo>
                  <a:lnTo>
                    <a:pt x="811" y="3676"/>
                  </a:lnTo>
                  <a:lnTo>
                    <a:pt x="821" y="3691"/>
                  </a:lnTo>
                  <a:lnTo>
                    <a:pt x="831" y="3706"/>
                  </a:lnTo>
                  <a:lnTo>
                    <a:pt x="840" y="3716"/>
                  </a:lnTo>
                  <a:lnTo>
                    <a:pt x="850" y="3731"/>
                  </a:lnTo>
                  <a:lnTo>
                    <a:pt x="859" y="3741"/>
                  </a:lnTo>
                  <a:lnTo>
                    <a:pt x="869" y="3757"/>
                  </a:lnTo>
                  <a:lnTo>
                    <a:pt x="879" y="3767"/>
                  </a:lnTo>
                  <a:lnTo>
                    <a:pt x="888" y="3782"/>
                  </a:lnTo>
                  <a:lnTo>
                    <a:pt x="907" y="3782"/>
                  </a:lnTo>
                  <a:lnTo>
                    <a:pt x="922" y="3741"/>
                  </a:lnTo>
                  <a:lnTo>
                    <a:pt x="989" y="37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>
              <a:off x="2418" y="2900"/>
              <a:ext cx="467" cy="888"/>
            </a:xfrm>
            <a:custGeom>
              <a:avLst/>
              <a:gdLst>
                <a:gd name="T0" fmla="*/ 547 w 576"/>
                <a:gd name="T1" fmla="*/ 991 h 1057"/>
                <a:gd name="T2" fmla="*/ 567 w 576"/>
                <a:gd name="T3" fmla="*/ 905 h 1057"/>
                <a:gd name="T4" fmla="*/ 562 w 576"/>
                <a:gd name="T5" fmla="*/ 814 h 1057"/>
                <a:gd name="T6" fmla="*/ 552 w 576"/>
                <a:gd name="T7" fmla="*/ 718 h 1057"/>
                <a:gd name="T8" fmla="*/ 528 w 576"/>
                <a:gd name="T9" fmla="*/ 688 h 1057"/>
                <a:gd name="T10" fmla="*/ 504 w 576"/>
                <a:gd name="T11" fmla="*/ 683 h 1057"/>
                <a:gd name="T12" fmla="*/ 475 w 576"/>
                <a:gd name="T13" fmla="*/ 678 h 1057"/>
                <a:gd name="T14" fmla="*/ 451 w 576"/>
                <a:gd name="T15" fmla="*/ 667 h 1057"/>
                <a:gd name="T16" fmla="*/ 427 w 576"/>
                <a:gd name="T17" fmla="*/ 637 h 1057"/>
                <a:gd name="T18" fmla="*/ 413 w 576"/>
                <a:gd name="T19" fmla="*/ 597 h 1057"/>
                <a:gd name="T20" fmla="*/ 379 w 576"/>
                <a:gd name="T21" fmla="*/ 566 h 1057"/>
                <a:gd name="T22" fmla="*/ 375 w 576"/>
                <a:gd name="T23" fmla="*/ 536 h 1057"/>
                <a:gd name="T24" fmla="*/ 365 w 576"/>
                <a:gd name="T25" fmla="*/ 445 h 1057"/>
                <a:gd name="T26" fmla="*/ 346 w 576"/>
                <a:gd name="T27" fmla="*/ 349 h 1057"/>
                <a:gd name="T28" fmla="*/ 351 w 576"/>
                <a:gd name="T29" fmla="*/ 258 h 1057"/>
                <a:gd name="T30" fmla="*/ 384 w 576"/>
                <a:gd name="T31" fmla="*/ 182 h 1057"/>
                <a:gd name="T32" fmla="*/ 413 w 576"/>
                <a:gd name="T33" fmla="*/ 167 h 1057"/>
                <a:gd name="T34" fmla="*/ 437 w 576"/>
                <a:gd name="T35" fmla="*/ 152 h 1057"/>
                <a:gd name="T36" fmla="*/ 466 w 576"/>
                <a:gd name="T37" fmla="*/ 142 h 1057"/>
                <a:gd name="T38" fmla="*/ 490 w 576"/>
                <a:gd name="T39" fmla="*/ 111 h 1057"/>
                <a:gd name="T40" fmla="*/ 471 w 576"/>
                <a:gd name="T41" fmla="*/ 51 h 1057"/>
                <a:gd name="T42" fmla="*/ 403 w 576"/>
                <a:gd name="T43" fmla="*/ 0 h 1057"/>
                <a:gd name="T44" fmla="*/ 341 w 576"/>
                <a:gd name="T45" fmla="*/ 30 h 1057"/>
                <a:gd name="T46" fmla="*/ 317 w 576"/>
                <a:gd name="T47" fmla="*/ 20 h 1057"/>
                <a:gd name="T48" fmla="*/ 293 w 576"/>
                <a:gd name="T49" fmla="*/ 15 h 1057"/>
                <a:gd name="T50" fmla="*/ 269 w 576"/>
                <a:gd name="T51" fmla="*/ 20 h 1057"/>
                <a:gd name="T52" fmla="*/ 250 w 576"/>
                <a:gd name="T53" fmla="*/ 15 h 1057"/>
                <a:gd name="T54" fmla="*/ 231 w 576"/>
                <a:gd name="T55" fmla="*/ 5 h 1057"/>
                <a:gd name="T56" fmla="*/ 216 w 576"/>
                <a:gd name="T57" fmla="*/ 5 h 1057"/>
                <a:gd name="T58" fmla="*/ 197 w 576"/>
                <a:gd name="T59" fmla="*/ 10 h 1057"/>
                <a:gd name="T60" fmla="*/ 173 w 576"/>
                <a:gd name="T61" fmla="*/ 10 h 1057"/>
                <a:gd name="T62" fmla="*/ 154 w 576"/>
                <a:gd name="T63" fmla="*/ 20 h 1057"/>
                <a:gd name="T64" fmla="*/ 130 w 576"/>
                <a:gd name="T65" fmla="*/ 51 h 1057"/>
                <a:gd name="T66" fmla="*/ 101 w 576"/>
                <a:gd name="T67" fmla="*/ 76 h 1057"/>
                <a:gd name="T68" fmla="*/ 67 w 576"/>
                <a:gd name="T69" fmla="*/ 81 h 1057"/>
                <a:gd name="T70" fmla="*/ 34 w 576"/>
                <a:gd name="T71" fmla="*/ 81 h 1057"/>
                <a:gd name="T72" fmla="*/ 15 w 576"/>
                <a:gd name="T73" fmla="*/ 126 h 1057"/>
                <a:gd name="T74" fmla="*/ 19 w 576"/>
                <a:gd name="T75" fmla="*/ 187 h 1057"/>
                <a:gd name="T76" fmla="*/ 19 w 576"/>
                <a:gd name="T77" fmla="*/ 212 h 1057"/>
                <a:gd name="T78" fmla="*/ 29 w 576"/>
                <a:gd name="T79" fmla="*/ 298 h 1057"/>
                <a:gd name="T80" fmla="*/ 29 w 576"/>
                <a:gd name="T81" fmla="*/ 384 h 1057"/>
                <a:gd name="T82" fmla="*/ 15 w 576"/>
                <a:gd name="T83" fmla="*/ 430 h 1057"/>
                <a:gd name="T84" fmla="*/ 0 w 576"/>
                <a:gd name="T85" fmla="*/ 470 h 1057"/>
                <a:gd name="T86" fmla="*/ 87 w 576"/>
                <a:gd name="T87" fmla="*/ 501 h 1057"/>
                <a:gd name="T88" fmla="*/ 120 w 576"/>
                <a:gd name="T89" fmla="*/ 516 h 1057"/>
                <a:gd name="T90" fmla="*/ 149 w 576"/>
                <a:gd name="T91" fmla="*/ 541 h 1057"/>
                <a:gd name="T92" fmla="*/ 173 w 576"/>
                <a:gd name="T93" fmla="*/ 571 h 1057"/>
                <a:gd name="T94" fmla="*/ 202 w 576"/>
                <a:gd name="T95" fmla="*/ 607 h 1057"/>
                <a:gd name="T96" fmla="*/ 264 w 576"/>
                <a:gd name="T97" fmla="*/ 652 h 1057"/>
                <a:gd name="T98" fmla="*/ 312 w 576"/>
                <a:gd name="T99" fmla="*/ 713 h 1057"/>
                <a:gd name="T100" fmla="*/ 351 w 576"/>
                <a:gd name="T101" fmla="*/ 779 h 1057"/>
                <a:gd name="T102" fmla="*/ 389 w 576"/>
                <a:gd name="T103" fmla="*/ 849 h 1057"/>
                <a:gd name="T104" fmla="*/ 375 w 576"/>
                <a:gd name="T105" fmla="*/ 890 h 1057"/>
                <a:gd name="T106" fmla="*/ 365 w 576"/>
                <a:gd name="T107" fmla="*/ 930 h 1057"/>
                <a:gd name="T108" fmla="*/ 461 w 576"/>
                <a:gd name="T109" fmla="*/ 1016 h 1057"/>
                <a:gd name="T110" fmla="*/ 480 w 576"/>
                <a:gd name="T111" fmla="*/ 1011 h 1057"/>
                <a:gd name="T112" fmla="*/ 495 w 576"/>
                <a:gd name="T113" fmla="*/ 1026 h 1057"/>
                <a:gd name="T114" fmla="*/ 514 w 576"/>
                <a:gd name="T115" fmla="*/ 1036 h 1057"/>
                <a:gd name="T116" fmla="*/ 533 w 576"/>
                <a:gd name="T117" fmla="*/ 105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1057">
                  <a:moveTo>
                    <a:pt x="547" y="1057"/>
                  </a:moveTo>
                  <a:lnTo>
                    <a:pt x="547" y="1036"/>
                  </a:lnTo>
                  <a:lnTo>
                    <a:pt x="547" y="1011"/>
                  </a:lnTo>
                  <a:lnTo>
                    <a:pt x="547" y="991"/>
                  </a:lnTo>
                  <a:lnTo>
                    <a:pt x="547" y="966"/>
                  </a:lnTo>
                  <a:lnTo>
                    <a:pt x="552" y="945"/>
                  </a:lnTo>
                  <a:lnTo>
                    <a:pt x="557" y="925"/>
                  </a:lnTo>
                  <a:lnTo>
                    <a:pt x="567" y="905"/>
                  </a:lnTo>
                  <a:lnTo>
                    <a:pt x="576" y="885"/>
                  </a:lnTo>
                  <a:lnTo>
                    <a:pt x="567" y="860"/>
                  </a:lnTo>
                  <a:lnTo>
                    <a:pt x="562" y="834"/>
                  </a:lnTo>
                  <a:lnTo>
                    <a:pt x="562" y="814"/>
                  </a:lnTo>
                  <a:lnTo>
                    <a:pt x="557" y="789"/>
                  </a:lnTo>
                  <a:lnTo>
                    <a:pt x="557" y="763"/>
                  </a:lnTo>
                  <a:lnTo>
                    <a:pt x="557" y="738"/>
                  </a:lnTo>
                  <a:lnTo>
                    <a:pt x="552" y="718"/>
                  </a:lnTo>
                  <a:lnTo>
                    <a:pt x="547" y="693"/>
                  </a:lnTo>
                  <a:lnTo>
                    <a:pt x="543" y="688"/>
                  </a:lnTo>
                  <a:lnTo>
                    <a:pt x="533" y="688"/>
                  </a:lnTo>
                  <a:lnTo>
                    <a:pt x="528" y="688"/>
                  </a:lnTo>
                  <a:lnTo>
                    <a:pt x="523" y="688"/>
                  </a:lnTo>
                  <a:lnTo>
                    <a:pt x="514" y="683"/>
                  </a:lnTo>
                  <a:lnTo>
                    <a:pt x="509" y="683"/>
                  </a:lnTo>
                  <a:lnTo>
                    <a:pt x="504" y="683"/>
                  </a:lnTo>
                  <a:lnTo>
                    <a:pt x="495" y="678"/>
                  </a:lnTo>
                  <a:lnTo>
                    <a:pt x="490" y="678"/>
                  </a:lnTo>
                  <a:lnTo>
                    <a:pt x="485" y="678"/>
                  </a:lnTo>
                  <a:lnTo>
                    <a:pt x="475" y="678"/>
                  </a:lnTo>
                  <a:lnTo>
                    <a:pt x="471" y="672"/>
                  </a:lnTo>
                  <a:lnTo>
                    <a:pt x="466" y="672"/>
                  </a:lnTo>
                  <a:lnTo>
                    <a:pt x="461" y="672"/>
                  </a:lnTo>
                  <a:lnTo>
                    <a:pt x="451" y="667"/>
                  </a:lnTo>
                  <a:lnTo>
                    <a:pt x="447" y="667"/>
                  </a:lnTo>
                  <a:lnTo>
                    <a:pt x="442" y="657"/>
                  </a:lnTo>
                  <a:lnTo>
                    <a:pt x="437" y="647"/>
                  </a:lnTo>
                  <a:lnTo>
                    <a:pt x="427" y="637"/>
                  </a:lnTo>
                  <a:lnTo>
                    <a:pt x="423" y="627"/>
                  </a:lnTo>
                  <a:lnTo>
                    <a:pt x="418" y="617"/>
                  </a:lnTo>
                  <a:lnTo>
                    <a:pt x="418" y="607"/>
                  </a:lnTo>
                  <a:lnTo>
                    <a:pt x="413" y="597"/>
                  </a:lnTo>
                  <a:lnTo>
                    <a:pt x="413" y="581"/>
                  </a:lnTo>
                  <a:lnTo>
                    <a:pt x="389" y="576"/>
                  </a:lnTo>
                  <a:lnTo>
                    <a:pt x="384" y="571"/>
                  </a:lnTo>
                  <a:lnTo>
                    <a:pt x="379" y="566"/>
                  </a:lnTo>
                  <a:lnTo>
                    <a:pt x="379" y="561"/>
                  </a:lnTo>
                  <a:lnTo>
                    <a:pt x="375" y="561"/>
                  </a:lnTo>
                  <a:lnTo>
                    <a:pt x="375" y="556"/>
                  </a:lnTo>
                  <a:lnTo>
                    <a:pt x="375" y="536"/>
                  </a:lnTo>
                  <a:lnTo>
                    <a:pt x="375" y="511"/>
                  </a:lnTo>
                  <a:lnTo>
                    <a:pt x="370" y="490"/>
                  </a:lnTo>
                  <a:lnTo>
                    <a:pt x="370" y="465"/>
                  </a:lnTo>
                  <a:lnTo>
                    <a:pt x="365" y="445"/>
                  </a:lnTo>
                  <a:lnTo>
                    <a:pt x="360" y="420"/>
                  </a:lnTo>
                  <a:lnTo>
                    <a:pt x="355" y="394"/>
                  </a:lnTo>
                  <a:lnTo>
                    <a:pt x="351" y="374"/>
                  </a:lnTo>
                  <a:lnTo>
                    <a:pt x="346" y="349"/>
                  </a:lnTo>
                  <a:lnTo>
                    <a:pt x="346" y="329"/>
                  </a:lnTo>
                  <a:lnTo>
                    <a:pt x="346" y="303"/>
                  </a:lnTo>
                  <a:lnTo>
                    <a:pt x="346" y="283"/>
                  </a:lnTo>
                  <a:lnTo>
                    <a:pt x="351" y="258"/>
                  </a:lnTo>
                  <a:lnTo>
                    <a:pt x="360" y="233"/>
                  </a:lnTo>
                  <a:lnTo>
                    <a:pt x="370" y="212"/>
                  </a:lnTo>
                  <a:lnTo>
                    <a:pt x="379" y="187"/>
                  </a:lnTo>
                  <a:lnTo>
                    <a:pt x="384" y="182"/>
                  </a:lnTo>
                  <a:lnTo>
                    <a:pt x="394" y="177"/>
                  </a:lnTo>
                  <a:lnTo>
                    <a:pt x="399" y="177"/>
                  </a:lnTo>
                  <a:lnTo>
                    <a:pt x="408" y="172"/>
                  </a:lnTo>
                  <a:lnTo>
                    <a:pt x="413" y="167"/>
                  </a:lnTo>
                  <a:lnTo>
                    <a:pt x="418" y="162"/>
                  </a:lnTo>
                  <a:lnTo>
                    <a:pt x="427" y="162"/>
                  </a:lnTo>
                  <a:lnTo>
                    <a:pt x="432" y="157"/>
                  </a:lnTo>
                  <a:lnTo>
                    <a:pt x="437" y="152"/>
                  </a:lnTo>
                  <a:lnTo>
                    <a:pt x="447" y="152"/>
                  </a:lnTo>
                  <a:lnTo>
                    <a:pt x="451" y="147"/>
                  </a:lnTo>
                  <a:lnTo>
                    <a:pt x="461" y="142"/>
                  </a:lnTo>
                  <a:lnTo>
                    <a:pt x="466" y="142"/>
                  </a:lnTo>
                  <a:lnTo>
                    <a:pt x="471" y="137"/>
                  </a:lnTo>
                  <a:lnTo>
                    <a:pt x="475" y="131"/>
                  </a:lnTo>
                  <a:lnTo>
                    <a:pt x="485" y="131"/>
                  </a:lnTo>
                  <a:lnTo>
                    <a:pt x="490" y="111"/>
                  </a:lnTo>
                  <a:lnTo>
                    <a:pt x="485" y="96"/>
                  </a:lnTo>
                  <a:lnTo>
                    <a:pt x="485" y="81"/>
                  </a:lnTo>
                  <a:lnTo>
                    <a:pt x="480" y="66"/>
                  </a:lnTo>
                  <a:lnTo>
                    <a:pt x="471" y="51"/>
                  </a:lnTo>
                  <a:lnTo>
                    <a:pt x="461" y="40"/>
                  </a:lnTo>
                  <a:lnTo>
                    <a:pt x="456" y="25"/>
                  </a:lnTo>
                  <a:lnTo>
                    <a:pt x="447" y="15"/>
                  </a:lnTo>
                  <a:lnTo>
                    <a:pt x="403" y="0"/>
                  </a:lnTo>
                  <a:lnTo>
                    <a:pt x="360" y="35"/>
                  </a:lnTo>
                  <a:lnTo>
                    <a:pt x="351" y="30"/>
                  </a:lnTo>
                  <a:lnTo>
                    <a:pt x="346" y="30"/>
                  </a:lnTo>
                  <a:lnTo>
                    <a:pt x="341" y="30"/>
                  </a:lnTo>
                  <a:lnTo>
                    <a:pt x="336" y="25"/>
                  </a:lnTo>
                  <a:lnTo>
                    <a:pt x="331" y="25"/>
                  </a:lnTo>
                  <a:lnTo>
                    <a:pt x="322" y="20"/>
                  </a:lnTo>
                  <a:lnTo>
                    <a:pt x="317" y="20"/>
                  </a:lnTo>
                  <a:lnTo>
                    <a:pt x="312" y="20"/>
                  </a:lnTo>
                  <a:lnTo>
                    <a:pt x="307" y="15"/>
                  </a:lnTo>
                  <a:lnTo>
                    <a:pt x="303" y="15"/>
                  </a:lnTo>
                  <a:lnTo>
                    <a:pt x="293" y="15"/>
                  </a:lnTo>
                  <a:lnTo>
                    <a:pt x="288" y="15"/>
                  </a:lnTo>
                  <a:lnTo>
                    <a:pt x="283" y="15"/>
                  </a:lnTo>
                  <a:lnTo>
                    <a:pt x="279" y="20"/>
                  </a:lnTo>
                  <a:lnTo>
                    <a:pt x="269" y="20"/>
                  </a:lnTo>
                  <a:lnTo>
                    <a:pt x="264" y="25"/>
                  </a:lnTo>
                  <a:lnTo>
                    <a:pt x="259" y="20"/>
                  </a:lnTo>
                  <a:lnTo>
                    <a:pt x="255" y="20"/>
                  </a:lnTo>
                  <a:lnTo>
                    <a:pt x="250" y="15"/>
                  </a:lnTo>
                  <a:lnTo>
                    <a:pt x="245" y="10"/>
                  </a:lnTo>
                  <a:lnTo>
                    <a:pt x="240" y="10"/>
                  </a:lnTo>
                  <a:lnTo>
                    <a:pt x="235" y="5"/>
                  </a:lnTo>
                  <a:lnTo>
                    <a:pt x="231" y="5"/>
                  </a:lnTo>
                  <a:lnTo>
                    <a:pt x="231" y="0"/>
                  </a:lnTo>
                  <a:lnTo>
                    <a:pt x="226" y="5"/>
                  </a:lnTo>
                  <a:lnTo>
                    <a:pt x="221" y="5"/>
                  </a:lnTo>
                  <a:lnTo>
                    <a:pt x="216" y="5"/>
                  </a:lnTo>
                  <a:lnTo>
                    <a:pt x="211" y="10"/>
                  </a:lnTo>
                  <a:lnTo>
                    <a:pt x="207" y="10"/>
                  </a:lnTo>
                  <a:lnTo>
                    <a:pt x="202" y="10"/>
                  </a:lnTo>
                  <a:lnTo>
                    <a:pt x="197" y="10"/>
                  </a:lnTo>
                  <a:lnTo>
                    <a:pt x="187" y="10"/>
                  </a:lnTo>
                  <a:lnTo>
                    <a:pt x="183" y="10"/>
                  </a:lnTo>
                  <a:lnTo>
                    <a:pt x="178" y="10"/>
                  </a:lnTo>
                  <a:lnTo>
                    <a:pt x="173" y="10"/>
                  </a:lnTo>
                  <a:lnTo>
                    <a:pt x="168" y="15"/>
                  </a:lnTo>
                  <a:lnTo>
                    <a:pt x="163" y="15"/>
                  </a:lnTo>
                  <a:lnTo>
                    <a:pt x="159" y="20"/>
                  </a:lnTo>
                  <a:lnTo>
                    <a:pt x="154" y="20"/>
                  </a:lnTo>
                  <a:lnTo>
                    <a:pt x="149" y="30"/>
                  </a:lnTo>
                  <a:lnTo>
                    <a:pt x="139" y="40"/>
                  </a:lnTo>
                  <a:lnTo>
                    <a:pt x="135" y="46"/>
                  </a:lnTo>
                  <a:lnTo>
                    <a:pt x="130" y="51"/>
                  </a:lnTo>
                  <a:lnTo>
                    <a:pt x="120" y="56"/>
                  </a:lnTo>
                  <a:lnTo>
                    <a:pt x="115" y="66"/>
                  </a:lnTo>
                  <a:lnTo>
                    <a:pt x="106" y="71"/>
                  </a:lnTo>
                  <a:lnTo>
                    <a:pt x="101" y="76"/>
                  </a:lnTo>
                  <a:lnTo>
                    <a:pt x="91" y="76"/>
                  </a:lnTo>
                  <a:lnTo>
                    <a:pt x="87" y="81"/>
                  </a:lnTo>
                  <a:lnTo>
                    <a:pt x="77" y="81"/>
                  </a:lnTo>
                  <a:lnTo>
                    <a:pt x="67" y="81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43" y="81"/>
                  </a:lnTo>
                  <a:lnTo>
                    <a:pt x="34" y="81"/>
                  </a:lnTo>
                  <a:lnTo>
                    <a:pt x="24" y="91"/>
                  </a:lnTo>
                  <a:lnTo>
                    <a:pt x="19" y="101"/>
                  </a:lnTo>
                  <a:lnTo>
                    <a:pt x="19" y="116"/>
                  </a:lnTo>
                  <a:lnTo>
                    <a:pt x="15" y="126"/>
                  </a:lnTo>
                  <a:lnTo>
                    <a:pt x="19" y="142"/>
                  </a:lnTo>
                  <a:lnTo>
                    <a:pt x="19" y="157"/>
                  </a:lnTo>
                  <a:lnTo>
                    <a:pt x="19" y="172"/>
                  </a:lnTo>
                  <a:lnTo>
                    <a:pt x="19" y="187"/>
                  </a:lnTo>
                  <a:lnTo>
                    <a:pt x="19" y="192"/>
                  </a:lnTo>
                  <a:lnTo>
                    <a:pt x="19" y="197"/>
                  </a:lnTo>
                  <a:lnTo>
                    <a:pt x="19" y="207"/>
                  </a:lnTo>
                  <a:lnTo>
                    <a:pt x="19" y="212"/>
                  </a:lnTo>
                  <a:lnTo>
                    <a:pt x="19" y="238"/>
                  </a:lnTo>
                  <a:lnTo>
                    <a:pt x="19" y="258"/>
                  </a:lnTo>
                  <a:lnTo>
                    <a:pt x="24" y="278"/>
                  </a:lnTo>
                  <a:lnTo>
                    <a:pt x="29" y="298"/>
                  </a:lnTo>
                  <a:lnTo>
                    <a:pt x="34" y="324"/>
                  </a:lnTo>
                  <a:lnTo>
                    <a:pt x="34" y="344"/>
                  </a:lnTo>
                  <a:lnTo>
                    <a:pt x="34" y="364"/>
                  </a:lnTo>
                  <a:lnTo>
                    <a:pt x="29" y="384"/>
                  </a:lnTo>
                  <a:lnTo>
                    <a:pt x="29" y="394"/>
                  </a:lnTo>
                  <a:lnTo>
                    <a:pt x="24" y="410"/>
                  </a:lnTo>
                  <a:lnTo>
                    <a:pt x="19" y="420"/>
                  </a:lnTo>
                  <a:lnTo>
                    <a:pt x="15" y="430"/>
                  </a:lnTo>
                  <a:lnTo>
                    <a:pt x="15" y="440"/>
                  </a:lnTo>
                  <a:lnTo>
                    <a:pt x="10" y="450"/>
                  </a:lnTo>
                  <a:lnTo>
                    <a:pt x="5" y="460"/>
                  </a:lnTo>
                  <a:lnTo>
                    <a:pt x="0" y="470"/>
                  </a:lnTo>
                  <a:lnTo>
                    <a:pt x="39" y="485"/>
                  </a:lnTo>
                  <a:lnTo>
                    <a:pt x="48" y="465"/>
                  </a:lnTo>
                  <a:lnTo>
                    <a:pt x="72" y="470"/>
                  </a:lnTo>
                  <a:lnTo>
                    <a:pt x="87" y="501"/>
                  </a:lnTo>
                  <a:lnTo>
                    <a:pt x="96" y="506"/>
                  </a:lnTo>
                  <a:lnTo>
                    <a:pt x="101" y="506"/>
                  </a:lnTo>
                  <a:lnTo>
                    <a:pt x="111" y="511"/>
                  </a:lnTo>
                  <a:lnTo>
                    <a:pt x="120" y="516"/>
                  </a:lnTo>
                  <a:lnTo>
                    <a:pt x="125" y="526"/>
                  </a:lnTo>
                  <a:lnTo>
                    <a:pt x="135" y="531"/>
                  </a:lnTo>
                  <a:lnTo>
                    <a:pt x="139" y="536"/>
                  </a:lnTo>
                  <a:lnTo>
                    <a:pt x="149" y="541"/>
                  </a:lnTo>
                  <a:lnTo>
                    <a:pt x="154" y="551"/>
                  </a:lnTo>
                  <a:lnTo>
                    <a:pt x="163" y="556"/>
                  </a:lnTo>
                  <a:lnTo>
                    <a:pt x="168" y="566"/>
                  </a:lnTo>
                  <a:lnTo>
                    <a:pt x="173" y="571"/>
                  </a:lnTo>
                  <a:lnTo>
                    <a:pt x="183" y="581"/>
                  </a:lnTo>
                  <a:lnTo>
                    <a:pt x="187" y="592"/>
                  </a:lnTo>
                  <a:lnTo>
                    <a:pt x="192" y="597"/>
                  </a:lnTo>
                  <a:lnTo>
                    <a:pt x="202" y="607"/>
                  </a:lnTo>
                  <a:lnTo>
                    <a:pt x="216" y="617"/>
                  </a:lnTo>
                  <a:lnTo>
                    <a:pt x="235" y="627"/>
                  </a:lnTo>
                  <a:lnTo>
                    <a:pt x="250" y="642"/>
                  </a:lnTo>
                  <a:lnTo>
                    <a:pt x="264" y="652"/>
                  </a:lnTo>
                  <a:lnTo>
                    <a:pt x="274" y="667"/>
                  </a:lnTo>
                  <a:lnTo>
                    <a:pt x="288" y="683"/>
                  </a:lnTo>
                  <a:lnTo>
                    <a:pt x="303" y="698"/>
                  </a:lnTo>
                  <a:lnTo>
                    <a:pt x="312" y="713"/>
                  </a:lnTo>
                  <a:lnTo>
                    <a:pt x="322" y="728"/>
                  </a:lnTo>
                  <a:lnTo>
                    <a:pt x="331" y="743"/>
                  </a:lnTo>
                  <a:lnTo>
                    <a:pt x="341" y="763"/>
                  </a:lnTo>
                  <a:lnTo>
                    <a:pt x="351" y="779"/>
                  </a:lnTo>
                  <a:lnTo>
                    <a:pt x="360" y="799"/>
                  </a:lnTo>
                  <a:lnTo>
                    <a:pt x="370" y="814"/>
                  </a:lnTo>
                  <a:lnTo>
                    <a:pt x="379" y="829"/>
                  </a:lnTo>
                  <a:lnTo>
                    <a:pt x="389" y="849"/>
                  </a:lnTo>
                  <a:lnTo>
                    <a:pt x="384" y="860"/>
                  </a:lnTo>
                  <a:lnTo>
                    <a:pt x="379" y="870"/>
                  </a:lnTo>
                  <a:lnTo>
                    <a:pt x="379" y="880"/>
                  </a:lnTo>
                  <a:lnTo>
                    <a:pt x="375" y="890"/>
                  </a:lnTo>
                  <a:lnTo>
                    <a:pt x="370" y="900"/>
                  </a:lnTo>
                  <a:lnTo>
                    <a:pt x="370" y="910"/>
                  </a:lnTo>
                  <a:lnTo>
                    <a:pt x="365" y="920"/>
                  </a:lnTo>
                  <a:lnTo>
                    <a:pt x="365" y="930"/>
                  </a:lnTo>
                  <a:lnTo>
                    <a:pt x="447" y="1047"/>
                  </a:lnTo>
                  <a:lnTo>
                    <a:pt x="456" y="1021"/>
                  </a:lnTo>
                  <a:lnTo>
                    <a:pt x="461" y="1021"/>
                  </a:lnTo>
                  <a:lnTo>
                    <a:pt x="461" y="1016"/>
                  </a:lnTo>
                  <a:lnTo>
                    <a:pt x="466" y="1016"/>
                  </a:lnTo>
                  <a:lnTo>
                    <a:pt x="471" y="1011"/>
                  </a:lnTo>
                  <a:lnTo>
                    <a:pt x="475" y="1011"/>
                  </a:lnTo>
                  <a:lnTo>
                    <a:pt x="480" y="1011"/>
                  </a:lnTo>
                  <a:lnTo>
                    <a:pt x="485" y="1016"/>
                  </a:lnTo>
                  <a:lnTo>
                    <a:pt x="490" y="1016"/>
                  </a:lnTo>
                  <a:lnTo>
                    <a:pt x="490" y="1021"/>
                  </a:lnTo>
                  <a:lnTo>
                    <a:pt x="495" y="1026"/>
                  </a:lnTo>
                  <a:lnTo>
                    <a:pt x="499" y="1026"/>
                  </a:lnTo>
                  <a:lnTo>
                    <a:pt x="504" y="1031"/>
                  </a:lnTo>
                  <a:lnTo>
                    <a:pt x="509" y="1031"/>
                  </a:lnTo>
                  <a:lnTo>
                    <a:pt x="514" y="1036"/>
                  </a:lnTo>
                  <a:lnTo>
                    <a:pt x="519" y="1042"/>
                  </a:lnTo>
                  <a:lnTo>
                    <a:pt x="523" y="1047"/>
                  </a:lnTo>
                  <a:lnTo>
                    <a:pt x="528" y="1047"/>
                  </a:lnTo>
                  <a:lnTo>
                    <a:pt x="533" y="1052"/>
                  </a:lnTo>
                  <a:lnTo>
                    <a:pt x="538" y="1052"/>
                  </a:lnTo>
                  <a:lnTo>
                    <a:pt x="543" y="1057"/>
                  </a:lnTo>
                  <a:lnTo>
                    <a:pt x="547" y="10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4" name="Freeform 7"/>
            <p:cNvSpPr>
              <a:spLocks/>
            </p:cNvSpPr>
            <p:nvPr/>
          </p:nvSpPr>
          <p:spPr bwMode="auto">
            <a:xfrm>
              <a:off x="2411" y="2891"/>
              <a:ext cx="466" cy="888"/>
            </a:xfrm>
            <a:custGeom>
              <a:avLst/>
              <a:gdLst>
                <a:gd name="T0" fmla="*/ 547 w 576"/>
                <a:gd name="T1" fmla="*/ 991 h 1057"/>
                <a:gd name="T2" fmla="*/ 566 w 576"/>
                <a:gd name="T3" fmla="*/ 905 h 1057"/>
                <a:gd name="T4" fmla="*/ 556 w 576"/>
                <a:gd name="T5" fmla="*/ 814 h 1057"/>
                <a:gd name="T6" fmla="*/ 552 w 576"/>
                <a:gd name="T7" fmla="*/ 718 h 1057"/>
                <a:gd name="T8" fmla="*/ 528 w 576"/>
                <a:gd name="T9" fmla="*/ 688 h 1057"/>
                <a:gd name="T10" fmla="*/ 499 w 576"/>
                <a:gd name="T11" fmla="*/ 682 h 1057"/>
                <a:gd name="T12" fmla="*/ 475 w 576"/>
                <a:gd name="T13" fmla="*/ 677 h 1057"/>
                <a:gd name="T14" fmla="*/ 451 w 576"/>
                <a:gd name="T15" fmla="*/ 667 h 1057"/>
                <a:gd name="T16" fmla="*/ 427 w 576"/>
                <a:gd name="T17" fmla="*/ 637 h 1057"/>
                <a:gd name="T18" fmla="*/ 412 w 576"/>
                <a:gd name="T19" fmla="*/ 597 h 1057"/>
                <a:gd name="T20" fmla="*/ 379 w 576"/>
                <a:gd name="T21" fmla="*/ 571 h 1057"/>
                <a:gd name="T22" fmla="*/ 374 w 576"/>
                <a:gd name="T23" fmla="*/ 556 h 1057"/>
                <a:gd name="T24" fmla="*/ 369 w 576"/>
                <a:gd name="T25" fmla="*/ 465 h 1057"/>
                <a:gd name="T26" fmla="*/ 350 w 576"/>
                <a:gd name="T27" fmla="*/ 374 h 1057"/>
                <a:gd name="T28" fmla="*/ 345 w 576"/>
                <a:gd name="T29" fmla="*/ 278 h 1057"/>
                <a:gd name="T30" fmla="*/ 379 w 576"/>
                <a:gd name="T31" fmla="*/ 187 h 1057"/>
                <a:gd name="T32" fmla="*/ 403 w 576"/>
                <a:gd name="T33" fmla="*/ 172 h 1057"/>
                <a:gd name="T34" fmla="*/ 432 w 576"/>
                <a:gd name="T35" fmla="*/ 157 h 1057"/>
                <a:gd name="T36" fmla="*/ 456 w 576"/>
                <a:gd name="T37" fmla="*/ 141 h 1057"/>
                <a:gd name="T38" fmla="*/ 484 w 576"/>
                <a:gd name="T39" fmla="*/ 126 h 1057"/>
                <a:gd name="T40" fmla="*/ 475 w 576"/>
                <a:gd name="T41" fmla="*/ 66 h 1057"/>
                <a:gd name="T42" fmla="*/ 446 w 576"/>
                <a:gd name="T43" fmla="*/ 10 h 1057"/>
                <a:gd name="T44" fmla="*/ 345 w 576"/>
                <a:gd name="T45" fmla="*/ 30 h 1057"/>
                <a:gd name="T46" fmla="*/ 321 w 576"/>
                <a:gd name="T47" fmla="*/ 20 h 1057"/>
                <a:gd name="T48" fmla="*/ 302 w 576"/>
                <a:gd name="T49" fmla="*/ 15 h 1057"/>
                <a:gd name="T50" fmla="*/ 278 w 576"/>
                <a:gd name="T51" fmla="*/ 20 h 1057"/>
                <a:gd name="T52" fmla="*/ 254 w 576"/>
                <a:gd name="T53" fmla="*/ 20 h 1057"/>
                <a:gd name="T54" fmla="*/ 235 w 576"/>
                <a:gd name="T55" fmla="*/ 5 h 1057"/>
                <a:gd name="T56" fmla="*/ 216 w 576"/>
                <a:gd name="T57" fmla="*/ 5 h 1057"/>
                <a:gd name="T58" fmla="*/ 192 w 576"/>
                <a:gd name="T59" fmla="*/ 10 h 1057"/>
                <a:gd name="T60" fmla="*/ 172 w 576"/>
                <a:gd name="T61" fmla="*/ 10 h 1057"/>
                <a:gd name="T62" fmla="*/ 153 w 576"/>
                <a:gd name="T63" fmla="*/ 20 h 1057"/>
                <a:gd name="T64" fmla="*/ 129 w 576"/>
                <a:gd name="T65" fmla="*/ 50 h 1057"/>
                <a:gd name="T66" fmla="*/ 100 w 576"/>
                <a:gd name="T67" fmla="*/ 71 h 1057"/>
                <a:gd name="T68" fmla="*/ 67 w 576"/>
                <a:gd name="T69" fmla="*/ 81 h 1057"/>
                <a:gd name="T70" fmla="*/ 33 w 576"/>
                <a:gd name="T71" fmla="*/ 81 h 1057"/>
                <a:gd name="T72" fmla="*/ 14 w 576"/>
                <a:gd name="T73" fmla="*/ 126 h 1057"/>
                <a:gd name="T74" fmla="*/ 14 w 576"/>
                <a:gd name="T75" fmla="*/ 182 h 1057"/>
                <a:gd name="T76" fmla="*/ 19 w 576"/>
                <a:gd name="T77" fmla="*/ 212 h 1057"/>
                <a:gd name="T78" fmla="*/ 28 w 576"/>
                <a:gd name="T79" fmla="*/ 298 h 1057"/>
                <a:gd name="T80" fmla="*/ 28 w 576"/>
                <a:gd name="T81" fmla="*/ 384 h 1057"/>
                <a:gd name="T82" fmla="*/ 14 w 576"/>
                <a:gd name="T83" fmla="*/ 430 h 1057"/>
                <a:gd name="T84" fmla="*/ 0 w 576"/>
                <a:gd name="T85" fmla="*/ 470 h 1057"/>
                <a:gd name="T86" fmla="*/ 86 w 576"/>
                <a:gd name="T87" fmla="*/ 500 h 1057"/>
                <a:gd name="T88" fmla="*/ 120 w 576"/>
                <a:gd name="T89" fmla="*/ 516 h 1057"/>
                <a:gd name="T90" fmla="*/ 148 w 576"/>
                <a:gd name="T91" fmla="*/ 541 h 1057"/>
                <a:gd name="T92" fmla="*/ 172 w 576"/>
                <a:gd name="T93" fmla="*/ 571 h 1057"/>
                <a:gd name="T94" fmla="*/ 196 w 576"/>
                <a:gd name="T95" fmla="*/ 602 h 1057"/>
                <a:gd name="T96" fmla="*/ 264 w 576"/>
                <a:gd name="T97" fmla="*/ 652 h 1057"/>
                <a:gd name="T98" fmla="*/ 312 w 576"/>
                <a:gd name="T99" fmla="*/ 713 h 1057"/>
                <a:gd name="T100" fmla="*/ 350 w 576"/>
                <a:gd name="T101" fmla="*/ 779 h 1057"/>
                <a:gd name="T102" fmla="*/ 384 w 576"/>
                <a:gd name="T103" fmla="*/ 849 h 1057"/>
                <a:gd name="T104" fmla="*/ 374 w 576"/>
                <a:gd name="T105" fmla="*/ 890 h 1057"/>
                <a:gd name="T106" fmla="*/ 364 w 576"/>
                <a:gd name="T107" fmla="*/ 930 h 1057"/>
                <a:gd name="T108" fmla="*/ 465 w 576"/>
                <a:gd name="T109" fmla="*/ 1016 h 1057"/>
                <a:gd name="T110" fmla="*/ 480 w 576"/>
                <a:gd name="T111" fmla="*/ 1016 h 1057"/>
                <a:gd name="T112" fmla="*/ 499 w 576"/>
                <a:gd name="T113" fmla="*/ 1026 h 1057"/>
                <a:gd name="T114" fmla="*/ 518 w 576"/>
                <a:gd name="T115" fmla="*/ 1036 h 1057"/>
                <a:gd name="T116" fmla="*/ 532 w 576"/>
                <a:gd name="T117" fmla="*/ 105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1057">
                  <a:moveTo>
                    <a:pt x="547" y="1057"/>
                  </a:moveTo>
                  <a:lnTo>
                    <a:pt x="547" y="1036"/>
                  </a:lnTo>
                  <a:lnTo>
                    <a:pt x="547" y="1011"/>
                  </a:lnTo>
                  <a:lnTo>
                    <a:pt x="547" y="991"/>
                  </a:lnTo>
                  <a:lnTo>
                    <a:pt x="547" y="966"/>
                  </a:lnTo>
                  <a:lnTo>
                    <a:pt x="552" y="945"/>
                  </a:lnTo>
                  <a:lnTo>
                    <a:pt x="556" y="925"/>
                  </a:lnTo>
                  <a:lnTo>
                    <a:pt x="566" y="905"/>
                  </a:lnTo>
                  <a:lnTo>
                    <a:pt x="576" y="885"/>
                  </a:lnTo>
                  <a:lnTo>
                    <a:pt x="566" y="859"/>
                  </a:lnTo>
                  <a:lnTo>
                    <a:pt x="561" y="834"/>
                  </a:lnTo>
                  <a:lnTo>
                    <a:pt x="556" y="814"/>
                  </a:lnTo>
                  <a:lnTo>
                    <a:pt x="556" y="789"/>
                  </a:lnTo>
                  <a:lnTo>
                    <a:pt x="556" y="763"/>
                  </a:lnTo>
                  <a:lnTo>
                    <a:pt x="556" y="738"/>
                  </a:lnTo>
                  <a:lnTo>
                    <a:pt x="552" y="718"/>
                  </a:lnTo>
                  <a:lnTo>
                    <a:pt x="547" y="693"/>
                  </a:lnTo>
                  <a:lnTo>
                    <a:pt x="542" y="688"/>
                  </a:lnTo>
                  <a:lnTo>
                    <a:pt x="532" y="688"/>
                  </a:lnTo>
                  <a:lnTo>
                    <a:pt x="528" y="688"/>
                  </a:lnTo>
                  <a:lnTo>
                    <a:pt x="523" y="682"/>
                  </a:lnTo>
                  <a:lnTo>
                    <a:pt x="513" y="682"/>
                  </a:lnTo>
                  <a:lnTo>
                    <a:pt x="508" y="682"/>
                  </a:lnTo>
                  <a:lnTo>
                    <a:pt x="499" y="682"/>
                  </a:lnTo>
                  <a:lnTo>
                    <a:pt x="494" y="677"/>
                  </a:lnTo>
                  <a:lnTo>
                    <a:pt x="489" y="677"/>
                  </a:lnTo>
                  <a:lnTo>
                    <a:pt x="480" y="677"/>
                  </a:lnTo>
                  <a:lnTo>
                    <a:pt x="475" y="677"/>
                  </a:lnTo>
                  <a:lnTo>
                    <a:pt x="470" y="672"/>
                  </a:lnTo>
                  <a:lnTo>
                    <a:pt x="460" y="672"/>
                  </a:lnTo>
                  <a:lnTo>
                    <a:pt x="456" y="672"/>
                  </a:lnTo>
                  <a:lnTo>
                    <a:pt x="451" y="667"/>
                  </a:lnTo>
                  <a:lnTo>
                    <a:pt x="446" y="667"/>
                  </a:lnTo>
                  <a:lnTo>
                    <a:pt x="441" y="657"/>
                  </a:lnTo>
                  <a:lnTo>
                    <a:pt x="436" y="647"/>
                  </a:lnTo>
                  <a:lnTo>
                    <a:pt x="427" y="637"/>
                  </a:lnTo>
                  <a:lnTo>
                    <a:pt x="422" y="627"/>
                  </a:lnTo>
                  <a:lnTo>
                    <a:pt x="417" y="617"/>
                  </a:lnTo>
                  <a:lnTo>
                    <a:pt x="417" y="607"/>
                  </a:lnTo>
                  <a:lnTo>
                    <a:pt x="412" y="597"/>
                  </a:lnTo>
                  <a:lnTo>
                    <a:pt x="412" y="581"/>
                  </a:lnTo>
                  <a:lnTo>
                    <a:pt x="388" y="576"/>
                  </a:lnTo>
                  <a:lnTo>
                    <a:pt x="384" y="571"/>
                  </a:lnTo>
                  <a:lnTo>
                    <a:pt x="379" y="571"/>
                  </a:lnTo>
                  <a:lnTo>
                    <a:pt x="379" y="566"/>
                  </a:lnTo>
                  <a:lnTo>
                    <a:pt x="379" y="561"/>
                  </a:lnTo>
                  <a:lnTo>
                    <a:pt x="374" y="561"/>
                  </a:lnTo>
                  <a:lnTo>
                    <a:pt x="374" y="556"/>
                  </a:lnTo>
                  <a:lnTo>
                    <a:pt x="374" y="536"/>
                  </a:lnTo>
                  <a:lnTo>
                    <a:pt x="374" y="511"/>
                  </a:lnTo>
                  <a:lnTo>
                    <a:pt x="369" y="490"/>
                  </a:lnTo>
                  <a:lnTo>
                    <a:pt x="369" y="465"/>
                  </a:lnTo>
                  <a:lnTo>
                    <a:pt x="364" y="445"/>
                  </a:lnTo>
                  <a:lnTo>
                    <a:pt x="360" y="420"/>
                  </a:lnTo>
                  <a:lnTo>
                    <a:pt x="355" y="394"/>
                  </a:lnTo>
                  <a:lnTo>
                    <a:pt x="350" y="374"/>
                  </a:lnTo>
                  <a:lnTo>
                    <a:pt x="345" y="349"/>
                  </a:lnTo>
                  <a:lnTo>
                    <a:pt x="345" y="329"/>
                  </a:lnTo>
                  <a:lnTo>
                    <a:pt x="345" y="303"/>
                  </a:lnTo>
                  <a:lnTo>
                    <a:pt x="345" y="278"/>
                  </a:lnTo>
                  <a:lnTo>
                    <a:pt x="350" y="258"/>
                  </a:lnTo>
                  <a:lnTo>
                    <a:pt x="355" y="232"/>
                  </a:lnTo>
                  <a:lnTo>
                    <a:pt x="364" y="212"/>
                  </a:lnTo>
                  <a:lnTo>
                    <a:pt x="379" y="187"/>
                  </a:lnTo>
                  <a:lnTo>
                    <a:pt x="384" y="182"/>
                  </a:lnTo>
                  <a:lnTo>
                    <a:pt x="393" y="177"/>
                  </a:lnTo>
                  <a:lnTo>
                    <a:pt x="398" y="172"/>
                  </a:lnTo>
                  <a:lnTo>
                    <a:pt x="403" y="172"/>
                  </a:lnTo>
                  <a:lnTo>
                    <a:pt x="412" y="167"/>
                  </a:lnTo>
                  <a:lnTo>
                    <a:pt x="417" y="162"/>
                  </a:lnTo>
                  <a:lnTo>
                    <a:pt x="422" y="162"/>
                  </a:lnTo>
                  <a:lnTo>
                    <a:pt x="432" y="157"/>
                  </a:lnTo>
                  <a:lnTo>
                    <a:pt x="436" y="152"/>
                  </a:lnTo>
                  <a:lnTo>
                    <a:pt x="446" y="152"/>
                  </a:lnTo>
                  <a:lnTo>
                    <a:pt x="451" y="147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0" y="136"/>
                  </a:lnTo>
                  <a:lnTo>
                    <a:pt x="475" y="131"/>
                  </a:lnTo>
                  <a:lnTo>
                    <a:pt x="484" y="126"/>
                  </a:lnTo>
                  <a:lnTo>
                    <a:pt x="484" y="111"/>
                  </a:lnTo>
                  <a:lnTo>
                    <a:pt x="484" y="91"/>
                  </a:lnTo>
                  <a:lnTo>
                    <a:pt x="484" y="81"/>
                  </a:lnTo>
                  <a:lnTo>
                    <a:pt x="475" y="66"/>
                  </a:lnTo>
                  <a:lnTo>
                    <a:pt x="470" y="50"/>
                  </a:lnTo>
                  <a:lnTo>
                    <a:pt x="460" y="40"/>
                  </a:lnTo>
                  <a:lnTo>
                    <a:pt x="451" y="25"/>
                  </a:lnTo>
                  <a:lnTo>
                    <a:pt x="446" y="10"/>
                  </a:lnTo>
                  <a:lnTo>
                    <a:pt x="398" y="0"/>
                  </a:lnTo>
                  <a:lnTo>
                    <a:pt x="355" y="30"/>
                  </a:lnTo>
                  <a:lnTo>
                    <a:pt x="350" y="30"/>
                  </a:lnTo>
                  <a:lnTo>
                    <a:pt x="345" y="30"/>
                  </a:lnTo>
                  <a:lnTo>
                    <a:pt x="340" y="25"/>
                  </a:lnTo>
                  <a:lnTo>
                    <a:pt x="336" y="25"/>
                  </a:lnTo>
                  <a:lnTo>
                    <a:pt x="326" y="25"/>
                  </a:lnTo>
                  <a:lnTo>
                    <a:pt x="321" y="20"/>
                  </a:lnTo>
                  <a:lnTo>
                    <a:pt x="316" y="20"/>
                  </a:lnTo>
                  <a:lnTo>
                    <a:pt x="312" y="20"/>
                  </a:lnTo>
                  <a:lnTo>
                    <a:pt x="307" y="15"/>
                  </a:lnTo>
                  <a:lnTo>
                    <a:pt x="302" y="15"/>
                  </a:lnTo>
                  <a:lnTo>
                    <a:pt x="292" y="15"/>
                  </a:lnTo>
                  <a:lnTo>
                    <a:pt x="288" y="15"/>
                  </a:lnTo>
                  <a:lnTo>
                    <a:pt x="283" y="15"/>
                  </a:lnTo>
                  <a:lnTo>
                    <a:pt x="278" y="20"/>
                  </a:lnTo>
                  <a:lnTo>
                    <a:pt x="268" y="20"/>
                  </a:lnTo>
                  <a:lnTo>
                    <a:pt x="264" y="25"/>
                  </a:lnTo>
                  <a:lnTo>
                    <a:pt x="259" y="20"/>
                  </a:lnTo>
                  <a:lnTo>
                    <a:pt x="254" y="20"/>
                  </a:lnTo>
                  <a:lnTo>
                    <a:pt x="249" y="15"/>
                  </a:lnTo>
                  <a:lnTo>
                    <a:pt x="244" y="10"/>
                  </a:lnTo>
                  <a:lnTo>
                    <a:pt x="240" y="10"/>
                  </a:lnTo>
                  <a:lnTo>
                    <a:pt x="235" y="5"/>
                  </a:lnTo>
                  <a:lnTo>
                    <a:pt x="230" y="0"/>
                  </a:lnTo>
                  <a:lnTo>
                    <a:pt x="225" y="0"/>
                  </a:lnTo>
                  <a:lnTo>
                    <a:pt x="220" y="5"/>
                  </a:lnTo>
                  <a:lnTo>
                    <a:pt x="216" y="5"/>
                  </a:lnTo>
                  <a:lnTo>
                    <a:pt x="211" y="5"/>
                  </a:lnTo>
                  <a:lnTo>
                    <a:pt x="206" y="10"/>
                  </a:lnTo>
                  <a:lnTo>
                    <a:pt x="196" y="10"/>
                  </a:lnTo>
                  <a:lnTo>
                    <a:pt x="192" y="10"/>
                  </a:lnTo>
                  <a:lnTo>
                    <a:pt x="187" y="10"/>
                  </a:lnTo>
                  <a:lnTo>
                    <a:pt x="182" y="10"/>
                  </a:lnTo>
                  <a:lnTo>
                    <a:pt x="177" y="10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3" y="15"/>
                  </a:lnTo>
                  <a:lnTo>
                    <a:pt x="158" y="15"/>
                  </a:lnTo>
                  <a:lnTo>
                    <a:pt x="153" y="20"/>
                  </a:lnTo>
                  <a:lnTo>
                    <a:pt x="148" y="30"/>
                  </a:lnTo>
                  <a:lnTo>
                    <a:pt x="139" y="40"/>
                  </a:lnTo>
                  <a:lnTo>
                    <a:pt x="134" y="45"/>
                  </a:lnTo>
                  <a:lnTo>
                    <a:pt x="129" y="50"/>
                  </a:lnTo>
                  <a:lnTo>
                    <a:pt x="120" y="56"/>
                  </a:lnTo>
                  <a:lnTo>
                    <a:pt x="115" y="61"/>
                  </a:lnTo>
                  <a:lnTo>
                    <a:pt x="105" y="66"/>
                  </a:lnTo>
                  <a:lnTo>
                    <a:pt x="100" y="71"/>
                  </a:lnTo>
                  <a:lnTo>
                    <a:pt x="91" y="76"/>
                  </a:lnTo>
                  <a:lnTo>
                    <a:pt x="86" y="81"/>
                  </a:lnTo>
                  <a:lnTo>
                    <a:pt x="76" y="81"/>
                  </a:lnTo>
                  <a:lnTo>
                    <a:pt x="67" y="81"/>
                  </a:lnTo>
                  <a:lnTo>
                    <a:pt x="57" y="81"/>
                  </a:lnTo>
                  <a:lnTo>
                    <a:pt x="48" y="81"/>
                  </a:lnTo>
                  <a:lnTo>
                    <a:pt x="38" y="81"/>
                  </a:lnTo>
                  <a:lnTo>
                    <a:pt x="33" y="81"/>
                  </a:lnTo>
                  <a:lnTo>
                    <a:pt x="24" y="91"/>
                  </a:lnTo>
                  <a:lnTo>
                    <a:pt x="19" y="101"/>
                  </a:lnTo>
                  <a:lnTo>
                    <a:pt x="14" y="116"/>
                  </a:lnTo>
                  <a:lnTo>
                    <a:pt x="14" y="126"/>
                  </a:lnTo>
                  <a:lnTo>
                    <a:pt x="14" y="141"/>
                  </a:lnTo>
                  <a:lnTo>
                    <a:pt x="19" y="157"/>
                  </a:lnTo>
                  <a:lnTo>
                    <a:pt x="19" y="172"/>
                  </a:lnTo>
                  <a:lnTo>
                    <a:pt x="14" y="182"/>
                  </a:lnTo>
                  <a:lnTo>
                    <a:pt x="19" y="192"/>
                  </a:lnTo>
                  <a:lnTo>
                    <a:pt x="19" y="197"/>
                  </a:lnTo>
                  <a:lnTo>
                    <a:pt x="19" y="202"/>
                  </a:lnTo>
                  <a:lnTo>
                    <a:pt x="19" y="212"/>
                  </a:lnTo>
                  <a:lnTo>
                    <a:pt x="14" y="232"/>
                  </a:lnTo>
                  <a:lnTo>
                    <a:pt x="19" y="258"/>
                  </a:lnTo>
                  <a:lnTo>
                    <a:pt x="24" y="278"/>
                  </a:lnTo>
                  <a:lnTo>
                    <a:pt x="28" y="298"/>
                  </a:lnTo>
                  <a:lnTo>
                    <a:pt x="33" y="318"/>
                  </a:lnTo>
                  <a:lnTo>
                    <a:pt x="33" y="344"/>
                  </a:lnTo>
                  <a:lnTo>
                    <a:pt x="33" y="364"/>
                  </a:lnTo>
                  <a:lnTo>
                    <a:pt x="28" y="384"/>
                  </a:lnTo>
                  <a:lnTo>
                    <a:pt x="24" y="394"/>
                  </a:lnTo>
                  <a:lnTo>
                    <a:pt x="24" y="404"/>
                  </a:lnTo>
                  <a:lnTo>
                    <a:pt x="19" y="420"/>
                  </a:lnTo>
                  <a:lnTo>
                    <a:pt x="14" y="430"/>
                  </a:lnTo>
                  <a:lnTo>
                    <a:pt x="9" y="440"/>
                  </a:lnTo>
                  <a:lnTo>
                    <a:pt x="4" y="450"/>
                  </a:lnTo>
                  <a:lnTo>
                    <a:pt x="4" y="460"/>
                  </a:lnTo>
                  <a:lnTo>
                    <a:pt x="0" y="470"/>
                  </a:lnTo>
                  <a:lnTo>
                    <a:pt x="38" y="485"/>
                  </a:lnTo>
                  <a:lnTo>
                    <a:pt x="48" y="465"/>
                  </a:lnTo>
                  <a:lnTo>
                    <a:pt x="72" y="470"/>
                  </a:lnTo>
                  <a:lnTo>
                    <a:pt x="86" y="500"/>
                  </a:lnTo>
                  <a:lnTo>
                    <a:pt x="91" y="500"/>
                  </a:lnTo>
                  <a:lnTo>
                    <a:pt x="100" y="506"/>
                  </a:lnTo>
                  <a:lnTo>
                    <a:pt x="110" y="511"/>
                  </a:lnTo>
                  <a:lnTo>
                    <a:pt x="120" y="516"/>
                  </a:lnTo>
                  <a:lnTo>
                    <a:pt x="124" y="521"/>
                  </a:lnTo>
                  <a:lnTo>
                    <a:pt x="134" y="531"/>
                  </a:lnTo>
                  <a:lnTo>
                    <a:pt x="139" y="536"/>
                  </a:lnTo>
                  <a:lnTo>
                    <a:pt x="148" y="541"/>
                  </a:lnTo>
                  <a:lnTo>
                    <a:pt x="153" y="551"/>
                  </a:lnTo>
                  <a:lnTo>
                    <a:pt x="163" y="556"/>
                  </a:lnTo>
                  <a:lnTo>
                    <a:pt x="168" y="566"/>
                  </a:lnTo>
                  <a:lnTo>
                    <a:pt x="172" y="571"/>
                  </a:lnTo>
                  <a:lnTo>
                    <a:pt x="182" y="581"/>
                  </a:lnTo>
                  <a:lnTo>
                    <a:pt x="187" y="586"/>
                  </a:lnTo>
                  <a:lnTo>
                    <a:pt x="192" y="597"/>
                  </a:lnTo>
                  <a:lnTo>
                    <a:pt x="196" y="602"/>
                  </a:lnTo>
                  <a:lnTo>
                    <a:pt x="216" y="617"/>
                  </a:lnTo>
                  <a:lnTo>
                    <a:pt x="230" y="627"/>
                  </a:lnTo>
                  <a:lnTo>
                    <a:pt x="244" y="637"/>
                  </a:lnTo>
                  <a:lnTo>
                    <a:pt x="264" y="652"/>
                  </a:lnTo>
                  <a:lnTo>
                    <a:pt x="273" y="667"/>
                  </a:lnTo>
                  <a:lnTo>
                    <a:pt x="288" y="682"/>
                  </a:lnTo>
                  <a:lnTo>
                    <a:pt x="297" y="698"/>
                  </a:lnTo>
                  <a:lnTo>
                    <a:pt x="312" y="713"/>
                  </a:lnTo>
                  <a:lnTo>
                    <a:pt x="321" y="728"/>
                  </a:lnTo>
                  <a:lnTo>
                    <a:pt x="331" y="743"/>
                  </a:lnTo>
                  <a:lnTo>
                    <a:pt x="340" y="758"/>
                  </a:lnTo>
                  <a:lnTo>
                    <a:pt x="350" y="779"/>
                  </a:lnTo>
                  <a:lnTo>
                    <a:pt x="360" y="794"/>
                  </a:lnTo>
                  <a:lnTo>
                    <a:pt x="369" y="814"/>
                  </a:lnTo>
                  <a:lnTo>
                    <a:pt x="379" y="829"/>
                  </a:lnTo>
                  <a:lnTo>
                    <a:pt x="384" y="849"/>
                  </a:lnTo>
                  <a:lnTo>
                    <a:pt x="384" y="859"/>
                  </a:lnTo>
                  <a:lnTo>
                    <a:pt x="379" y="870"/>
                  </a:lnTo>
                  <a:lnTo>
                    <a:pt x="379" y="880"/>
                  </a:lnTo>
                  <a:lnTo>
                    <a:pt x="374" y="890"/>
                  </a:lnTo>
                  <a:lnTo>
                    <a:pt x="369" y="900"/>
                  </a:lnTo>
                  <a:lnTo>
                    <a:pt x="369" y="910"/>
                  </a:lnTo>
                  <a:lnTo>
                    <a:pt x="364" y="920"/>
                  </a:lnTo>
                  <a:lnTo>
                    <a:pt x="364" y="930"/>
                  </a:lnTo>
                  <a:lnTo>
                    <a:pt x="441" y="1046"/>
                  </a:lnTo>
                  <a:lnTo>
                    <a:pt x="456" y="1021"/>
                  </a:lnTo>
                  <a:lnTo>
                    <a:pt x="460" y="1016"/>
                  </a:lnTo>
                  <a:lnTo>
                    <a:pt x="465" y="1016"/>
                  </a:lnTo>
                  <a:lnTo>
                    <a:pt x="470" y="1011"/>
                  </a:lnTo>
                  <a:lnTo>
                    <a:pt x="475" y="1011"/>
                  </a:lnTo>
                  <a:lnTo>
                    <a:pt x="480" y="1011"/>
                  </a:lnTo>
                  <a:lnTo>
                    <a:pt x="480" y="1016"/>
                  </a:lnTo>
                  <a:lnTo>
                    <a:pt x="484" y="1016"/>
                  </a:lnTo>
                  <a:lnTo>
                    <a:pt x="489" y="1021"/>
                  </a:lnTo>
                  <a:lnTo>
                    <a:pt x="494" y="1026"/>
                  </a:lnTo>
                  <a:lnTo>
                    <a:pt x="499" y="1026"/>
                  </a:lnTo>
                  <a:lnTo>
                    <a:pt x="504" y="1031"/>
                  </a:lnTo>
                  <a:lnTo>
                    <a:pt x="508" y="1031"/>
                  </a:lnTo>
                  <a:lnTo>
                    <a:pt x="508" y="1036"/>
                  </a:lnTo>
                  <a:lnTo>
                    <a:pt x="518" y="1036"/>
                  </a:lnTo>
                  <a:lnTo>
                    <a:pt x="518" y="1041"/>
                  </a:lnTo>
                  <a:lnTo>
                    <a:pt x="523" y="1046"/>
                  </a:lnTo>
                  <a:lnTo>
                    <a:pt x="528" y="1046"/>
                  </a:lnTo>
                  <a:lnTo>
                    <a:pt x="532" y="1052"/>
                  </a:lnTo>
                  <a:lnTo>
                    <a:pt x="537" y="1052"/>
                  </a:lnTo>
                  <a:lnTo>
                    <a:pt x="542" y="1057"/>
                  </a:lnTo>
                  <a:lnTo>
                    <a:pt x="547" y="10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5" name="Freeform 8"/>
            <p:cNvSpPr>
              <a:spLocks/>
            </p:cNvSpPr>
            <p:nvPr/>
          </p:nvSpPr>
          <p:spPr bwMode="auto">
            <a:xfrm>
              <a:off x="2414" y="2895"/>
              <a:ext cx="467" cy="889"/>
            </a:xfrm>
            <a:custGeom>
              <a:avLst/>
              <a:gdLst>
                <a:gd name="T0" fmla="*/ 548 w 576"/>
                <a:gd name="T1" fmla="*/ 991 h 1057"/>
                <a:gd name="T2" fmla="*/ 562 w 576"/>
                <a:gd name="T3" fmla="*/ 905 h 1057"/>
                <a:gd name="T4" fmla="*/ 557 w 576"/>
                <a:gd name="T5" fmla="*/ 814 h 1057"/>
                <a:gd name="T6" fmla="*/ 552 w 576"/>
                <a:gd name="T7" fmla="*/ 718 h 1057"/>
                <a:gd name="T8" fmla="*/ 528 w 576"/>
                <a:gd name="T9" fmla="*/ 688 h 1057"/>
                <a:gd name="T10" fmla="*/ 500 w 576"/>
                <a:gd name="T11" fmla="*/ 683 h 1057"/>
                <a:gd name="T12" fmla="*/ 476 w 576"/>
                <a:gd name="T13" fmla="*/ 677 h 1057"/>
                <a:gd name="T14" fmla="*/ 452 w 576"/>
                <a:gd name="T15" fmla="*/ 667 h 1057"/>
                <a:gd name="T16" fmla="*/ 428 w 576"/>
                <a:gd name="T17" fmla="*/ 637 h 1057"/>
                <a:gd name="T18" fmla="*/ 413 w 576"/>
                <a:gd name="T19" fmla="*/ 597 h 1057"/>
                <a:gd name="T20" fmla="*/ 380 w 576"/>
                <a:gd name="T21" fmla="*/ 571 h 1057"/>
                <a:gd name="T22" fmla="*/ 375 w 576"/>
                <a:gd name="T23" fmla="*/ 536 h 1057"/>
                <a:gd name="T24" fmla="*/ 365 w 576"/>
                <a:gd name="T25" fmla="*/ 445 h 1057"/>
                <a:gd name="T26" fmla="*/ 346 w 576"/>
                <a:gd name="T27" fmla="*/ 349 h 1057"/>
                <a:gd name="T28" fmla="*/ 351 w 576"/>
                <a:gd name="T29" fmla="*/ 258 h 1057"/>
                <a:gd name="T30" fmla="*/ 384 w 576"/>
                <a:gd name="T31" fmla="*/ 182 h 1057"/>
                <a:gd name="T32" fmla="*/ 413 w 576"/>
                <a:gd name="T33" fmla="*/ 167 h 1057"/>
                <a:gd name="T34" fmla="*/ 437 w 576"/>
                <a:gd name="T35" fmla="*/ 152 h 1057"/>
                <a:gd name="T36" fmla="*/ 466 w 576"/>
                <a:gd name="T37" fmla="*/ 142 h 1057"/>
                <a:gd name="T38" fmla="*/ 485 w 576"/>
                <a:gd name="T39" fmla="*/ 111 h 1057"/>
                <a:gd name="T40" fmla="*/ 471 w 576"/>
                <a:gd name="T41" fmla="*/ 51 h 1057"/>
                <a:gd name="T42" fmla="*/ 399 w 576"/>
                <a:gd name="T43" fmla="*/ 0 h 1057"/>
                <a:gd name="T44" fmla="*/ 341 w 576"/>
                <a:gd name="T45" fmla="*/ 25 h 1057"/>
                <a:gd name="T46" fmla="*/ 317 w 576"/>
                <a:gd name="T47" fmla="*/ 20 h 1057"/>
                <a:gd name="T48" fmla="*/ 293 w 576"/>
                <a:gd name="T49" fmla="*/ 15 h 1057"/>
                <a:gd name="T50" fmla="*/ 269 w 576"/>
                <a:gd name="T51" fmla="*/ 20 h 1057"/>
                <a:gd name="T52" fmla="*/ 250 w 576"/>
                <a:gd name="T53" fmla="*/ 15 h 1057"/>
                <a:gd name="T54" fmla="*/ 231 w 576"/>
                <a:gd name="T55" fmla="*/ 0 h 1057"/>
                <a:gd name="T56" fmla="*/ 207 w 576"/>
                <a:gd name="T57" fmla="*/ 10 h 1057"/>
                <a:gd name="T58" fmla="*/ 188 w 576"/>
                <a:gd name="T59" fmla="*/ 10 h 1057"/>
                <a:gd name="T60" fmla="*/ 168 w 576"/>
                <a:gd name="T61" fmla="*/ 10 h 1057"/>
                <a:gd name="T62" fmla="*/ 154 w 576"/>
                <a:gd name="T63" fmla="*/ 20 h 1057"/>
                <a:gd name="T64" fmla="*/ 130 w 576"/>
                <a:gd name="T65" fmla="*/ 51 h 1057"/>
                <a:gd name="T66" fmla="*/ 101 w 576"/>
                <a:gd name="T67" fmla="*/ 71 h 1057"/>
                <a:gd name="T68" fmla="*/ 68 w 576"/>
                <a:gd name="T69" fmla="*/ 81 h 1057"/>
                <a:gd name="T70" fmla="*/ 34 w 576"/>
                <a:gd name="T71" fmla="*/ 81 h 1057"/>
                <a:gd name="T72" fmla="*/ 15 w 576"/>
                <a:gd name="T73" fmla="*/ 126 h 1057"/>
                <a:gd name="T74" fmla="*/ 20 w 576"/>
                <a:gd name="T75" fmla="*/ 182 h 1057"/>
                <a:gd name="T76" fmla="*/ 20 w 576"/>
                <a:gd name="T77" fmla="*/ 212 h 1057"/>
                <a:gd name="T78" fmla="*/ 29 w 576"/>
                <a:gd name="T79" fmla="*/ 298 h 1057"/>
                <a:gd name="T80" fmla="*/ 29 w 576"/>
                <a:gd name="T81" fmla="*/ 384 h 1057"/>
                <a:gd name="T82" fmla="*/ 15 w 576"/>
                <a:gd name="T83" fmla="*/ 430 h 1057"/>
                <a:gd name="T84" fmla="*/ 0 w 576"/>
                <a:gd name="T85" fmla="*/ 470 h 1057"/>
                <a:gd name="T86" fmla="*/ 87 w 576"/>
                <a:gd name="T87" fmla="*/ 501 h 1057"/>
                <a:gd name="T88" fmla="*/ 120 w 576"/>
                <a:gd name="T89" fmla="*/ 516 h 1057"/>
                <a:gd name="T90" fmla="*/ 149 w 576"/>
                <a:gd name="T91" fmla="*/ 541 h 1057"/>
                <a:gd name="T92" fmla="*/ 173 w 576"/>
                <a:gd name="T93" fmla="*/ 571 h 1057"/>
                <a:gd name="T94" fmla="*/ 202 w 576"/>
                <a:gd name="T95" fmla="*/ 607 h 1057"/>
                <a:gd name="T96" fmla="*/ 260 w 576"/>
                <a:gd name="T97" fmla="*/ 652 h 1057"/>
                <a:gd name="T98" fmla="*/ 312 w 576"/>
                <a:gd name="T99" fmla="*/ 713 h 1057"/>
                <a:gd name="T100" fmla="*/ 351 w 576"/>
                <a:gd name="T101" fmla="*/ 779 h 1057"/>
                <a:gd name="T102" fmla="*/ 384 w 576"/>
                <a:gd name="T103" fmla="*/ 849 h 1057"/>
                <a:gd name="T104" fmla="*/ 375 w 576"/>
                <a:gd name="T105" fmla="*/ 890 h 1057"/>
                <a:gd name="T106" fmla="*/ 365 w 576"/>
                <a:gd name="T107" fmla="*/ 930 h 1057"/>
                <a:gd name="T108" fmla="*/ 466 w 576"/>
                <a:gd name="T109" fmla="*/ 1016 h 1057"/>
                <a:gd name="T110" fmla="*/ 480 w 576"/>
                <a:gd name="T111" fmla="*/ 1016 h 1057"/>
                <a:gd name="T112" fmla="*/ 500 w 576"/>
                <a:gd name="T113" fmla="*/ 1026 h 1057"/>
                <a:gd name="T114" fmla="*/ 514 w 576"/>
                <a:gd name="T115" fmla="*/ 1041 h 1057"/>
                <a:gd name="T116" fmla="*/ 533 w 576"/>
                <a:gd name="T117" fmla="*/ 105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1057">
                  <a:moveTo>
                    <a:pt x="548" y="1057"/>
                  </a:moveTo>
                  <a:lnTo>
                    <a:pt x="548" y="1036"/>
                  </a:lnTo>
                  <a:lnTo>
                    <a:pt x="548" y="1011"/>
                  </a:lnTo>
                  <a:lnTo>
                    <a:pt x="548" y="991"/>
                  </a:lnTo>
                  <a:lnTo>
                    <a:pt x="548" y="966"/>
                  </a:lnTo>
                  <a:lnTo>
                    <a:pt x="552" y="945"/>
                  </a:lnTo>
                  <a:lnTo>
                    <a:pt x="557" y="925"/>
                  </a:lnTo>
                  <a:lnTo>
                    <a:pt x="562" y="905"/>
                  </a:lnTo>
                  <a:lnTo>
                    <a:pt x="576" y="885"/>
                  </a:lnTo>
                  <a:lnTo>
                    <a:pt x="567" y="859"/>
                  </a:lnTo>
                  <a:lnTo>
                    <a:pt x="562" y="834"/>
                  </a:lnTo>
                  <a:lnTo>
                    <a:pt x="557" y="814"/>
                  </a:lnTo>
                  <a:lnTo>
                    <a:pt x="557" y="789"/>
                  </a:lnTo>
                  <a:lnTo>
                    <a:pt x="557" y="763"/>
                  </a:lnTo>
                  <a:lnTo>
                    <a:pt x="557" y="738"/>
                  </a:lnTo>
                  <a:lnTo>
                    <a:pt x="552" y="718"/>
                  </a:lnTo>
                  <a:lnTo>
                    <a:pt x="548" y="693"/>
                  </a:lnTo>
                  <a:lnTo>
                    <a:pt x="538" y="688"/>
                  </a:lnTo>
                  <a:lnTo>
                    <a:pt x="533" y="688"/>
                  </a:lnTo>
                  <a:lnTo>
                    <a:pt x="528" y="688"/>
                  </a:lnTo>
                  <a:lnTo>
                    <a:pt x="524" y="683"/>
                  </a:lnTo>
                  <a:lnTo>
                    <a:pt x="514" y="683"/>
                  </a:lnTo>
                  <a:lnTo>
                    <a:pt x="509" y="683"/>
                  </a:lnTo>
                  <a:lnTo>
                    <a:pt x="500" y="683"/>
                  </a:lnTo>
                  <a:lnTo>
                    <a:pt x="495" y="677"/>
                  </a:lnTo>
                  <a:lnTo>
                    <a:pt x="490" y="677"/>
                  </a:lnTo>
                  <a:lnTo>
                    <a:pt x="480" y="677"/>
                  </a:lnTo>
                  <a:lnTo>
                    <a:pt x="476" y="677"/>
                  </a:lnTo>
                  <a:lnTo>
                    <a:pt x="471" y="672"/>
                  </a:lnTo>
                  <a:lnTo>
                    <a:pt x="466" y="672"/>
                  </a:lnTo>
                  <a:lnTo>
                    <a:pt x="456" y="672"/>
                  </a:lnTo>
                  <a:lnTo>
                    <a:pt x="452" y="667"/>
                  </a:lnTo>
                  <a:lnTo>
                    <a:pt x="447" y="667"/>
                  </a:lnTo>
                  <a:lnTo>
                    <a:pt x="442" y="657"/>
                  </a:lnTo>
                  <a:lnTo>
                    <a:pt x="432" y="647"/>
                  </a:lnTo>
                  <a:lnTo>
                    <a:pt x="428" y="637"/>
                  </a:lnTo>
                  <a:lnTo>
                    <a:pt x="423" y="627"/>
                  </a:lnTo>
                  <a:lnTo>
                    <a:pt x="418" y="617"/>
                  </a:lnTo>
                  <a:lnTo>
                    <a:pt x="418" y="607"/>
                  </a:lnTo>
                  <a:lnTo>
                    <a:pt x="413" y="597"/>
                  </a:lnTo>
                  <a:lnTo>
                    <a:pt x="413" y="581"/>
                  </a:lnTo>
                  <a:lnTo>
                    <a:pt x="389" y="576"/>
                  </a:lnTo>
                  <a:lnTo>
                    <a:pt x="384" y="571"/>
                  </a:lnTo>
                  <a:lnTo>
                    <a:pt x="380" y="571"/>
                  </a:lnTo>
                  <a:lnTo>
                    <a:pt x="380" y="566"/>
                  </a:lnTo>
                  <a:lnTo>
                    <a:pt x="375" y="561"/>
                  </a:lnTo>
                  <a:lnTo>
                    <a:pt x="375" y="556"/>
                  </a:lnTo>
                  <a:lnTo>
                    <a:pt x="375" y="536"/>
                  </a:lnTo>
                  <a:lnTo>
                    <a:pt x="375" y="511"/>
                  </a:lnTo>
                  <a:lnTo>
                    <a:pt x="370" y="490"/>
                  </a:lnTo>
                  <a:lnTo>
                    <a:pt x="365" y="465"/>
                  </a:lnTo>
                  <a:lnTo>
                    <a:pt x="365" y="445"/>
                  </a:lnTo>
                  <a:lnTo>
                    <a:pt x="360" y="420"/>
                  </a:lnTo>
                  <a:lnTo>
                    <a:pt x="356" y="394"/>
                  </a:lnTo>
                  <a:lnTo>
                    <a:pt x="351" y="374"/>
                  </a:lnTo>
                  <a:lnTo>
                    <a:pt x="346" y="349"/>
                  </a:lnTo>
                  <a:lnTo>
                    <a:pt x="346" y="329"/>
                  </a:lnTo>
                  <a:lnTo>
                    <a:pt x="346" y="303"/>
                  </a:lnTo>
                  <a:lnTo>
                    <a:pt x="346" y="278"/>
                  </a:lnTo>
                  <a:lnTo>
                    <a:pt x="351" y="258"/>
                  </a:lnTo>
                  <a:lnTo>
                    <a:pt x="356" y="233"/>
                  </a:lnTo>
                  <a:lnTo>
                    <a:pt x="365" y="212"/>
                  </a:lnTo>
                  <a:lnTo>
                    <a:pt x="380" y="187"/>
                  </a:lnTo>
                  <a:lnTo>
                    <a:pt x="384" y="182"/>
                  </a:lnTo>
                  <a:lnTo>
                    <a:pt x="394" y="177"/>
                  </a:lnTo>
                  <a:lnTo>
                    <a:pt x="399" y="172"/>
                  </a:lnTo>
                  <a:lnTo>
                    <a:pt x="404" y="172"/>
                  </a:lnTo>
                  <a:lnTo>
                    <a:pt x="413" y="167"/>
                  </a:lnTo>
                  <a:lnTo>
                    <a:pt x="418" y="162"/>
                  </a:lnTo>
                  <a:lnTo>
                    <a:pt x="423" y="162"/>
                  </a:lnTo>
                  <a:lnTo>
                    <a:pt x="432" y="157"/>
                  </a:lnTo>
                  <a:lnTo>
                    <a:pt x="437" y="152"/>
                  </a:lnTo>
                  <a:lnTo>
                    <a:pt x="447" y="152"/>
                  </a:lnTo>
                  <a:lnTo>
                    <a:pt x="452" y="147"/>
                  </a:lnTo>
                  <a:lnTo>
                    <a:pt x="456" y="142"/>
                  </a:lnTo>
                  <a:lnTo>
                    <a:pt x="466" y="142"/>
                  </a:lnTo>
                  <a:lnTo>
                    <a:pt x="471" y="136"/>
                  </a:lnTo>
                  <a:lnTo>
                    <a:pt x="476" y="131"/>
                  </a:lnTo>
                  <a:lnTo>
                    <a:pt x="485" y="131"/>
                  </a:lnTo>
                  <a:lnTo>
                    <a:pt x="485" y="111"/>
                  </a:lnTo>
                  <a:lnTo>
                    <a:pt x="485" y="96"/>
                  </a:lnTo>
                  <a:lnTo>
                    <a:pt x="485" y="81"/>
                  </a:lnTo>
                  <a:lnTo>
                    <a:pt x="476" y="66"/>
                  </a:lnTo>
                  <a:lnTo>
                    <a:pt x="471" y="51"/>
                  </a:lnTo>
                  <a:lnTo>
                    <a:pt x="461" y="40"/>
                  </a:lnTo>
                  <a:lnTo>
                    <a:pt x="452" y="25"/>
                  </a:lnTo>
                  <a:lnTo>
                    <a:pt x="447" y="10"/>
                  </a:lnTo>
                  <a:lnTo>
                    <a:pt x="399" y="0"/>
                  </a:lnTo>
                  <a:lnTo>
                    <a:pt x="356" y="35"/>
                  </a:lnTo>
                  <a:lnTo>
                    <a:pt x="351" y="30"/>
                  </a:lnTo>
                  <a:lnTo>
                    <a:pt x="346" y="30"/>
                  </a:lnTo>
                  <a:lnTo>
                    <a:pt x="341" y="25"/>
                  </a:lnTo>
                  <a:lnTo>
                    <a:pt x="336" y="25"/>
                  </a:lnTo>
                  <a:lnTo>
                    <a:pt x="332" y="25"/>
                  </a:lnTo>
                  <a:lnTo>
                    <a:pt x="322" y="20"/>
                  </a:lnTo>
                  <a:lnTo>
                    <a:pt x="317" y="20"/>
                  </a:lnTo>
                  <a:lnTo>
                    <a:pt x="312" y="20"/>
                  </a:lnTo>
                  <a:lnTo>
                    <a:pt x="308" y="15"/>
                  </a:lnTo>
                  <a:lnTo>
                    <a:pt x="303" y="15"/>
                  </a:lnTo>
                  <a:lnTo>
                    <a:pt x="293" y="15"/>
                  </a:lnTo>
                  <a:lnTo>
                    <a:pt x="288" y="15"/>
                  </a:lnTo>
                  <a:lnTo>
                    <a:pt x="284" y="15"/>
                  </a:lnTo>
                  <a:lnTo>
                    <a:pt x="279" y="20"/>
                  </a:lnTo>
                  <a:lnTo>
                    <a:pt x="269" y="20"/>
                  </a:lnTo>
                  <a:lnTo>
                    <a:pt x="264" y="25"/>
                  </a:lnTo>
                  <a:lnTo>
                    <a:pt x="260" y="20"/>
                  </a:lnTo>
                  <a:lnTo>
                    <a:pt x="255" y="20"/>
                  </a:lnTo>
                  <a:lnTo>
                    <a:pt x="250" y="15"/>
                  </a:lnTo>
                  <a:lnTo>
                    <a:pt x="245" y="10"/>
                  </a:lnTo>
                  <a:lnTo>
                    <a:pt x="240" y="10"/>
                  </a:lnTo>
                  <a:lnTo>
                    <a:pt x="236" y="5"/>
                  </a:lnTo>
                  <a:lnTo>
                    <a:pt x="231" y="0"/>
                  </a:lnTo>
                  <a:lnTo>
                    <a:pt x="226" y="0"/>
                  </a:lnTo>
                  <a:lnTo>
                    <a:pt x="221" y="5"/>
                  </a:lnTo>
                  <a:lnTo>
                    <a:pt x="216" y="5"/>
                  </a:lnTo>
                  <a:lnTo>
                    <a:pt x="207" y="10"/>
                  </a:lnTo>
                  <a:lnTo>
                    <a:pt x="202" y="10"/>
                  </a:lnTo>
                  <a:lnTo>
                    <a:pt x="197" y="10"/>
                  </a:lnTo>
                  <a:lnTo>
                    <a:pt x="192" y="10"/>
                  </a:lnTo>
                  <a:lnTo>
                    <a:pt x="188" y="10"/>
                  </a:lnTo>
                  <a:lnTo>
                    <a:pt x="183" y="10"/>
                  </a:lnTo>
                  <a:lnTo>
                    <a:pt x="178" y="10"/>
                  </a:lnTo>
                  <a:lnTo>
                    <a:pt x="173" y="10"/>
                  </a:lnTo>
                  <a:lnTo>
                    <a:pt x="168" y="10"/>
                  </a:lnTo>
                  <a:lnTo>
                    <a:pt x="168" y="15"/>
                  </a:lnTo>
                  <a:lnTo>
                    <a:pt x="164" y="15"/>
                  </a:lnTo>
                  <a:lnTo>
                    <a:pt x="159" y="20"/>
                  </a:lnTo>
                  <a:lnTo>
                    <a:pt x="154" y="20"/>
                  </a:lnTo>
                  <a:lnTo>
                    <a:pt x="149" y="30"/>
                  </a:lnTo>
                  <a:lnTo>
                    <a:pt x="140" y="40"/>
                  </a:lnTo>
                  <a:lnTo>
                    <a:pt x="135" y="45"/>
                  </a:lnTo>
                  <a:lnTo>
                    <a:pt x="130" y="51"/>
                  </a:lnTo>
                  <a:lnTo>
                    <a:pt x="120" y="56"/>
                  </a:lnTo>
                  <a:lnTo>
                    <a:pt x="116" y="61"/>
                  </a:lnTo>
                  <a:lnTo>
                    <a:pt x="106" y="71"/>
                  </a:lnTo>
                  <a:lnTo>
                    <a:pt x="101" y="71"/>
                  </a:lnTo>
                  <a:lnTo>
                    <a:pt x="92" y="76"/>
                  </a:lnTo>
                  <a:lnTo>
                    <a:pt x="87" y="81"/>
                  </a:lnTo>
                  <a:lnTo>
                    <a:pt x="77" y="81"/>
                  </a:lnTo>
                  <a:lnTo>
                    <a:pt x="68" y="81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44" y="81"/>
                  </a:lnTo>
                  <a:lnTo>
                    <a:pt x="34" y="81"/>
                  </a:lnTo>
                  <a:lnTo>
                    <a:pt x="24" y="91"/>
                  </a:lnTo>
                  <a:lnTo>
                    <a:pt x="20" y="101"/>
                  </a:lnTo>
                  <a:lnTo>
                    <a:pt x="20" y="116"/>
                  </a:lnTo>
                  <a:lnTo>
                    <a:pt x="15" y="126"/>
                  </a:lnTo>
                  <a:lnTo>
                    <a:pt x="20" y="142"/>
                  </a:lnTo>
                  <a:lnTo>
                    <a:pt x="20" y="157"/>
                  </a:lnTo>
                  <a:lnTo>
                    <a:pt x="20" y="172"/>
                  </a:lnTo>
                  <a:lnTo>
                    <a:pt x="20" y="182"/>
                  </a:lnTo>
                  <a:lnTo>
                    <a:pt x="20" y="192"/>
                  </a:lnTo>
                  <a:lnTo>
                    <a:pt x="20" y="197"/>
                  </a:lnTo>
                  <a:lnTo>
                    <a:pt x="20" y="207"/>
                  </a:lnTo>
                  <a:lnTo>
                    <a:pt x="20" y="212"/>
                  </a:lnTo>
                  <a:lnTo>
                    <a:pt x="20" y="233"/>
                  </a:lnTo>
                  <a:lnTo>
                    <a:pt x="20" y="258"/>
                  </a:lnTo>
                  <a:lnTo>
                    <a:pt x="24" y="278"/>
                  </a:lnTo>
                  <a:lnTo>
                    <a:pt x="29" y="298"/>
                  </a:lnTo>
                  <a:lnTo>
                    <a:pt x="34" y="318"/>
                  </a:lnTo>
                  <a:lnTo>
                    <a:pt x="34" y="344"/>
                  </a:lnTo>
                  <a:lnTo>
                    <a:pt x="34" y="364"/>
                  </a:lnTo>
                  <a:lnTo>
                    <a:pt x="29" y="384"/>
                  </a:lnTo>
                  <a:lnTo>
                    <a:pt x="29" y="394"/>
                  </a:lnTo>
                  <a:lnTo>
                    <a:pt x="24" y="409"/>
                  </a:lnTo>
                  <a:lnTo>
                    <a:pt x="20" y="420"/>
                  </a:lnTo>
                  <a:lnTo>
                    <a:pt x="15" y="430"/>
                  </a:lnTo>
                  <a:lnTo>
                    <a:pt x="10" y="440"/>
                  </a:lnTo>
                  <a:lnTo>
                    <a:pt x="10" y="450"/>
                  </a:lnTo>
                  <a:lnTo>
                    <a:pt x="5" y="460"/>
                  </a:lnTo>
                  <a:lnTo>
                    <a:pt x="0" y="470"/>
                  </a:lnTo>
                  <a:lnTo>
                    <a:pt x="39" y="485"/>
                  </a:lnTo>
                  <a:lnTo>
                    <a:pt x="48" y="465"/>
                  </a:lnTo>
                  <a:lnTo>
                    <a:pt x="72" y="470"/>
                  </a:lnTo>
                  <a:lnTo>
                    <a:pt x="87" y="501"/>
                  </a:lnTo>
                  <a:lnTo>
                    <a:pt x="92" y="501"/>
                  </a:lnTo>
                  <a:lnTo>
                    <a:pt x="101" y="506"/>
                  </a:lnTo>
                  <a:lnTo>
                    <a:pt x="111" y="511"/>
                  </a:lnTo>
                  <a:lnTo>
                    <a:pt x="120" y="516"/>
                  </a:lnTo>
                  <a:lnTo>
                    <a:pt x="125" y="521"/>
                  </a:lnTo>
                  <a:lnTo>
                    <a:pt x="135" y="531"/>
                  </a:lnTo>
                  <a:lnTo>
                    <a:pt x="140" y="536"/>
                  </a:lnTo>
                  <a:lnTo>
                    <a:pt x="149" y="541"/>
                  </a:lnTo>
                  <a:lnTo>
                    <a:pt x="154" y="551"/>
                  </a:lnTo>
                  <a:lnTo>
                    <a:pt x="164" y="556"/>
                  </a:lnTo>
                  <a:lnTo>
                    <a:pt x="168" y="566"/>
                  </a:lnTo>
                  <a:lnTo>
                    <a:pt x="173" y="571"/>
                  </a:lnTo>
                  <a:lnTo>
                    <a:pt x="183" y="581"/>
                  </a:lnTo>
                  <a:lnTo>
                    <a:pt x="188" y="592"/>
                  </a:lnTo>
                  <a:lnTo>
                    <a:pt x="192" y="597"/>
                  </a:lnTo>
                  <a:lnTo>
                    <a:pt x="202" y="607"/>
                  </a:lnTo>
                  <a:lnTo>
                    <a:pt x="216" y="617"/>
                  </a:lnTo>
                  <a:lnTo>
                    <a:pt x="231" y="627"/>
                  </a:lnTo>
                  <a:lnTo>
                    <a:pt x="250" y="642"/>
                  </a:lnTo>
                  <a:lnTo>
                    <a:pt x="260" y="652"/>
                  </a:lnTo>
                  <a:lnTo>
                    <a:pt x="274" y="667"/>
                  </a:lnTo>
                  <a:lnTo>
                    <a:pt x="288" y="683"/>
                  </a:lnTo>
                  <a:lnTo>
                    <a:pt x="298" y="698"/>
                  </a:lnTo>
                  <a:lnTo>
                    <a:pt x="312" y="713"/>
                  </a:lnTo>
                  <a:lnTo>
                    <a:pt x="322" y="728"/>
                  </a:lnTo>
                  <a:lnTo>
                    <a:pt x="332" y="743"/>
                  </a:lnTo>
                  <a:lnTo>
                    <a:pt x="341" y="763"/>
                  </a:lnTo>
                  <a:lnTo>
                    <a:pt x="351" y="779"/>
                  </a:lnTo>
                  <a:lnTo>
                    <a:pt x="360" y="799"/>
                  </a:lnTo>
                  <a:lnTo>
                    <a:pt x="370" y="814"/>
                  </a:lnTo>
                  <a:lnTo>
                    <a:pt x="380" y="829"/>
                  </a:lnTo>
                  <a:lnTo>
                    <a:pt x="384" y="849"/>
                  </a:lnTo>
                  <a:lnTo>
                    <a:pt x="384" y="859"/>
                  </a:lnTo>
                  <a:lnTo>
                    <a:pt x="380" y="870"/>
                  </a:lnTo>
                  <a:lnTo>
                    <a:pt x="375" y="880"/>
                  </a:lnTo>
                  <a:lnTo>
                    <a:pt x="375" y="890"/>
                  </a:lnTo>
                  <a:lnTo>
                    <a:pt x="370" y="900"/>
                  </a:lnTo>
                  <a:lnTo>
                    <a:pt x="370" y="910"/>
                  </a:lnTo>
                  <a:lnTo>
                    <a:pt x="365" y="920"/>
                  </a:lnTo>
                  <a:lnTo>
                    <a:pt x="365" y="930"/>
                  </a:lnTo>
                  <a:lnTo>
                    <a:pt x="442" y="1047"/>
                  </a:lnTo>
                  <a:lnTo>
                    <a:pt x="456" y="1021"/>
                  </a:lnTo>
                  <a:lnTo>
                    <a:pt x="461" y="1016"/>
                  </a:lnTo>
                  <a:lnTo>
                    <a:pt x="466" y="1016"/>
                  </a:lnTo>
                  <a:lnTo>
                    <a:pt x="471" y="1011"/>
                  </a:lnTo>
                  <a:lnTo>
                    <a:pt x="476" y="1011"/>
                  </a:lnTo>
                  <a:lnTo>
                    <a:pt x="480" y="1011"/>
                  </a:lnTo>
                  <a:lnTo>
                    <a:pt x="480" y="1016"/>
                  </a:lnTo>
                  <a:lnTo>
                    <a:pt x="485" y="1016"/>
                  </a:lnTo>
                  <a:lnTo>
                    <a:pt x="490" y="1021"/>
                  </a:lnTo>
                  <a:lnTo>
                    <a:pt x="495" y="1026"/>
                  </a:lnTo>
                  <a:lnTo>
                    <a:pt x="500" y="1026"/>
                  </a:lnTo>
                  <a:lnTo>
                    <a:pt x="504" y="1031"/>
                  </a:lnTo>
                  <a:lnTo>
                    <a:pt x="509" y="1031"/>
                  </a:lnTo>
                  <a:lnTo>
                    <a:pt x="509" y="1036"/>
                  </a:lnTo>
                  <a:lnTo>
                    <a:pt x="514" y="1041"/>
                  </a:lnTo>
                  <a:lnTo>
                    <a:pt x="519" y="1041"/>
                  </a:lnTo>
                  <a:lnTo>
                    <a:pt x="524" y="1047"/>
                  </a:lnTo>
                  <a:lnTo>
                    <a:pt x="528" y="1047"/>
                  </a:lnTo>
                  <a:lnTo>
                    <a:pt x="533" y="1052"/>
                  </a:lnTo>
                  <a:lnTo>
                    <a:pt x="538" y="1052"/>
                  </a:lnTo>
                  <a:lnTo>
                    <a:pt x="538" y="1057"/>
                  </a:lnTo>
                  <a:lnTo>
                    <a:pt x="548" y="10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" name="Freeform 9"/>
            <p:cNvSpPr>
              <a:spLocks/>
            </p:cNvSpPr>
            <p:nvPr/>
          </p:nvSpPr>
          <p:spPr bwMode="auto">
            <a:xfrm>
              <a:off x="3297" y="3609"/>
              <a:ext cx="89" cy="99"/>
            </a:xfrm>
            <a:custGeom>
              <a:avLst/>
              <a:gdLst>
                <a:gd name="T0" fmla="*/ 96 w 110"/>
                <a:gd name="T1" fmla="*/ 117 h 117"/>
                <a:gd name="T2" fmla="*/ 101 w 110"/>
                <a:gd name="T3" fmla="*/ 112 h 117"/>
                <a:gd name="T4" fmla="*/ 110 w 110"/>
                <a:gd name="T5" fmla="*/ 86 h 117"/>
                <a:gd name="T6" fmla="*/ 77 w 110"/>
                <a:gd name="T7" fmla="*/ 61 h 117"/>
                <a:gd name="T8" fmla="*/ 72 w 110"/>
                <a:gd name="T9" fmla="*/ 41 h 117"/>
                <a:gd name="T10" fmla="*/ 86 w 110"/>
                <a:gd name="T11" fmla="*/ 36 h 117"/>
                <a:gd name="T12" fmla="*/ 77 w 110"/>
                <a:gd name="T13" fmla="*/ 26 h 117"/>
                <a:gd name="T14" fmla="*/ 82 w 110"/>
                <a:gd name="T15" fmla="*/ 10 h 117"/>
                <a:gd name="T16" fmla="*/ 77 w 110"/>
                <a:gd name="T17" fmla="*/ 0 h 117"/>
                <a:gd name="T18" fmla="*/ 14 w 110"/>
                <a:gd name="T19" fmla="*/ 5 h 117"/>
                <a:gd name="T20" fmla="*/ 5 w 110"/>
                <a:gd name="T21" fmla="*/ 0 h 117"/>
                <a:gd name="T22" fmla="*/ 0 w 110"/>
                <a:gd name="T23" fmla="*/ 0 h 117"/>
                <a:gd name="T24" fmla="*/ 5 w 110"/>
                <a:gd name="T25" fmla="*/ 10 h 117"/>
                <a:gd name="T26" fmla="*/ 5 w 110"/>
                <a:gd name="T27" fmla="*/ 26 h 117"/>
                <a:gd name="T28" fmla="*/ 10 w 110"/>
                <a:gd name="T29" fmla="*/ 41 h 117"/>
                <a:gd name="T30" fmla="*/ 10 w 110"/>
                <a:gd name="T31" fmla="*/ 51 h 117"/>
                <a:gd name="T32" fmla="*/ 10 w 110"/>
                <a:gd name="T33" fmla="*/ 56 h 117"/>
                <a:gd name="T34" fmla="*/ 14 w 110"/>
                <a:gd name="T35" fmla="*/ 51 h 117"/>
                <a:gd name="T36" fmla="*/ 38 w 110"/>
                <a:gd name="T37" fmla="*/ 81 h 117"/>
                <a:gd name="T38" fmla="*/ 62 w 110"/>
                <a:gd name="T39" fmla="*/ 81 h 117"/>
                <a:gd name="T40" fmla="*/ 72 w 110"/>
                <a:gd name="T41" fmla="*/ 101 h 117"/>
                <a:gd name="T42" fmla="*/ 72 w 110"/>
                <a:gd name="T43" fmla="*/ 107 h 117"/>
                <a:gd name="T44" fmla="*/ 96 w 110"/>
                <a:gd name="T4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117">
                  <a:moveTo>
                    <a:pt x="96" y="117"/>
                  </a:moveTo>
                  <a:lnTo>
                    <a:pt x="101" y="112"/>
                  </a:lnTo>
                  <a:lnTo>
                    <a:pt x="110" y="86"/>
                  </a:lnTo>
                  <a:lnTo>
                    <a:pt x="77" y="61"/>
                  </a:lnTo>
                  <a:lnTo>
                    <a:pt x="72" y="41"/>
                  </a:lnTo>
                  <a:lnTo>
                    <a:pt x="86" y="36"/>
                  </a:lnTo>
                  <a:lnTo>
                    <a:pt x="77" y="26"/>
                  </a:lnTo>
                  <a:lnTo>
                    <a:pt x="82" y="10"/>
                  </a:lnTo>
                  <a:lnTo>
                    <a:pt x="77" y="0"/>
                  </a:lnTo>
                  <a:lnTo>
                    <a:pt x="1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5" y="26"/>
                  </a:lnTo>
                  <a:lnTo>
                    <a:pt x="10" y="41"/>
                  </a:lnTo>
                  <a:lnTo>
                    <a:pt x="10" y="51"/>
                  </a:lnTo>
                  <a:lnTo>
                    <a:pt x="10" y="56"/>
                  </a:lnTo>
                  <a:lnTo>
                    <a:pt x="14" y="51"/>
                  </a:lnTo>
                  <a:lnTo>
                    <a:pt x="38" y="81"/>
                  </a:lnTo>
                  <a:lnTo>
                    <a:pt x="62" y="81"/>
                  </a:lnTo>
                  <a:lnTo>
                    <a:pt x="72" y="101"/>
                  </a:lnTo>
                  <a:lnTo>
                    <a:pt x="72" y="107"/>
                  </a:ln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" name="Freeform 10"/>
            <p:cNvSpPr>
              <a:spLocks/>
            </p:cNvSpPr>
            <p:nvPr/>
          </p:nvSpPr>
          <p:spPr bwMode="auto">
            <a:xfrm>
              <a:off x="3289" y="3597"/>
              <a:ext cx="90" cy="102"/>
            </a:xfrm>
            <a:custGeom>
              <a:avLst/>
              <a:gdLst>
                <a:gd name="T0" fmla="*/ 92 w 111"/>
                <a:gd name="T1" fmla="*/ 122 h 122"/>
                <a:gd name="T2" fmla="*/ 101 w 111"/>
                <a:gd name="T3" fmla="*/ 116 h 122"/>
                <a:gd name="T4" fmla="*/ 111 w 111"/>
                <a:gd name="T5" fmla="*/ 91 h 122"/>
                <a:gd name="T6" fmla="*/ 77 w 111"/>
                <a:gd name="T7" fmla="*/ 66 h 122"/>
                <a:gd name="T8" fmla="*/ 68 w 111"/>
                <a:gd name="T9" fmla="*/ 46 h 122"/>
                <a:gd name="T10" fmla="*/ 82 w 111"/>
                <a:gd name="T11" fmla="*/ 41 h 122"/>
                <a:gd name="T12" fmla="*/ 77 w 111"/>
                <a:gd name="T13" fmla="*/ 25 h 122"/>
                <a:gd name="T14" fmla="*/ 77 w 111"/>
                <a:gd name="T15" fmla="*/ 15 h 122"/>
                <a:gd name="T16" fmla="*/ 77 w 111"/>
                <a:gd name="T17" fmla="*/ 5 h 122"/>
                <a:gd name="T18" fmla="*/ 15 w 111"/>
                <a:gd name="T19" fmla="*/ 10 h 122"/>
                <a:gd name="T20" fmla="*/ 5 w 111"/>
                <a:gd name="T21" fmla="*/ 0 h 122"/>
                <a:gd name="T22" fmla="*/ 0 w 111"/>
                <a:gd name="T23" fmla="*/ 5 h 122"/>
                <a:gd name="T24" fmla="*/ 5 w 111"/>
                <a:gd name="T25" fmla="*/ 15 h 122"/>
                <a:gd name="T26" fmla="*/ 5 w 111"/>
                <a:gd name="T27" fmla="*/ 31 h 122"/>
                <a:gd name="T28" fmla="*/ 10 w 111"/>
                <a:gd name="T29" fmla="*/ 41 h 122"/>
                <a:gd name="T30" fmla="*/ 5 w 111"/>
                <a:gd name="T31" fmla="*/ 56 h 122"/>
                <a:gd name="T32" fmla="*/ 10 w 111"/>
                <a:gd name="T33" fmla="*/ 56 h 122"/>
                <a:gd name="T34" fmla="*/ 15 w 111"/>
                <a:gd name="T35" fmla="*/ 56 h 122"/>
                <a:gd name="T36" fmla="*/ 39 w 111"/>
                <a:gd name="T37" fmla="*/ 86 h 122"/>
                <a:gd name="T38" fmla="*/ 63 w 111"/>
                <a:gd name="T39" fmla="*/ 86 h 122"/>
                <a:gd name="T40" fmla="*/ 72 w 111"/>
                <a:gd name="T41" fmla="*/ 106 h 122"/>
                <a:gd name="T42" fmla="*/ 72 w 111"/>
                <a:gd name="T43" fmla="*/ 111 h 122"/>
                <a:gd name="T44" fmla="*/ 92 w 111"/>
                <a:gd name="T4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22">
                  <a:moveTo>
                    <a:pt x="92" y="122"/>
                  </a:moveTo>
                  <a:lnTo>
                    <a:pt x="101" y="116"/>
                  </a:lnTo>
                  <a:lnTo>
                    <a:pt x="111" y="91"/>
                  </a:lnTo>
                  <a:lnTo>
                    <a:pt x="77" y="66"/>
                  </a:lnTo>
                  <a:lnTo>
                    <a:pt x="68" y="46"/>
                  </a:lnTo>
                  <a:lnTo>
                    <a:pt x="82" y="41"/>
                  </a:lnTo>
                  <a:lnTo>
                    <a:pt x="77" y="25"/>
                  </a:lnTo>
                  <a:lnTo>
                    <a:pt x="77" y="15"/>
                  </a:lnTo>
                  <a:lnTo>
                    <a:pt x="77" y="5"/>
                  </a:lnTo>
                  <a:lnTo>
                    <a:pt x="15" y="10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5"/>
                  </a:lnTo>
                  <a:lnTo>
                    <a:pt x="5" y="31"/>
                  </a:lnTo>
                  <a:lnTo>
                    <a:pt x="10" y="41"/>
                  </a:lnTo>
                  <a:lnTo>
                    <a:pt x="5" y="56"/>
                  </a:lnTo>
                  <a:lnTo>
                    <a:pt x="10" y="56"/>
                  </a:lnTo>
                  <a:lnTo>
                    <a:pt x="15" y="56"/>
                  </a:lnTo>
                  <a:lnTo>
                    <a:pt x="39" y="86"/>
                  </a:lnTo>
                  <a:lnTo>
                    <a:pt x="63" y="86"/>
                  </a:lnTo>
                  <a:lnTo>
                    <a:pt x="72" y="106"/>
                  </a:lnTo>
                  <a:lnTo>
                    <a:pt x="72" y="111"/>
                  </a:lnTo>
                  <a:lnTo>
                    <a:pt x="92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" name="Freeform 11"/>
            <p:cNvSpPr>
              <a:spLocks/>
            </p:cNvSpPr>
            <p:nvPr/>
          </p:nvSpPr>
          <p:spPr bwMode="auto">
            <a:xfrm>
              <a:off x="3293" y="3600"/>
              <a:ext cx="90" cy="103"/>
            </a:xfrm>
            <a:custGeom>
              <a:avLst/>
              <a:gdLst>
                <a:gd name="T0" fmla="*/ 96 w 111"/>
                <a:gd name="T1" fmla="*/ 122 h 122"/>
                <a:gd name="T2" fmla="*/ 101 w 111"/>
                <a:gd name="T3" fmla="*/ 117 h 122"/>
                <a:gd name="T4" fmla="*/ 111 w 111"/>
                <a:gd name="T5" fmla="*/ 91 h 122"/>
                <a:gd name="T6" fmla="*/ 77 w 111"/>
                <a:gd name="T7" fmla="*/ 66 h 122"/>
                <a:gd name="T8" fmla="*/ 72 w 111"/>
                <a:gd name="T9" fmla="*/ 46 h 122"/>
                <a:gd name="T10" fmla="*/ 87 w 111"/>
                <a:gd name="T11" fmla="*/ 41 h 122"/>
                <a:gd name="T12" fmla="*/ 77 w 111"/>
                <a:gd name="T13" fmla="*/ 26 h 122"/>
                <a:gd name="T14" fmla="*/ 77 w 111"/>
                <a:gd name="T15" fmla="*/ 15 h 122"/>
                <a:gd name="T16" fmla="*/ 77 w 111"/>
                <a:gd name="T17" fmla="*/ 5 h 122"/>
                <a:gd name="T18" fmla="*/ 15 w 111"/>
                <a:gd name="T19" fmla="*/ 10 h 122"/>
                <a:gd name="T20" fmla="*/ 5 w 111"/>
                <a:gd name="T21" fmla="*/ 0 h 122"/>
                <a:gd name="T22" fmla="*/ 0 w 111"/>
                <a:gd name="T23" fmla="*/ 5 h 122"/>
                <a:gd name="T24" fmla="*/ 5 w 111"/>
                <a:gd name="T25" fmla="*/ 15 h 122"/>
                <a:gd name="T26" fmla="*/ 5 w 111"/>
                <a:gd name="T27" fmla="*/ 31 h 122"/>
                <a:gd name="T28" fmla="*/ 10 w 111"/>
                <a:gd name="T29" fmla="*/ 41 h 122"/>
                <a:gd name="T30" fmla="*/ 5 w 111"/>
                <a:gd name="T31" fmla="*/ 56 h 122"/>
                <a:gd name="T32" fmla="*/ 10 w 111"/>
                <a:gd name="T33" fmla="*/ 56 h 122"/>
                <a:gd name="T34" fmla="*/ 15 w 111"/>
                <a:gd name="T35" fmla="*/ 56 h 122"/>
                <a:gd name="T36" fmla="*/ 39 w 111"/>
                <a:gd name="T37" fmla="*/ 86 h 122"/>
                <a:gd name="T38" fmla="*/ 63 w 111"/>
                <a:gd name="T39" fmla="*/ 86 h 122"/>
                <a:gd name="T40" fmla="*/ 72 w 111"/>
                <a:gd name="T41" fmla="*/ 106 h 122"/>
                <a:gd name="T42" fmla="*/ 72 w 111"/>
                <a:gd name="T43" fmla="*/ 111 h 122"/>
                <a:gd name="T44" fmla="*/ 96 w 111"/>
                <a:gd name="T4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22">
                  <a:moveTo>
                    <a:pt x="96" y="122"/>
                  </a:moveTo>
                  <a:lnTo>
                    <a:pt x="101" y="117"/>
                  </a:lnTo>
                  <a:lnTo>
                    <a:pt x="111" y="91"/>
                  </a:lnTo>
                  <a:lnTo>
                    <a:pt x="77" y="66"/>
                  </a:lnTo>
                  <a:lnTo>
                    <a:pt x="72" y="46"/>
                  </a:lnTo>
                  <a:lnTo>
                    <a:pt x="87" y="41"/>
                  </a:lnTo>
                  <a:lnTo>
                    <a:pt x="77" y="26"/>
                  </a:lnTo>
                  <a:lnTo>
                    <a:pt x="77" y="15"/>
                  </a:lnTo>
                  <a:lnTo>
                    <a:pt x="77" y="5"/>
                  </a:lnTo>
                  <a:lnTo>
                    <a:pt x="15" y="10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5"/>
                  </a:lnTo>
                  <a:lnTo>
                    <a:pt x="5" y="31"/>
                  </a:lnTo>
                  <a:lnTo>
                    <a:pt x="10" y="41"/>
                  </a:lnTo>
                  <a:lnTo>
                    <a:pt x="5" y="56"/>
                  </a:lnTo>
                  <a:lnTo>
                    <a:pt x="10" y="56"/>
                  </a:lnTo>
                  <a:lnTo>
                    <a:pt x="15" y="56"/>
                  </a:lnTo>
                  <a:lnTo>
                    <a:pt x="39" y="86"/>
                  </a:lnTo>
                  <a:lnTo>
                    <a:pt x="63" y="86"/>
                  </a:lnTo>
                  <a:lnTo>
                    <a:pt x="72" y="106"/>
                  </a:lnTo>
                  <a:lnTo>
                    <a:pt x="72" y="111"/>
                  </a:lnTo>
                  <a:lnTo>
                    <a:pt x="96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9" name="Freeform 12"/>
            <p:cNvSpPr>
              <a:spLocks/>
            </p:cNvSpPr>
            <p:nvPr/>
          </p:nvSpPr>
          <p:spPr bwMode="auto">
            <a:xfrm>
              <a:off x="3297" y="3563"/>
              <a:ext cx="89" cy="145"/>
            </a:xfrm>
            <a:custGeom>
              <a:avLst/>
              <a:gdLst>
                <a:gd name="T0" fmla="*/ 96 w 110"/>
                <a:gd name="T1" fmla="*/ 172 h 172"/>
                <a:gd name="T2" fmla="*/ 101 w 110"/>
                <a:gd name="T3" fmla="*/ 167 h 172"/>
                <a:gd name="T4" fmla="*/ 110 w 110"/>
                <a:gd name="T5" fmla="*/ 141 h 172"/>
                <a:gd name="T6" fmla="*/ 77 w 110"/>
                <a:gd name="T7" fmla="*/ 116 h 172"/>
                <a:gd name="T8" fmla="*/ 67 w 110"/>
                <a:gd name="T9" fmla="*/ 96 h 172"/>
                <a:gd name="T10" fmla="*/ 82 w 110"/>
                <a:gd name="T11" fmla="*/ 91 h 172"/>
                <a:gd name="T12" fmla="*/ 72 w 110"/>
                <a:gd name="T13" fmla="*/ 76 h 172"/>
                <a:gd name="T14" fmla="*/ 77 w 110"/>
                <a:gd name="T15" fmla="*/ 65 h 172"/>
                <a:gd name="T16" fmla="*/ 72 w 110"/>
                <a:gd name="T17" fmla="*/ 55 h 172"/>
                <a:gd name="T18" fmla="*/ 14 w 110"/>
                <a:gd name="T19" fmla="*/ 60 h 172"/>
                <a:gd name="T20" fmla="*/ 5 w 110"/>
                <a:gd name="T21" fmla="*/ 55 h 172"/>
                <a:gd name="T22" fmla="*/ 0 w 110"/>
                <a:gd name="T23" fmla="*/ 0 h 172"/>
                <a:gd name="T24" fmla="*/ 0 w 110"/>
                <a:gd name="T25" fmla="*/ 55 h 172"/>
                <a:gd name="T26" fmla="*/ 5 w 110"/>
                <a:gd name="T27" fmla="*/ 71 h 172"/>
                <a:gd name="T28" fmla="*/ 10 w 110"/>
                <a:gd name="T29" fmla="*/ 81 h 172"/>
                <a:gd name="T30" fmla="*/ 10 w 110"/>
                <a:gd name="T31" fmla="*/ 91 h 172"/>
                <a:gd name="T32" fmla="*/ 10 w 110"/>
                <a:gd name="T33" fmla="*/ 106 h 172"/>
                <a:gd name="T34" fmla="*/ 14 w 110"/>
                <a:gd name="T35" fmla="*/ 106 h 172"/>
                <a:gd name="T36" fmla="*/ 38 w 110"/>
                <a:gd name="T37" fmla="*/ 131 h 172"/>
                <a:gd name="T38" fmla="*/ 62 w 110"/>
                <a:gd name="T39" fmla="*/ 136 h 172"/>
                <a:gd name="T40" fmla="*/ 77 w 110"/>
                <a:gd name="T41" fmla="*/ 156 h 172"/>
                <a:gd name="T42" fmla="*/ 77 w 110"/>
                <a:gd name="T43" fmla="*/ 162 h 172"/>
                <a:gd name="T44" fmla="*/ 96 w 110"/>
                <a:gd name="T4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172">
                  <a:moveTo>
                    <a:pt x="96" y="172"/>
                  </a:moveTo>
                  <a:lnTo>
                    <a:pt x="101" y="167"/>
                  </a:lnTo>
                  <a:lnTo>
                    <a:pt x="110" y="141"/>
                  </a:lnTo>
                  <a:lnTo>
                    <a:pt x="77" y="116"/>
                  </a:lnTo>
                  <a:lnTo>
                    <a:pt x="67" y="96"/>
                  </a:lnTo>
                  <a:lnTo>
                    <a:pt x="82" y="91"/>
                  </a:lnTo>
                  <a:lnTo>
                    <a:pt x="72" y="76"/>
                  </a:lnTo>
                  <a:lnTo>
                    <a:pt x="77" y="65"/>
                  </a:lnTo>
                  <a:lnTo>
                    <a:pt x="72" y="55"/>
                  </a:lnTo>
                  <a:lnTo>
                    <a:pt x="14" y="60"/>
                  </a:lnTo>
                  <a:lnTo>
                    <a:pt x="5" y="55"/>
                  </a:lnTo>
                  <a:lnTo>
                    <a:pt x="0" y="0"/>
                  </a:lnTo>
                  <a:lnTo>
                    <a:pt x="0" y="55"/>
                  </a:lnTo>
                  <a:lnTo>
                    <a:pt x="5" y="71"/>
                  </a:lnTo>
                  <a:lnTo>
                    <a:pt x="10" y="81"/>
                  </a:lnTo>
                  <a:lnTo>
                    <a:pt x="10" y="91"/>
                  </a:lnTo>
                  <a:lnTo>
                    <a:pt x="10" y="106"/>
                  </a:lnTo>
                  <a:lnTo>
                    <a:pt x="14" y="106"/>
                  </a:lnTo>
                  <a:lnTo>
                    <a:pt x="38" y="131"/>
                  </a:lnTo>
                  <a:lnTo>
                    <a:pt x="62" y="136"/>
                  </a:lnTo>
                  <a:lnTo>
                    <a:pt x="77" y="156"/>
                  </a:lnTo>
                  <a:lnTo>
                    <a:pt x="77" y="162"/>
                  </a:lnTo>
                  <a:lnTo>
                    <a:pt x="96" y="1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0" name="Freeform 13"/>
            <p:cNvSpPr>
              <a:spLocks/>
            </p:cNvSpPr>
            <p:nvPr/>
          </p:nvSpPr>
          <p:spPr bwMode="auto">
            <a:xfrm>
              <a:off x="3289" y="3600"/>
              <a:ext cx="90" cy="99"/>
            </a:xfrm>
            <a:custGeom>
              <a:avLst/>
              <a:gdLst>
                <a:gd name="T0" fmla="*/ 96 w 111"/>
                <a:gd name="T1" fmla="*/ 117 h 117"/>
                <a:gd name="T2" fmla="*/ 101 w 111"/>
                <a:gd name="T3" fmla="*/ 111 h 117"/>
                <a:gd name="T4" fmla="*/ 111 w 111"/>
                <a:gd name="T5" fmla="*/ 86 h 117"/>
                <a:gd name="T6" fmla="*/ 77 w 111"/>
                <a:gd name="T7" fmla="*/ 61 h 117"/>
                <a:gd name="T8" fmla="*/ 68 w 111"/>
                <a:gd name="T9" fmla="*/ 41 h 117"/>
                <a:gd name="T10" fmla="*/ 82 w 111"/>
                <a:gd name="T11" fmla="*/ 36 h 117"/>
                <a:gd name="T12" fmla="*/ 72 w 111"/>
                <a:gd name="T13" fmla="*/ 20 h 117"/>
                <a:gd name="T14" fmla="*/ 77 w 111"/>
                <a:gd name="T15" fmla="*/ 10 h 117"/>
                <a:gd name="T16" fmla="*/ 72 w 111"/>
                <a:gd name="T17" fmla="*/ 0 h 117"/>
                <a:gd name="T18" fmla="*/ 15 w 111"/>
                <a:gd name="T19" fmla="*/ 5 h 117"/>
                <a:gd name="T20" fmla="*/ 5 w 111"/>
                <a:gd name="T21" fmla="*/ 0 h 117"/>
                <a:gd name="T22" fmla="*/ 0 w 111"/>
                <a:gd name="T23" fmla="*/ 0 h 117"/>
                <a:gd name="T24" fmla="*/ 5 w 111"/>
                <a:gd name="T25" fmla="*/ 10 h 117"/>
                <a:gd name="T26" fmla="*/ 10 w 111"/>
                <a:gd name="T27" fmla="*/ 26 h 117"/>
                <a:gd name="T28" fmla="*/ 10 w 111"/>
                <a:gd name="T29" fmla="*/ 36 h 117"/>
                <a:gd name="T30" fmla="*/ 10 w 111"/>
                <a:gd name="T31" fmla="*/ 51 h 117"/>
                <a:gd name="T32" fmla="*/ 15 w 111"/>
                <a:gd name="T33" fmla="*/ 51 h 117"/>
                <a:gd name="T34" fmla="*/ 39 w 111"/>
                <a:gd name="T35" fmla="*/ 76 h 117"/>
                <a:gd name="T36" fmla="*/ 63 w 111"/>
                <a:gd name="T37" fmla="*/ 81 h 117"/>
                <a:gd name="T38" fmla="*/ 77 w 111"/>
                <a:gd name="T39" fmla="*/ 101 h 117"/>
                <a:gd name="T40" fmla="*/ 77 w 111"/>
                <a:gd name="T41" fmla="*/ 106 h 117"/>
                <a:gd name="T42" fmla="*/ 96 w 111"/>
                <a:gd name="T4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17">
                  <a:moveTo>
                    <a:pt x="96" y="117"/>
                  </a:moveTo>
                  <a:lnTo>
                    <a:pt x="101" y="111"/>
                  </a:lnTo>
                  <a:lnTo>
                    <a:pt x="111" y="86"/>
                  </a:lnTo>
                  <a:lnTo>
                    <a:pt x="77" y="61"/>
                  </a:lnTo>
                  <a:lnTo>
                    <a:pt x="68" y="41"/>
                  </a:lnTo>
                  <a:lnTo>
                    <a:pt x="82" y="36"/>
                  </a:lnTo>
                  <a:lnTo>
                    <a:pt x="72" y="20"/>
                  </a:lnTo>
                  <a:lnTo>
                    <a:pt x="77" y="10"/>
                  </a:lnTo>
                  <a:lnTo>
                    <a:pt x="72" y="0"/>
                  </a:lnTo>
                  <a:lnTo>
                    <a:pt x="1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10" y="26"/>
                  </a:lnTo>
                  <a:lnTo>
                    <a:pt x="10" y="36"/>
                  </a:lnTo>
                  <a:lnTo>
                    <a:pt x="10" y="51"/>
                  </a:lnTo>
                  <a:lnTo>
                    <a:pt x="15" y="51"/>
                  </a:lnTo>
                  <a:lnTo>
                    <a:pt x="39" y="76"/>
                  </a:lnTo>
                  <a:lnTo>
                    <a:pt x="63" y="81"/>
                  </a:lnTo>
                  <a:lnTo>
                    <a:pt x="77" y="101"/>
                  </a:lnTo>
                  <a:lnTo>
                    <a:pt x="77" y="106"/>
                  </a:ln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1" name="Freeform 14"/>
            <p:cNvSpPr>
              <a:spLocks/>
            </p:cNvSpPr>
            <p:nvPr/>
          </p:nvSpPr>
          <p:spPr bwMode="auto">
            <a:xfrm>
              <a:off x="3293" y="3604"/>
              <a:ext cx="90" cy="99"/>
            </a:xfrm>
            <a:custGeom>
              <a:avLst/>
              <a:gdLst>
                <a:gd name="T0" fmla="*/ 96 w 111"/>
                <a:gd name="T1" fmla="*/ 117 h 117"/>
                <a:gd name="T2" fmla="*/ 101 w 111"/>
                <a:gd name="T3" fmla="*/ 112 h 117"/>
                <a:gd name="T4" fmla="*/ 111 w 111"/>
                <a:gd name="T5" fmla="*/ 86 h 117"/>
                <a:gd name="T6" fmla="*/ 77 w 111"/>
                <a:gd name="T7" fmla="*/ 61 h 117"/>
                <a:gd name="T8" fmla="*/ 67 w 111"/>
                <a:gd name="T9" fmla="*/ 41 h 117"/>
                <a:gd name="T10" fmla="*/ 82 w 111"/>
                <a:gd name="T11" fmla="*/ 36 h 117"/>
                <a:gd name="T12" fmla="*/ 72 w 111"/>
                <a:gd name="T13" fmla="*/ 21 h 117"/>
                <a:gd name="T14" fmla="*/ 77 w 111"/>
                <a:gd name="T15" fmla="*/ 10 h 117"/>
                <a:gd name="T16" fmla="*/ 72 w 111"/>
                <a:gd name="T17" fmla="*/ 0 h 117"/>
                <a:gd name="T18" fmla="*/ 15 w 111"/>
                <a:gd name="T19" fmla="*/ 5 h 117"/>
                <a:gd name="T20" fmla="*/ 5 w 111"/>
                <a:gd name="T21" fmla="*/ 0 h 117"/>
                <a:gd name="T22" fmla="*/ 0 w 111"/>
                <a:gd name="T23" fmla="*/ 0 h 117"/>
                <a:gd name="T24" fmla="*/ 0 w 111"/>
                <a:gd name="T25" fmla="*/ 5 h 117"/>
                <a:gd name="T26" fmla="*/ 5 w 111"/>
                <a:gd name="T27" fmla="*/ 15 h 117"/>
                <a:gd name="T28" fmla="*/ 10 w 111"/>
                <a:gd name="T29" fmla="*/ 26 h 117"/>
                <a:gd name="T30" fmla="*/ 10 w 111"/>
                <a:gd name="T31" fmla="*/ 36 h 117"/>
                <a:gd name="T32" fmla="*/ 10 w 111"/>
                <a:gd name="T33" fmla="*/ 51 h 117"/>
                <a:gd name="T34" fmla="*/ 15 w 111"/>
                <a:gd name="T35" fmla="*/ 51 h 117"/>
                <a:gd name="T36" fmla="*/ 39 w 111"/>
                <a:gd name="T37" fmla="*/ 76 h 117"/>
                <a:gd name="T38" fmla="*/ 63 w 111"/>
                <a:gd name="T39" fmla="*/ 81 h 117"/>
                <a:gd name="T40" fmla="*/ 77 w 111"/>
                <a:gd name="T41" fmla="*/ 101 h 117"/>
                <a:gd name="T42" fmla="*/ 77 w 111"/>
                <a:gd name="T43" fmla="*/ 106 h 117"/>
                <a:gd name="T44" fmla="*/ 96 w 111"/>
                <a:gd name="T4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7">
                  <a:moveTo>
                    <a:pt x="96" y="117"/>
                  </a:moveTo>
                  <a:lnTo>
                    <a:pt x="101" y="112"/>
                  </a:lnTo>
                  <a:lnTo>
                    <a:pt x="111" y="86"/>
                  </a:lnTo>
                  <a:lnTo>
                    <a:pt x="77" y="61"/>
                  </a:lnTo>
                  <a:lnTo>
                    <a:pt x="67" y="41"/>
                  </a:lnTo>
                  <a:lnTo>
                    <a:pt x="82" y="36"/>
                  </a:lnTo>
                  <a:lnTo>
                    <a:pt x="72" y="21"/>
                  </a:lnTo>
                  <a:lnTo>
                    <a:pt x="77" y="10"/>
                  </a:lnTo>
                  <a:lnTo>
                    <a:pt x="72" y="0"/>
                  </a:lnTo>
                  <a:lnTo>
                    <a:pt x="1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5"/>
                  </a:lnTo>
                  <a:lnTo>
                    <a:pt x="10" y="26"/>
                  </a:lnTo>
                  <a:lnTo>
                    <a:pt x="10" y="36"/>
                  </a:lnTo>
                  <a:lnTo>
                    <a:pt x="10" y="51"/>
                  </a:lnTo>
                  <a:lnTo>
                    <a:pt x="15" y="51"/>
                  </a:lnTo>
                  <a:lnTo>
                    <a:pt x="39" y="76"/>
                  </a:lnTo>
                  <a:lnTo>
                    <a:pt x="63" y="81"/>
                  </a:lnTo>
                  <a:lnTo>
                    <a:pt x="77" y="101"/>
                  </a:lnTo>
                  <a:lnTo>
                    <a:pt x="77" y="106"/>
                  </a:ln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2" name="Freeform 15"/>
            <p:cNvSpPr>
              <a:spLocks/>
            </p:cNvSpPr>
            <p:nvPr/>
          </p:nvSpPr>
          <p:spPr bwMode="auto">
            <a:xfrm>
              <a:off x="2717" y="2326"/>
              <a:ext cx="572" cy="1130"/>
            </a:xfrm>
            <a:custGeom>
              <a:avLst/>
              <a:gdLst>
                <a:gd name="T0" fmla="*/ 177 w 705"/>
                <a:gd name="T1" fmla="*/ 1285 h 1345"/>
                <a:gd name="T2" fmla="*/ 201 w 705"/>
                <a:gd name="T3" fmla="*/ 1209 h 1345"/>
                <a:gd name="T4" fmla="*/ 221 w 705"/>
                <a:gd name="T5" fmla="*/ 1138 h 1345"/>
                <a:gd name="T6" fmla="*/ 235 w 705"/>
                <a:gd name="T7" fmla="*/ 1067 h 1345"/>
                <a:gd name="T8" fmla="*/ 264 w 705"/>
                <a:gd name="T9" fmla="*/ 1002 h 1345"/>
                <a:gd name="T10" fmla="*/ 293 w 705"/>
                <a:gd name="T11" fmla="*/ 941 h 1345"/>
                <a:gd name="T12" fmla="*/ 326 w 705"/>
                <a:gd name="T13" fmla="*/ 885 h 1345"/>
                <a:gd name="T14" fmla="*/ 369 w 705"/>
                <a:gd name="T15" fmla="*/ 830 h 1345"/>
                <a:gd name="T16" fmla="*/ 413 w 705"/>
                <a:gd name="T17" fmla="*/ 774 h 1345"/>
                <a:gd name="T18" fmla="*/ 451 w 705"/>
                <a:gd name="T19" fmla="*/ 723 h 1345"/>
                <a:gd name="T20" fmla="*/ 461 w 705"/>
                <a:gd name="T21" fmla="*/ 683 h 1345"/>
                <a:gd name="T22" fmla="*/ 461 w 705"/>
                <a:gd name="T23" fmla="*/ 653 h 1345"/>
                <a:gd name="T24" fmla="*/ 485 w 705"/>
                <a:gd name="T25" fmla="*/ 638 h 1345"/>
                <a:gd name="T26" fmla="*/ 509 w 705"/>
                <a:gd name="T27" fmla="*/ 632 h 1345"/>
                <a:gd name="T28" fmla="*/ 653 w 705"/>
                <a:gd name="T29" fmla="*/ 364 h 1345"/>
                <a:gd name="T30" fmla="*/ 653 w 705"/>
                <a:gd name="T31" fmla="*/ 273 h 1345"/>
                <a:gd name="T32" fmla="*/ 681 w 705"/>
                <a:gd name="T33" fmla="*/ 177 h 1345"/>
                <a:gd name="T34" fmla="*/ 705 w 705"/>
                <a:gd name="T35" fmla="*/ 86 h 1345"/>
                <a:gd name="T36" fmla="*/ 677 w 705"/>
                <a:gd name="T37" fmla="*/ 0 h 1345"/>
                <a:gd name="T38" fmla="*/ 624 w 705"/>
                <a:gd name="T39" fmla="*/ 86 h 1345"/>
                <a:gd name="T40" fmla="*/ 605 w 705"/>
                <a:gd name="T41" fmla="*/ 162 h 1345"/>
                <a:gd name="T42" fmla="*/ 581 w 705"/>
                <a:gd name="T43" fmla="*/ 243 h 1345"/>
                <a:gd name="T44" fmla="*/ 557 w 705"/>
                <a:gd name="T45" fmla="*/ 319 h 1345"/>
                <a:gd name="T46" fmla="*/ 542 w 705"/>
                <a:gd name="T47" fmla="*/ 349 h 1345"/>
                <a:gd name="T48" fmla="*/ 518 w 705"/>
                <a:gd name="T49" fmla="*/ 359 h 1345"/>
                <a:gd name="T50" fmla="*/ 485 w 705"/>
                <a:gd name="T51" fmla="*/ 354 h 1345"/>
                <a:gd name="T52" fmla="*/ 461 w 705"/>
                <a:gd name="T53" fmla="*/ 334 h 1345"/>
                <a:gd name="T54" fmla="*/ 437 w 705"/>
                <a:gd name="T55" fmla="*/ 314 h 1345"/>
                <a:gd name="T56" fmla="*/ 408 w 705"/>
                <a:gd name="T57" fmla="*/ 299 h 1345"/>
                <a:gd name="T58" fmla="*/ 379 w 705"/>
                <a:gd name="T59" fmla="*/ 284 h 1345"/>
                <a:gd name="T60" fmla="*/ 336 w 705"/>
                <a:gd name="T61" fmla="*/ 268 h 1345"/>
                <a:gd name="T62" fmla="*/ 297 w 705"/>
                <a:gd name="T63" fmla="*/ 243 h 1345"/>
                <a:gd name="T64" fmla="*/ 259 w 705"/>
                <a:gd name="T65" fmla="*/ 213 h 1345"/>
                <a:gd name="T66" fmla="*/ 153 w 705"/>
                <a:gd name="T67" fmla="*/ 243 h 1345"/>
                <a:gd name="T68" fmla="*/ 120 w 705"/>
                <a:gd name="T69" fmla="*/ 299 h 1345"/>
                <a:gd name="T70" fmla="*/ 101 w 705"/>
                <a:gd name="T71" fmla="*/ 370 h 1345"/>
                <a:gd name="T72" fmla="*/ 96 w 705"/>
                <a:gd name="T73" fmla="*/ 445 h 1345"/>
                <a:gd name="T74" fmla="*/ 86 w 705"/>
                <a:gd name="T75" fmla="*/ 526 h 1345"/>
                <a:gd name="T76" fmla="*/ 62 w 705"/>
                <a:gd name="T77" fmla="*/ 557 h 1345"/>
                <a:gd name="T78" fmla="*/ 57 w 705"/>
                <a:gd name="T79" fmla="*/ 597 h 1345"/>
                <a:gd name="T80" fmla="*/ 81 w 705"/>
                <a:gd name="T81" fmla="*/ 658 h 1345"/>
                <a:gd name="T82" fmla="*/ 110 w 705"/>
                <a:gd name="T83" fmla="*/ 713 h 1345"/>
                <a:gd name="T84" fmla="*/ 134 w 705"/>
                <a:gd name="T85" fmla="*/ 764 h 1345"/>
                <a:gd name="T86" fmla="*/ 134 w 705"/>
                <a:gd name="T87" fmla="*/ 825 h 1345"/>
                <a:gd name="T88" fmla="*/ 33 w 705"/>
                <a:gd name="T89" fmla="*/ 885 h 1345"/>
                <a:gd name="T90" fmla="*/ 0 w 705"/>
                <a:gd name="T91" fmla="*/ 971 h 1345"/>
                <a:gd name="T92" fmla="*/ 5 w 705"/>
                <a:gd name="T93" fmla="*/ 1057 h 1345"/>
                <a:gd name="T94" fmla="*/ 19 w 705"/>
                <a:gd name="T95" fmla="*/ 1143 h 1345"/>
                <a:gd name="T96" fmla="*/ 29 w 705"/>
                <a:gd name="T97" fmla="*/ 1234 h 1345"/>
                <a:gd name="T98" fmla="*/ 53 w 705"/>
                <a:gd name="T99" fmla="*/ 1244 h 1345"/>
                <a:gd name="T100" fmla="*/ 67 w 705"/>
                <a:gd name="T101" fmla="*/ 1270 h 1345"/>
                <a:gd name="T102" fmla="*/ 77 w 705"/>
                <a:gd name="T103" fmla="*/ 1305 h 1345"/>
                <a:gd name="T104" fmla="*/ 173 w 705"/>
                <a:gd name="T105" fmla="*/ 1345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5" h="1345">
                  <a:moveTo>
                    <a:pt x="173" y="1345"/>
                  </a:moveTo>
                  <a:lnTo>
                    <a:pt x="177" y="1325"/>
                  </a:lnTo>
                  <a:lnTo>
                    <a:pt x="177" y="1305"/>
                  </a:lnTo>
                  <a:lnTo>
                    <a:pt x="177" y="1285"/>
                  </a:lnTo>
                  <a:lnTo>
                    <a:pt x="182" y="1264"/>
                  </a:lnTo>
                  <a:lnTo>
                    <a:pt x="182" y="1244"/>
                  </a:lnTo>
                  <a:lnTo>
                    <a:pt x="192" y="1224"/>
                  </a:lnTo>
                  <a:lnTo>
                    <a:pt x="201" y="1209"/>
                  </a:lnTo>
                  <a:lnTo>
                    <a:pt x="211" y="1194"/>
                  </a:lnTo>
                  <a:lnTo>
                    <a:pt x="216" y="1173"/>
                  </a:lnTo>
                  <a:lnTo>
                    <a:pt x="216" y="1153"/>
                  </a:lnTo>
                  <a:lnTo>
                    <a:pt x="221" y="1138"/>
                  </a:lnTo>
                  <a:lnTo>
                    <a:pt x="221" y="1118"/>
                  </a:lnTo>
                  <a:lnTo>
                    <a:pt x="225" y="1098"/>
                  </a:lnTo>
                  <a:lnTo>
                    <a:pt x="230" y="1082"/>
                  </a:lnTo>
                  <a:lnTo>
                    <a:pt x="235" y="1067"/>
                  </a:lnTo>
                  <a:lnTo>
                    <a:pt x="240" y="1047"/>
                  </a:lnTo>
                  <a:lnTo>
                    <a:pt x="249" y="1032"/>
                  </a:lnTo>
                  <a:lnTo>
                    <a:pt x="254" y="1017"/>
                  </a:lnTo>
                  <a:lnTo>
                    <a:pt x="264" y="1002"/>
                  </a:lnTo>
                  <a:lnTo>
                    <a:pt x="269" y="986"/>
                  </a:lnTo>
                  <a:lnTo>
                    <a:pt x="278" y="971"/>
                  </a:lnTo>
                  <a:lnTo>
                    <a:pt x="283" y="956"/>
                  </a:lnTo>
                  <a:lnTo>
                    <a:pt x="293" y="941"/>
                  </a:lnTo>
                  <a:lnTo>
                    <a:pt x="302" y="926"/>
                  </a:lnTo>
                  <a:lnTo>
                    <a:pt x="312" y="911"/>
                  </a:lnTo>
                  <a:lnTo>
                    <a:pt x="321" y="895"/>
                  </a:lnTo>
                  <a:lnTo>
                    <a:pt x="326" y="885"/>
                  </a:lnTo>
                  <a:lnTo>
                    <a:pt x="341" y="870"/>
                  </a:lnTo>
                  <a:lnTo>
                    <a:pt x="350" y="855"/>
                  </a:lnTo>
                  <a:lnTo>
                    <a:pt x="360" y="845"/>
                  </a:lnTo>
                  <a:lnTo>
                    <a:pt x="369" y="830"/>
                  </a:lnTo>
                  <a:lnTo>
                    <a:pt x="379" y="814"/>
                  </a:lnTo>
                  <a:lnTo>
                    <a:pt x="389" y="799"/>
                  </a:lnTo>
                  <a:lnTo>
                    <a:pt x="398" y="789"/>
                  </a:lnTo>
                  <a:lnTo>
                    <a:pt x="413" y="774"/>
                  </a:lnTo>
                  <a:lnTo>
                    <a:pt x="422" y="764"/>
                  </a:lnTo>
                  <a:lnTo>
                    <a:pt x="432" y="749"/>
                  </a:lnTo>
                  <a:lnTo>
                    <a:pt x="441" y="734"/>
                  </a:lnTo>
                  <a:lnTo>
                    <a:pt x="451" y="723"/>
                  </a:lnTo>
                  <a:lnTo>
                    <a:pt x="461" y="708"/>
                  </a:lnTo>
                  <a:lnTo>
                    <a:pt x="461" y="703"/>
                  </a:lnTo>
                  <a:lnTo>
                    <a:pt x="461" y="693"/>
                  </a:lnTo>
                  <a:lnTo>
                    <a:pt x="461" y="683"/>
                  </a:lnTo>
                  <a:lnTo>
                    <a:pt x="456" y="673"/>
                  </a:lnTo>
                  <a:lnTo>
                    <a:pt x="456" y="668"/>
                  </a:lnTo>
                  <a:lnTo>
                    <a:pt x="461" y="658"/>
                  </a:lnTo>
                  <a:lnTo>
                    <a:pt x="461" y="653"/>
                  </a:lnTo>
                  <a:lnTo>
                    <a:pt x="470" y="643"/>
                  </a:lnTo>
                  <a:lnTo>
                    <a:pt x="475" y="643"/>
                  </a:lnTo>
                  <a:lnTo>
                    <a:pt x="480" y="643"/>
                  </a:lnTo>
                  <a:lnTo>
                    <a:pt x="485" y="638"/>
                  </a:lnTo>
                  <a:lnTo>
                    <a:pt x="494" y="638"/>
                  </a:lnTo>
                  <a:lnTo>
                    <a:pt x="499" y="638"/>
                  </a:lnTo>
                  <a:lnTo>
                    <a:pt x="504" y="632"/>
                  </a:lnTo>
                  <a:lnTo>
                    <a:pt x="509" y="632"/>
                  </a:lnTo>
                  <a:lnTo>
                    <a:pt x="513" y="632"/>
                  </a:lnTo>
                  <a:lnTo>
                    <a:pt x="518" y="632"/>
                  </a:lnTo>
                  <a:lnTo>
                    <a:pt x="657" y="390"/>
                  </a:lnTo>
                  <a:lnTo>
                    <a:pt x="653" y="364"/>
                  </a:lnTo>
                  <a:lnTo>
                    <a:pt x="648" y="344"/>
                  </a:lnTo>
                  <a:lnTo>
                    <a:pt x="648" y="319"/>
                  </a:lnTo>
                  <a:lnTo>
                    <a:pt x="648" y="299"/>
                  </a:lnTo>
                  <a:lnTo>
                    <a:pt x="653" y="273"/>
                  </a:lnTo>
                  <a:lnTo>
                    <a:pt x="657" y="248"/>
                  </a:lnTo>
                  <a:lnTo>
                    <a:pt x="667" y="228"/>
                  </a:lnTo>
                  <a:lnTo>
                    <a:pt x="672" y="203"/>
                  </a:lnTo>
                  <a:lnTo>
                    <a:pt x="681" y="177"/>
                  </a:lnTo>
                  <a:lnTo>
                    <a:pt x="686" y="157"/>
                  </a:lnTo>
                  <a:lnTo>
                    <a:pt x="696" y="132"/>
                  </a:lnTo>
                  <a:lnTo>
                    <a:pt x="701" y="112"/>
                  </a:lnTo>
                  <a:lnTo>
                    <a:pt x="705" y="86"/>
                  </a:lnTo>
                  <a:lnTo>
                    <a:pt x="705" y="61"/>
                  </a:lnTo>
                  <a:lnTo>
                    <a:pt x="705" y="41"/>
                  </a:lnTo>
                  <a:lnTo>
                    <a:pt x="705" y="16"/>
                  </a:lnTo>
                  <a:lnTo>
                    <a:pt x="677" y="0"/>
                  </a:lnTo>
                  <a:lnTo>
                    <a:pt x="624" y="31"/>
                  </a:lnTo>
                  <a:lnTo>
                    <a:pt x="624" y="46"/>
                  </a:lnTo>
                  <a:lnTo>
                    <a:pt x="624" y="66"/>
                  </a:lnTo>
                  <a:lnTo>
                    <a:pt x="624" y="86"/>
                  </a:lnTo>
                  <a:lnTo>
                    <a:pt x="619" y="107"/>
                  </a:lnTo>
                  <a:lnTo>
                    <a:pt x="614" y="127"/>
                  </a:lnTo>
                  <a:lnTo>
                    <a:pt x="609" y="147"/>
                  </a:lnTo>
                  <a:lnTo>
                    <a:pt x="605" y="162"/>
                  </a:lnTo>
                  <a:lnTo>
                    <a:pt x="600" y="182"/>
                  </a:lnTo>
                  <a:lnTo>
                    <a:pt x="590" y="203"/>
                  </a:lnTo>
                  <a:lnTo>
                    <a:pt x="585" y="223"/>
                  </a:lnTo>
                  <a:lnTo>
                    <a:pt x="581" y="243"/>
                  </a:lnTo>
                  <a:lnTo>
                    <a:pt x="571" y="263"/>
                  </a:lnTo>
                  <a:lnTo>
                    <a:pt x="566" y="284"/>
                  </a:lnTo>
                  <a:lnTo>
                    <a:pt x="561" y="304"/>
                  </a:lnTo>
                  <a:lnTo>
                    <a:pt x="557" y="319"/>
                  </a:lnTo>
                  <a:lnTo>
                    <a:pt x="552" y="339"/>
                  </a:lnTo>
                  <a:lnTo>
                    <a:pt x="552" y="344"/>
                  </a:lnTo>
                  <a:lnTo>
                    <a:pt x="547" y="344"/>
                  </a:lnTo>
                  <a:lnTo>
                    <a:pt x="542" y="349"/>
                  </a:lnTo>
                  <a:lnTo>
                    <a:pt x="537" y="354"/>
                  </a:lnTo>
                  <a:lnTo>
                    <a:pt x="533" y="359"/>
                  </a:lnTo>
                  <a:lnTo>
                    <a:pt x="523" y="359"/>
                  </a:lnTo>
                  <a:lnTo>
                    <a:pt x="518" y="359"/>
                  </a:lnTo>
                  <a:lnTo>
                    <a:pt x="509" y="359"/>
                  </a:lnTo>
                  <a:lnTo>
                    <a:pt x="499" y="359"/>
                  </a:lnTo>
                  <a:lnTo>
                    <a:pt x="494" y="359"/>
                  </a:lnTo>
                  <a:lnTo>
                    <a:pt x="485" y="354"/>
                  </a:lnTo>
                  <a:lnTo>
                    <a:pt x="480" y="349"/>
                  </a:lnTo>
                  <a:lnTo>
                    <a:pt x="470" y="344"/>
                  </a:lnTo>
                  <a:lnTo>
                    <a:pt x="465" y="339"/>
                  </a:lnTo>
                  <a:lnTo>
                    <a:pt x="461" y="334"/>
                  </a:lnTo>
                  <a:lnTo>
                    <a:pt x="451" y="329"/>
                  </a:lnTo>
                  <a:lnTo>
                    <a:pt x="446" y="324"/>
                  </a:lnTo>
                  <a:lnTo>
                    <a:pt x="441" y="319"/>
                  </a:lnTo>
                  <a:lnTo>
                    <a:pt x="437" y="314"/>
                  </a:lnTo>
                  <a:lnTo>
                    <a:pt x="427" y="309"/>
                  </a:lnTo>
                  <a:lnTo>
                    <a:pt x="422" y="309"/>
                  </a:lnTo>
                  <a:lnTo>
                    <a:pt x="417" y="304"/>
                  </a:lnTo>
                  <a:lnTo>
                    <a:pt x="408" y="299"/>
                  </a:lnTo>
                  <a:lnTo>
                    <a:pt x="403" y="294"/>
                  </a:lnTo>
                  <a:lnTo>
                    <a:pt x="393" y="289"/>
                  </a:lnTo>
                  <a:lnTo>
                    <a:pt x="389" y="284"/>
                  </a:lnTo>
                  <a:lnTo>
                    <a:pt x="379" y="284"/>
                  </a:lnTo>
                  <a:lnTo>
                    <a:pt x="365" y="279"/>
                  </a:lnTo>
                  <a:lnTo>
                    <a:pt x="355" y="279"/>
                  </a:lnTo>
                  <a:lnTo>
                    <a:pt x="345" y="273"/>
                  </a:lnTo>
                  <a:lnTo>
                    <a:pt x="336" y="268"/>
                  </a:lnTo>
                  <a:lnTo>
                    <a:pt x="326" y="263"/>
                  </a:lnTo>
                  <a:lnTo>
                    <a:pt x="317" y="253"/>
                  </a:lnTo>
                  <a:lnTo>
                    <a:pt x="307" y="248"/>
                  </a:lnTo>
                  <a:lnTo>
                    <a:pt x="297" y="243"/>
                  </a:lnTo>
                  <a:lnTo>
                    <a:pt x="288" y="233"/>
                  </a:lnTo>
                  <a:lnTo>
                    <a:pt x="278" y="228"/>
                  </a:lnTo>
                  <a:lnTo>
                    <a:pt x="269" y="218"/>
                  </a:lnTo>
                  <a:lnTo>
                    <a:pt x="259" y="213"/>
                  </a:lnTo>
                  <a:lnTo>
                    <a:pt x="249" y="208"/>
                  </a:lnTo>
                  <a:lnTo>
                    <a:pt x="240" y="203"/>
                  </a:lnTo>
                  <a:lnTo>
                    <a:pt x="230" y="198"/>
                  </a:lnTo>
                  <a:lnTo>
                    <a:pt x="153" y="243"/>
                  </a:lnTo>
                  <a:lnTo>
                    <a:pt x="144" y="253"/>
                  </a:lnTo>
                  <a:lnTo>
                    <a:pt x="134" y="268"/>
                  </a:lnTo>
                  <a:lnTo>
                    <a:pt x="125" y="284"/>
                  </a:lnTo>
                  <a:lnTo>
                    <a:pt x="120" y="299"/>
                  </a:lnTo>
                  <a:lnTo>
                    <a:pt x="110" y="314"/>
                  </a:lnTo>
                  <a:lnTo>
                    <a:pt x="110" y="334"/>
                  </a:lnTo>
                  <a:lnTo>
                    <a:pt x="105" y="354"/>
                  </a:lnTo>
                  <a:lnTo>
                    <a:pt x="101" y="370"/>
                  </a:lnTo>
                  <a:lnTo>
                    <a:pt x="101" y="390"/>
                  </a:lnTo>
                  <a:lnTo>
                    <a:pt x="96" y="410"/>
                  </a:lnTo>
                  <a:lnTo>
                    <a:pt x="96" y="430"/>
                  </a:lnTo>
                  <a:lnTo>
                    <a:pt x="96" y="445"/>
                  </a:lnTo>
                  <a:lnTo>
                    <a:pt x="91" y="466"/>
                  </a:lnTo>
                  <a:lnTo>
                    <a:pt x="91" y="486"/>
                  </a:lnTo>
                  <a:lnTo>
                    <a:pt x="91" y="506"/>
                  </a:lnTo>
                  <a:lnTo>
                    <a:pt x="86" y="526"/>
                  </a:lnTo>
                  <a:lnTo>
                    <a:pt x="81" y="531"/>
                  </a:lnTo>
                  <a:lnTo>
                    <a:pt x="72" y="541"/>
                  </a:lnTo>
                  <a:lnTo>
                    <a:pt x="67" y="547"/>
                  </a:lnTo>
                  <a:lnTo>
                    <a:pt x="62" y="557"/>
                  </a:lnTo>
                  <a:lnTo>
                    <a:pt x="57" y="567"/>
                  </a:lnTo>
                  <a:lnTo>
                    <a:pt x="57" y="577"/>
                  </a:lnTo>
                  <a:lnTo>
                    <a:pt x="57" y="587"/>
                  </a:lnTo>
                  <a:lnTo>
                    <a:pt x="57" y="597"/>
                  </a:lnTo>
                  <a:lnTo>
                    <a:pt x="62" y="612"/>
                  </a:lnTo>
                  <a:lnTo>
                    <a:pt x="67" y="627"/>
                  </a:lnTo>
                  <a:lnTo>
                    <a:pt x="72" y="643"/>
                  </a:lnTo>
                  <a:lnTo>
                    <a:pt x="81" y="658"/>
                  </a:lnTo>
                  <a:lnTo>
                    <a:pt x="91" y="673"/>
                  </a:lnTo>
                  <a:lnTo>
                    <a:pt x="96" y="688"/>
                  </a:lnTo>
                  <a:lnTo>
                    <a:pt x="105" y="698"/>
                  </a:lnTo>
                  <a:lnTo>
                    <a:pt x="110" y="713"/>
                  </a:lnTo>
                  <a:lnTo>
                    <a:pt x="120" y="723"/>
                  </a:lnTo>
                  <a:lnTo>
                    <a:pt x="125" y="734"/>
                  </a:lnTo>
                  <a:lnTo>
                    <a:pt x="129" y="749"/>
                  </a:lnTo>
                  <a:lnTo>
                    <a:pt x="134" y="764"/>
                  </a:lnTo>
                  <a:lnTo>
                    <a:pt x="139" y="779"/>
                  </a:lnTo>
                  <a:lnTo>
                    <a:pt x="139" y="789"/>
                  </a:lnTo>
                  <a:lnTo>
                    <a:pt x="139" y="809"/>
                  </a:lnTo>
                  <a:lnTo>
                    <a:pt x="134" y="825"/>
                  </a:lnTo>
                  <a:lnTo>
                    <a:pt x="134" y="830"/>
                  </a:lnTo>
                  <a:lnTo>
                    <a:pt x="129" y="830"/>
                  </a:lnTo>
                  <a:lnTo>
                    <a:pt x="129" y="835"/>
                  </a:lnTo>
                  <a:lnTo>
                    <a:pt x="33" y="885"/>
                  </a:lnTo>
                  <a:lnTo>
                    <a:pt x="19" y="905"/>
                  </a:lnTo>
                  <a:lnTo>
                    <a:pt x="9" y="926"/>
                  </a:lnTo>
                  <a:lnTo>
                    <a:pt x="5" y="951"/>
                  </a:lnTo>
                  <a:lnTo>
                    <a:pt x="0" y="971"/>
                  </a:lnTo>
                  <a:lnTo>
                    <a:pt x="0" y="991"/>
                  </a:lnTo>
                  <a:lnTo>
                    <a:pt x="0" y="1017"/>
                  </a:lnTo>
                  <a:lnTo>
                    <a:pt x="0" y="1037"/>
                  </a:lnTo>
                  <a:lnTo>
                    <a:pt x="5" y="1057"/>
                  </a:lnTo>
                  <a:lnTo>
                    <a:pt x="5" y="1077"/>
                  </a:lnTo>
                  <a:lnTo>
                    <a:pt x="9" y="1103"/>
                  </a:lnTo>
                  <a:lnTo>
                    <a:pt x="14" y="1123"/>
                  </a:lnTo>
                  <a:lnTo>
                    <a:pt x="19" y="1143"/>
                  </a:lnTo>
                  <a:lnTo>
                    <a:pt x="24" y="1168"/>
                  </a:lnTo>
                  <a:lnTo>
                    <a:pt x="29" y="1189"/>
                  </a:lnTo>
                  <a:lnTo>
                    <a:pt x="29" y="1209"/>
                  </a:lnTo>
                  <a:lnTo>
                    <a:pt x="29" y="1234"/>
                  </a:lnTo>
                  <a:lnTo>
                    <a:pt x="33" y="1234"/>
                  </a:lnTo>
                  <a:lnTo>
                    <a:pt x="38" y="1239"/>
                  </a:lnTo>
                  <a:lnTo>
                    <a:pt x="48" y="1239"/>
                  </a:lnTo>
                  <a:lnTo>
                    <a:pt x="53" y="1244"/>
                  </a:lnTo>
                  <a:lnTo>
                    <a:pt x="57" y="1244"/>
                  </a:lnTo>
                  <a:lnTo>
                    <a:pt x="62" y="1249"/>
                  </a:lnTo>
                  <a:lnTo>
                    <a:pt x="67" y="1259"/>
                  </a:lnTo>
                  <a:lnTo>
                    <a:pt x="67" y="1270"/>
                  </a:lnTo>
                  <a:lnTo>
                    <a:pt x="67" y="1280"/>
                  </a:lnTo>
                  <a:lnTo>
                    <a:pt x="72" y="1290"/>
                  </a:lnTo>
                  <a:lnTo>
                    <a:pt x="72" y="1300"/>
                  </a:lnTo>
                  <a:lnTo>
                    <a:pt x="77" y="1305"/>
                  </a:lnTo>
                  <a:lnTo>
                    <a:pt x="81" y="1315"/>
                  </a:lnTo>
                  <a:lnTo>
                    <a:pt x="86" y="1325"/>
                  </a:lnTo>
                  <a:lnTo>
                    <a:pt x="91" y="1330"/>
                  </a:lnTo>
                  <a:lnTo>
                    <a:pt x="173" y="13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3" name="Freeform 16"/>
            <p:cNvSpPr>
              <a:spLocks/>
            </p:cNvSpPr>
            <p:nvPr/>
          </p:nvSpPr>
          <p:spPr bwMode="auto">
            <a:xfrm>
              <a:off x="2706" y="2314"/>
              <a:ext cx="575" cy="1133"/>
            </a:xfrm>
            <a:custGeom>
              <a:avLst/>
              <a:gdLst>
                <a:gd name="T0" fmla="*/ 183 w 711"/>
                <a:gd name="T1" fmla="*/ 1290 h 1350"/>
                <a:gd name="T2" fmla="*/ 202 w 711"/>
                <a:gd name="T3" fmla="*/ 1209 h 1350"/>
                <a:gd name="T4" fmla="*/ 226 w 711"/>
                <a:gd name="T5" fmla="*/ 1138 h 1350"/>
                <a:gd name="T6" fmla="*/ 240 w 711"/>
                <a:gd name="T7" fmla="*/ 1067 h 1350"/>
                <a:gd name="T8" fmla="*/ 264 w 711"/>
                <a:gd name="T9" fmla="*/ 1006 h 1350"/>
                <a:gd name="T10" fmla="*/ 298 w 711"/>
                <a:gd name="T11" fmla="*/ 946 h 1350"/>
                <a:gd name="T12" fmla="*/ 332 w 711"/>
                <a:gd name="T13" fmla="*/ 885 h 1350"/>
                <a:gd name="T14" fmla="*/ 375 w 711"/>
                <a:gd name="T15" fmla="*/ 835 h 1350"/>
                <a:gd name="T16" fmla="*/ 413 w 711"/>
                <a:gd name="T17" fmla="*/ 779 h 1350"/>
                <a:gd name="T18" fmla="*/ 456 w 711"/>
                <a:gd name="T19" fmla="*/ 728 h 1350"/>
                <a:gd name="T20" fmla="*/ 461 w 711"/>
                <a:gd name="T21" fmla="*/ 688 h 1350"/>
                <a:gd name="T22" fmla="*/ 466 w 711"/>
                <a:gd name="T23" fmla="*/ 653 h 1350"/>
                <a:gd name="T24" fmla="*/ 490 w 711"/>
                <a:gd name="T25" fmla="*/ 642 h 1350"/>
                <a:gd name="T26" fmla="*/ 509 w 711"/>
                <a:gd name="T27" fmla="*/ 637 h 1350"/>
                <a:gd name="T28" fmla="*/ 663 w 711"/>
                <a:gd name="T29" fmla="*/ 395 h 1350"/>
                <a:gd name="T30" fmla="*/ 653 w 711"/>
                <a:gd name="T31" fmla="*/ 299 h 1350"/>
                <a:gd name="T32" fmla="*/ 677 w 711"/>
                <a:gd name="T33" fmla="*/ 208 h 1350"/>
                <a:gd name="T34" fmla="*/ 706 w 711"/>
                <a:gd name="T35" fmla="*/ 112 h 1350"/>
                <a:gd name="T36" fmla="*/ 711 w 711"/>
                <a:gd name="T37" fmla="*/ 21 h 1350"/>
                <a:gd name="T38" fmla="*/ 629 w 711"/>
                <a:gd name="T39" fmla="*/ 71 h 1350"/>
                <a:gd name="T40" fmla="*/ 615 w 711"/>
                <a:gd name="T41" fmla="*/ 147 h 1350"/>
                <a:gd name="T42" fmla="*/ 591 w 711"/>
                <a:gd name="T43" fmla="*/ 228 h 1350"/>
                <a:gd name="T44" fmla="*/ 567 w 711"/>
                <a:gd name="T45" fmla="*/ 304 h 1350"/>
                <a:gd name="T46" fmla="*/ 548 w 711"/>
                <a:gd name="T47" fmla="*/ 354 h 1350"/>
                <a:gd name="T48" fmla="*/ 519 w 711"/>
                <a:gd name="T49" fmla="*/ 364 h 1350"/>
                <a:gd name="T50" fmla="*/ 490 w 711"/>
                <a:gd name="T51" fmla="*/ 354 h 1350"/>
                <a:gd name="T52" fmla="*/ 466 w 711"/>
                <a:gd name="T53" fmla="*/ 339 h 1350"/>
                <a:gd name="T54" fmla="*/ 437 w 711"/>
                <a:gd name="T55" fmla="*/ 319 h 1350"/>
                <a:gd name="T56" fmla="*/ 413 w 711"/>
                <a:gd name="T57" fmla="*/ 299 h 1350"/>
                <a:gd name="T58" fmla="*/ 380 w 711"/>
                <a:gd name="T59" fmla="*/ 288 h 1350"/>
                <a:gd name="T60" fmla="*/ 341 w 711"/>
                <a:gd name="T61" fmla="*/ 268 h 1350"/>
                <a:gd name="T62" fmla="*/ 303 w 711"/>
                <a:gd name="T63" fmla="*/ 243 h 1350"/>
                <a:gd name="T64" fmla="*/ 264 w 711"/>
                <a:gd name="T65" fmla="*/ 218 h 1350"/>
                <a:gd name="T66" fmla="*/ 159 w 711"/>
                <a:gd name="T67" fmla="*/ 243 h 1350"/>
                <a:gd name="T68" fmla="*/ 125 w 711"/>
                <a:gd name="T69" fmla="*/ 304 h 1350"/>
                <a:gd name="T70" fmla="*/ 106 w 711"/>
                <a:gd name="T71" fmla="*/ 374 h 1350"/>
                <a:gd name="T72" fmla="*/ 96 w 711"/>
                <a:gd name="T73" fmla="*/ 450 h 1350"/>
                <a:gd name="T74" fmla="*/ 92 w 711"/>
                <a:gd name="T75" fmla="*/ 531 h 1350"/>
                <a:gd name="T76" fmla="*/ 68 w 711"/>
                <a:gd name="T77" fmla="*/ 562 h 1350"/>
                <a:gd name="T78" fmla="*/ 63 w 711"/>
                <a:gd name="T79" fmla="*/ 602 h 1350"/>
                <a:gd name="T80" fmla="*/ 87 w 711"/>
                <a:gd name="T81" fmla="*/ 663 h 1350"/>
                <a:gd name="T82" fmla="*/ 116 w 711"/>
                <a:gd name="T83" fmla="*/ 713 h 1350"/>
                <a:gd name="T84" fmla="*/ 140 w 711"/>
                <a:gd name="T85" fmla="*/ 764 h 1350"/>
                <a:gd name="T86" fmla="*/ 140 w 711"/>
                <a:gd name="T87" fmla="*/ 829 h 1350"/>
                <a:gd name="T88" fmla="*/ 24 w 711"/>
                <a:gd name="T89" fmla="*/ 910 h 1350"/>
                <a:gd name="T90" fmla="*/ 0 w 711"/>
                <a:gd name="T91" fmla="*/ 996 h 1350"/>
                <a:gd name="T92" fmla="*/ 10 w 711"/>
                <a:gd name="T93" fmla="*/ 1082 h 1350"/>
                <a:gd name="T94" fmla="*/ 29 w 711"/>
                <a:gd name="T95" fmla="*/ 1168 h 1350"/>
                <a:gd name="T96" fmla="*/ 39 w 711"/>
                <a:gd name="T97" fmla="*/ 1239 h 1350"/>
                <a:gd name="T98" fmla="*/ 63 w 711"/>
                <a:gd name="T99" fmla="*/ 1249 h 1350"/>
                <a:gd name="T100" fmla="*/ 72 w 711"/>
                <a:gd name="T101" fmla="*/ 1285 h 1350"/>
                <a:gd name="T102" fmla="*/ 87 w 711"/>
                <a:gd name="T103" fmla="*/ 132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1" h="1350">
                  <a:moveTo>
                    <a:pt x="178" y="1350"/>
                  </a:moveTo>
                  <a:lnTo>
                    <a:pt x="178" y="1330"/>
                  </a:lnTo>
                  <a:lnTo>
                    <a:pt x="183" y="1310"/>
                  </a:lnTo>
                  <a:lnTo>
                    <a:pt x="183" y="1290"/>
                  </a:lnTo>
                  <a:lnTo>
                    <a:pt x="188" y="1264"/>
                  </a:lnTo>
                  <a:lnTo>
                    <a:pt x="188" y="1249"/>
                  </a:lnTo>
                  <a:lnTo>
                    <a:pt x="192" y="1229"/>
                  </a:lnTo>
                  <a:lnTo>
                    <a:pt x="202" y="1209"/>
                  </a:lnTo>
                  <a:lnTo>
                    <a:pt x="216" y="1199"/>
                  </a:lnTo>
                  <a:lnTo>
                    <a:pt x="221" y="1178"/>
                  </a:lnTo>
                  <a:lnTo>
                    <a:pt x="221" y="1158"/>
                  </a:lnTo>
                  <a:lnTo>
                    <a:pt x="226" y="1138"/>
                  </a:lnTo>
                  <a:lnTo>
                    <a:pt x="226" y="1123"/>
                  </a:lnTo>
                  <a:lnTo>
                    <a:pt x="231" y="1102"/>
                  </a:lnTo>
                  <a:lnTo>
                    <a:pt x="236" y="1087"/>
                  </a:lnTo>
                  <a:lnTo>
                    <a:pt x="240" y="1067"/>
                  </a:lnTo>
                  <a:lnTo>
                    <a:pt x="245" y="1052"/>
                  </a:lnTo>
                  <a:lnTo>
                    <a:pt x="250" y="1037"/>
                  </a:lnTo>
                  <a:lnTo>
                    <a:pt x="260" y="1022"/>
                  </a:lnTo>
                  <a:lnTo>
                    <a:pt x="264" y="1006"/>
                  </a:lnTo>
                  <a:lnTo>
                    <a:pt x="274" y="986"/>
                  </a:lnTo>
                  <a:lnTo>
                    <a:pt x="279" y="971"/>
                  </a:lnTo>
                  <a:lnTo>
                    <a:pt x="288" y="961"/>
                  </a:lnTo>
                  <a:lnTo>
                    <a:pt x="298" y="946"/>
                  </a:lnTo>
                  <a:lnTo>
                    <a:pt x="308" y="931"/>
                  </a:lnTo>
                  <a:lnTo>
                    <a:pt x="317" y="915"/>
                  </a:lnTo>
                  <a:lnTo>
                    <a:pt x="322" y="900"/>
                  </a:lnTo>
                  <a:lnTo>
                    <a:pt x="332" y="885"/>
                  </a:lnTo>
                  <a:lnTo>
                    <a:pt x="341" y="875"/>
                  </a:lnTo>
                  <a:lnTo>
                    <a:pt x="351" y="860"/>
                  </a:lnTo>
                  <a:lnTo>
                    <a:pt x="365" y="845"/>
                  </a:lnTo>
                  <a:lnTo>
                    <a:pt x="375" y="835"/>
                  </a:lnTo>
                  <a:lnTo>
                    <a:pt x="384" y="819"/>
                  </a:lnTo>
                  <a:lnTo>
                    <a:pt x="394" y="804"/>
                  </a:lnTo>
                  <a:lnTo>
                    <a:pt x="404" y="794"/>
                  </a:lnTo>
                  <a:lnTo>
                    <a:pt x="413" y="779"/>
                  </a:lnTo>
                  <a:lnTo>
                    <a:pt x="428" y="764"/>
                  </a:lnTo>
                  <a:lnTo>
                    <a:pt x="432" y="754"/>
                  </a:lnTo>
                  <a:lnTo>
                    <a:pt x="447" y="738"/>
                  </a:lnTo>
                  <a:lnTo>
                    <a:pt x="456" y="728"/>
                  </a:lnTo>
                  <a:lnTo>
                    <a:pt x="466" y="713"/>
                  </a:lnTo>
                  <a:lnTo>
                    <a:pt x="466" y="703"/>
                  </a:lnTo>
                  <a:lnTo>
                    <a:pt x="466" y="698"/>
                  </a:lnTo>
                  <a:lnTo>
                    <a:pt x="461" y="688"/>
                  </a:lnTo>
                  <a:lnTo>
                    <a:pt x="461" y="678"/>
                  </a:lnTo>
                  <a:lnTo>
                    <a:pt x="461" y="668"/>
                  </a:lnTo>
                  <a:lnTo>
                    <a:pt x="466" y="663"/>
                  </a:lnTo>
                  <a:lnTo>
                    <a:pt x="466" y="653"/>
                  </a:lnTo>
                  <a:lnTo>
                    <a:pt x="471" y="647"/>
                  </a:lnTo>
                  <a:lnTo>
                    <a:pt x="476" y="647"/>
                  </a:lnTo>
                  <a:lnTo>
                    <a:pt x="485" y="642"/>
                  </a:lnTo>
                  <a:lnTo>
                    <a:pt x="490" y="642"/>
                  </a:lnTo>
                  <a:lnTo>
                    <a:pt x="495" y="642"/>
                  </a:lnTo>
                  <a:lnTo>
                    <a:pt x="500" y="642"/>
                  </a:lnTo>
                  <a:lnTo>
                    <a:pt x="504" y="642"/>
                  </a:lnTo>
                  <a:lnTo>
                    <a:pt x="509" y="637"/>
                  </a:lnTo>
                  <a:lnTo>
                    <a:pt x="514" y="637"/>
                  </a:lnTo>
                  <a:lnTo>
                    <a:pt x="519" y="637"/>
                  </a:lnTo>
                  <a:lnTo>
                    <a:pt x="524" y="637"/>
                  </a:lnTo>
                  <a:lnTo>
                    <a:pt x="663" y="395"/>
                  </a:lnTo>
                  <a:lnTo>
                    <a:pt x="658" y="369"/>
                  </a:lnTo>
                  <a:lnTo>
                    <a:pt x="653" y="349"/>
                  </a:lnTo>
                  <a:lnTo>
                    <a:pt x="653" y="324"/>
                  </a:lnTo>
                  <a:lnTo>
                    <a:pt x="653" y="299"/>
                  </a:lnTo>
                  <a:lnTo>
                    <a:pt x="658" y="278"/>
                  </a:lnTo>
                  <a:lnTo>
                    <a:pt x="663" y="253"/>
                  </a:lnTo>
                  <a:lnTo>
                    <a:pt x="672" y="228"/>
                  </a:lnTo>
                  <a:lnTo>
                    <a:pt x="677" y="208"/>
                  </a:lnTo>
                  <a:lnTo>
                    <a:pt x="687" y="182"/>
                  </a:lnTo>
                  <a:lnTo>
                    <a:pt x="692" y="157"/>
                  </a:lnTo>
                  <a:lnTo>
                    <a:pt x="696" y="137"/>
                  </a:lnTo>
                  <a:lnTo>
                    <a:pt x="706" y="112"/>
                  </a:lnTo>
                  <a:lnTo>
                    <a:pt x="706" y="91"/>
                  </a:lnTo>
                  <a:lnTo>
                    <a:pt x="711" y="66"/>
                  </a:lnTo>
                  <a:lnTo>
                    <a:pt x="711" y="41"/>
                  </a:lnTo>
                  <a:lnTo>
                    <a:pt x="711" y="21"/>
                  </a:lnTo>
                  <a:lnTo>
                    <a:pt x="682" y="0"/>
                  </a:lnTo>
                  <a:lnTo>
                    <a:pt x="629" y="31"/>
                  </a:lnTo>
                  <a:lnTo>
                    <a:pt x="629" y="51"/>
                  </a:lnTo>
                  <a:lnTo>
                    <a:pt x="629" y="71"/>
                  </a:lnTo>
                  <a:lnTo>
                    <a:pt x="629" y="91"/>
                  </a:lnTo>
                  <a:lnTo>
                    <a:pt x="624" y="112"/>
                  </a:lnTo>
                  <a:lnTo>
                    <a:pt x="620" y="132"/>
                  </a:lnTo>
                  <a:lnTo>
                    <a:pt x="615" y="147"/>
                  </a:lnTo>
                  <a:lnTo>
                    <a:pt x="610" y="167"/>
                  </a:lnTo>
                  <a:lnTo>
                    <a:pt x="605" y="187"/>
                  </a:lnTo>
                  <a:lnTo>
                    <a:pt x="596" y="208"/>
                  </a:lnTo>
                  <a:lnTo>
                    <a:pt x="591" y="228"/>
                  </a:lnTo>
                  <a:lnTo>
                    <a:pt x="581" y="248"/>
                  </a:lnTo>
                  <a:lnTo>
                    <a:pt x="576" y="268"/>
                  </a:lnTo>
                  <a:lnTo>
                    <a:pt x="572" y="288"/>
                  </a:lnTo>
                  <a:lnTo>
                    <a:pt x="567" y="304"/>
                  </a:lnTo>
                  <a:lnTo>
                    <a:pt x="557" y="324"/>
                  </a:lnTo>
                  <a:lnTo>
                    <a:pt x="557" y="344"/>
                  </a:lnTo>
                  <a:lnTo>
                    <a:pt x="552" y="349"/>
                  </a:lnTo>
                  <a:lnTo>
                    <a:pt x="548" y="354"/>
                  </a:lnTo>
                  <a:lnTo>
                    <a:pt x="543" y="359"/>
                  </a:lnTo>
                  <a:lnTo>
                    <a:pt x="538" y="359"/>
                  </a:lnTo>
                  <a:lnTo>
                    <a:pt x="528" y="364"/>
                  </a:lnTo>
                  <a:lnTo>
                    <a:pt x="519" y="364"/>
                  </a:lnTo>
                  <a:lnTo>
                    <a:pt x="514" y="364"/>
                  </a:lnTo>
                  <a:lnTo>
                    <a:pt x="504" y="359"/>
                  </a:lnTo>
                  <a:lnTo>
                    <a:pt x="495" y="359"/>
                  </a:lnTo>
                  <a:lnTo>
                    <a:pt x="490" y="354"/>
                  </a:lnTo>
                  <a:lnTo>
                    <a:pt x="485" y="354"/>
                  </a:lnTo>
                  <a:lnTo>
                    <a:pt x="476" y="349"/>
                  </a:lnTo>
                  <a:lnTo>
                    <a:pt x="471" y="344"/>
                  </a:lnTo>
                  <a:lnTo>
                    <a:pt x="466" y="339"/>
                  </a:lnTo>
                  <a:lnTo>
                    <a:pt x="456" y="334"/>
                  </a:lnTo>
                  <a:lnTo>
                    <a:pt x="452" y="329"/>
                  </a:lnTo>
                  <a:lnTo>
                    <a:pt x="447" y="324"/>
                  </a:lnTo>
                  <a:lnTo>
                    <a:pt x="437" y="319"/>
                  </a:lnTo>
                  <a:lnTo>
                    <a:pt x="432" y="314"/>
                  </a:lnTo>
                  <a:lnTo>
                    <a:pt x="428" y="309"/>
                  </a:lnTo>
                  <a:lnTo>
                    <a:pt x="418" y="304"/>
                  </a:lnTo>
                  <a:lnTo>
                    <a:pt x="413" y="299"/>
                  </a:lnTo>
                  <a:lnTo>
                    <a:pt x="408" y="294"/>
                  </a:lnTo>
                  <a:lnTo>
                    <a:pt x="399" y="294"/>
                  </a:lnTo>
                  <a:lnTo>
                    <a:pt x="394" y="288"/>
                  </a:lnTo>
                  <a:lnTo>
                    <a:pt x="380" y="288"/>
                  </a:lnTo>
                  <a:lnTo>
                    <a:pt x="370" y="283"/>
                  </a:lnTo>
                  <a:lnTo>
                    <a:pt x="360" y="278"/>
                  </a:lnTo>
                  <a:lnTo>
                    <a:pt x="351" y="278"/>
                  </a:lnTo>
                  <a:lnTo>
                    <a:pt x="341" y="268"/>
                  </a:lnTo>
                  <a:lnTo>
                    <a:pt x="332" y="263"/>
                  </a:lnTo>
                  <a:lnTo>
                    <a:pt x="322" y="258"/>
                  </a:lnTo>
                  <a:lnTo>
                    <a:pt x="312" y="253"/>
                  </a:lnTo>
                  <a:lnTo>
                    <a:pt x="303" y="243"/>
                  </a:lnTo>
                  <a:lnTo>
                    <a:pt x="293" y="238"/>
                  </a:lnTo>
                  <a:lnTo>
                    <a:pt x="284" y="233"/>
                  </a:lnTo>
                  <a:lnTo>
                    <a:pt x="274" y="223"/>
                  </a:lnTo>
                  <a:lnTo>
                    <a:pt x="264" y="218"/>
                  </a:lnTo>
                  <a:lnTo>
                    <a:pt x="255" y="213"/>
                  </a:lnTo>
                  <a:lnTo>
                    <a:pt x="245" y="208"/>
                  </a:lnTo>
                  <a:lnTo>
                    <a:pt x="236" y="203"/>
                  </a:lnTo>
                  <a:lnTo>
                    <a:pt x="159" y="243"/>
                  </a:lnTo>
                  <a:lnTo>
                    <a:pt x="149" y="258"/>
                  </a:lnTo>
                  <a:lnTo>
                    <a:pt x="140" y="273"/>
                  </a:lnTo>
                  <a:lnTo>
                    <a:pt x="130" y="288"/>
                  </a:lnTo>
                  <a:lnTo>
                    <a:pt x="125" y="304"/>
                  </a:lnTo>
                  <a:lnTo>
                    <a:pt x="116" y="319"/>
                  </a:lnTo>
                  <a:lnTo>
                    <a:pt x="111" y="339"/>
                  </a:lnTo>
                  <a:lnTo>
                    <a:pt x="111" y="354"/>
                  </a:lnTo>
                  <a:lnTo>
                    <a:pt x="106" y="374"/>
                  </a:lnTo>
                  <a:lnTo>
                    <a:pt x="106" y="395"/>
                  </a:lnTo>
                  <a:lnTo>
                    <a:pt x="101" y="415"/>
                  </a:lnTo>
                  <a:lnTo>
                    <a:pt x="101" y="430"/>
                  </a:lnTo>
                  <a:lnTo>
                    <a:pt x="96" y="450"/>
                  </a:lnTo>
                  <a:lnTo>
                    <a:pt x="96" y="470"/>
                  </a:lnTo>
                  <a:lnTo>
                    <a:pt x="96" y="491"/>
                  </a:lnTo>
                  <a:lnTo>
                    <a:pt x="92" y="511"/>
                  </a:lnTo>
                  <a:lnTo>
                    <a:pt x="92" y="531"/>
                  </a:lnTo>
                  <a:lnTo>
                    <a:pt x="82" y="536"/>
                  </a:lnTo>
                  <a:lnTo>
                    <a:pt x="77" y="541"/>
                  </a:lnTo>
                  <a:lnTo>
                    <a:pt x="72" y="551"/>
                  </a:lnTo>
                  <a:lnTo>
                    <a:pt x="68" y="562"/>
                  </a:lnTo>
                  <a:lnTo>
                    <a:pt x="63" y="572"/>
                  </a:lnTo>
                  <a:lnTo>
                    <a:pt x="63" y="577"/>
                  </a:lnTo>
                  <a:lnTo>
                    <a:pt x="63" y="592"/>
                  </a:lnTo>
                  <a:lnTo>
                    <a:pt x="63" y="602"/>
                  </a:lnTo>
                  <a:lnTo>
                    <a:pt x="68" y="617"/>
                  </a:lnTo>
                  <a:lnTo>
                    <a:pt x="72" y="632"/>
                  </a:lnTo>
                  <a:lnTo>
                    <a:pt x="77" y="647"/>
                  </a:lnTo>
                  <a:lnTo>
                    <a:pt x="87" y="663"/>
                  </a:lnTo>
                  <a:lnTo>
                    <a:pt x="92" y="678"/>
                  </a:lnTo>
                  <a:lnTo>
                    <a:pt x="101" y="688"/>
                  </a:lnTo>
                  <a:lnTo>
                    <a:pt x="111" y="703"/>
                  </a:lnTo>
                  <a:lnTo>
                    <a:pt x="116" y="713"/>
                  </a:lnTo>
                  <a:lnTo>
                    <a:pt x="125" y="728"/>
                  </a:lnTo>
                  <a:lnTo>
                    <a:pt x="130" y="738"/>
                  </a:lnTo>
                  <a:lnTo>
                    <a:pt x="135" y="754"/>
                  </a:lnTo>
                  <a:lnTo>
                    <a:pt x="140" y="764"/>
                  </a:lnTo>
                  <a:lnTo>
                    <a:pt x="144" y="779"/>
                  </a:lnTo>
                  <a:lnTo>
                    <a:pt x="144" y="794"/>
                  </a:lnTo>
                  <a:lnTo>
                    <a:pt x="144" y="814"/>
                  </a:lnTo>
                  <a:lnTo>
                    <a:pt x="140" y="829"/>
                  </a:lnTo>
                  <a:lnTo>
                    <a:pt x="140" y="835"/>
                  </a:lnTo>
                  <a:lnTo>
                    <a:pt x="135" y="835"/>
                  </a:lnTo>
                  <a:lnTo>
                    <a:pt x="39" y="890"/>
                  </a:lnTo>
                  <a:lnTo>
                    <a:pt x="24" y="910"/>
                  </a:lnTo>
                  <a:lnTo>
                    <a:pt x="15" y="931"/>
                  </a:lnTo>
                  <a:lnTo>
                    <a:pt x="10" y="951"/>
                  </a:lnTo>
                  <a:lnTo>
                    <a:pt x="5" y="976"/>
                  </a:lnTo>
                  <a:lnTo>
                    <a:pt x="0" y="996"/>
                  </a:lnTo>
                  <a:lnTo>
                    <a:pt x="5" y="1017"/>
                  </a:lnTo>
                  <a:lnTo>
                    <a:pt x="5" y="1042"/>
                  </a:lnTo>
                  <a:lnTo>
                    <a:pt x="5" y="1062"/>
                  </a:lnTo>
                  <a:lnTo>
                    <a:pt x="10" y="1082"/>
                  </a:lnTo>
                  <a:lnTo>
                    <a:pt x="15" y="1108"/>
                  </a:lnTo>
                  <a:lnTo>
                    <a:pt x="20" y="1128"/>
                  </a:lnTo>
                  <a:lnTo>
                    <a:pt x="24" y="1148"/>
                  </a:lnTo>
                  <a:lnTo>
                    <a:pt x="29" y="1168"/>
                  </a:lnTo>
                  <a:lnTo>
                    <a:pt x="34" y="1194"/>
                  </a:lnTo>
                  <a:lnTo>
                    <a:pt x="34" y="1214"/>
                  </a:lnTo>
                  <a:lnTo>
                    <a:pt x="34" y="1239"/>
                  </a:lnTo>
                  <a:lnTo>
                    <a:pt x="39" y="1239"/>
                  </a:lnTo>
                  <a:lnTo>
                    <a:pt x="44" y="1244"/>
                  </a:lnTo>
                  <a:lnTo>
                    <a:pt x="48" y="1244"/>
                  </a:lnTo>
                  <a:lnTo>
                    <a:pt x="53" y="1249"/>
                  </a:lnTo>
                  <a:lnTo>
                    <a:pt x="63" y="1249"/>
                  </a:lnTo>
                  <a:lnTo>
                    <a:pt x="68" y="1254"/>
                  </a:lnTo>
                  <a:lnTo>
                    <a:pt x="72" y="1259"/>
                  </a:lnTo>
                  <a:lnTo>
                    <a:pt x="72" y="1274"/>
                  </a:lnTo>
                  <a:lnTo>
                    <a:pt x="72" y="1285"/>
                  </a:lnTo>
                  <a:lnTo>
                    <a:pt x="72" y="1290"/>
                  </a:lnTo>
                  <a:lnTo>
                    <a:pt x="77" y="1300"/>
                  </a:lnTo>
                  <a:lnTo>
                    <a:pt x="82" y="1310"/>
                  </a:lnTo>
                  <a:lnTo>
                    <a:pt x="87" y="1320"/>
                  </a:lnTo>
                  <a:lnTo>
                    <a:pt x="92" y="1325"/>
                  </a:lnTo>
                  <a:lnTo>
                    <a:pt x="96" y="1335"/>
                  </a:lnTo>
                  <a:lnTo>
                    <a:pt x="178" y="1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4" name="Freeform 17"/>
            <p:cNvSpPr>
              <a:spLocks/>
            </p:cNvSpPr>
            <p:nvPr/>
          </p:nvSpPr>
          <p:spPr bwMode="auto">
            <a:xfrm>
              <a:off x="2713" y="2317"/>
              <a:ext cx="572" cy="1135"/>
            </a:xfrm>
            <a:custGeom>
              <a:avLst/>
              <a:gdLst>
                <a:gd name="T0" fmla="*/ 178 w 706"/>
                <a:gd name="T1" fmla="*/ 1290 h 1350"/>
                <a:gd name="T2" fmla="*/ 202 w 706"/>
                <a:gd name="T3" fmla="*/ 1209 h 1350"/>
                <a:gd name="T4" fmla="*/ 221 w 706"/>
                <a:gd name="T5" fmla="*/ 1138 h 1350"/>
                <a:gd name="T6" fmla="*/ 235 w 706"/>
                <a:gd name="T7" fmla="*/ 1067 h 1350"/>
                <a:gd name="T8" fmla="*/ 264 w 706"/>
                <a:gd name="T9" fmla="*/ 1006 h 1350"/>
                <a:gd name="T10" fmla="*/ 293 w 706"/>
                <a:gd name="T11" fmla="*/ 946 h 1350"/>
                <a:gd name="T12" fmla="*/ 331 w 706"/>
                <a:gd name="T13" fmla="*/ 885 h 1350"/>
                <a:gd name="T14" fmla="*/ 370 w 706"/>
                <a:gd name="T15" fmla="*/ 835 h 1350"/>
                <a:gd name="T16" fmla="*/ 408 w 706"/>
                <a:gd name="T17" fmla="*/ 779 h 1350"/>
                <a:gd name="T18" fmla="*/ 451 w 706"/>
                <a:gd name="T19" fmla="*/ 728 h 1350"/>
                <a:gd name="T20" fmla="*/ 461 w 706"/>
                <a:gd name="T21" fmla="*/ 688 h 1350"/>
                <a:gd name="T22" fmla="*/ 461 w 706"/>
                <a:gd name="T23" fmla="*/ 653 h 1350"/>
                <a:gd name="T24" fmla="*/ 480 w 706"/>
                <a:gd name="T25" fmla="*/ 642 h 1350"/>
                <a:gd name="T26" fmla="*/ 504 w 706"/>
                <a:gd name="T27" fmla="*/ 637 h 1350"/>
                <a:gd name="T28" fmla="*/ 658 w 706"/>
                <a:gd name="T29" fmla="*/ 395 h 1350"/>
                <a:gd name="T30" fmla="*/ 648 w 706"/>
                <a:gd name="T31" fmla="*/ 299 h 1350"/>
                <a:gd name="T32" fmla="*/ 672 w 706"/>
                <a:gd name="T33" fmla="*/ 208 h 1350"/>
                <a:gd name="T34" fmla="*/ 701 w 706"/>
                <a:gd name="T35" fmla="*/ 112 h 1350"/>
                <a:gd name="T36" fmla="*/ 706 w 706"/>
                <a:gd name="T37" fmla="*/ 21 h 1350"/>
                <a:gd name="T38" fmla="*/ 624 w 706"/>
                <a:gd name="T39" fmla="*/ 71 h 1350"/>
                <a:gd name="T40" fmla="*/ 610 w 706"/>
                <a:gd name="T41" fmla="*/ 152 h 1350"/>
                <a:gd name="T42" fmla="*/ 586 w 706"/>
                <a:gd name="T43" fmla="*/ 228 h 1350"/>
                <a:gd name="T44" fmla="*/ 562 w 706"/>
                <a:gd name="T45" fmla="*/ 304 h 1350"/>
                <a:gd name="T46" fmla="*/ 542 w 706"/>
                <a:gd name="T47" fmla="*/ 354 h 1350"/>
                <a:gd name="T48" fmla="*/ 514 w 706"/>
                <a:gd name="T49" fmla="*/ 364 h 1350"/>
                <a:gd name="T50" fmla="*/ 485 w 706"/>
                <a:gd name="T51" fmla="*/ 359 h 1350"/>
                <a:gd name="T52" fmla="*/ 461 w 706"/>
                <a:gd name="T53" fmla="*/ 339 h 1350"/>
                <a:gd name="T54" fmla="*/ 432 w 706"/>
                <a:gd name="T55" fmla="*/ 319 h 1350"/>
                <a:gd name="T56" fmla="*/ 408 w 706"/>
                <a:gd name="T57" fmla="*/ 299 h 1350"/>
                <a:gd name="T58" fmla="*/ 379 w 706"/>
                <a:gd name="T59" fmla="*/ 289 h 1350"/>
                <a:gd name="T60" fmla="*/ 336 w 706"/>
                <a:gd name="T61" fmla="*/ 273 h 1350"/>
                <a:gd name="T62" fmla="*/ 298 w 706"/>
                <a:gd name="T63" fmla="*/ 248 h 1350"/>
                <a:gd name="T64" fmla="*/ 259 w 706"/>
                <a:gd name="T65" fmla="*/ 218 h 1350"/>
                <a:gd name="T66" fmla="*/ 154 w 706"/>
                <a:gd name="T67" fmla="*/ 248 h 1350"/>
                <a:gd name="T68" fmla="*/ 120 w 706"/>
                <a:gd name="T69" fmla="*/ 304 h 1350"/>
                <a:gd name="T70" fmla="*/ 101 w 706"/>
                <a:gd name="T71" fmla="*/ 374 h 1350"/>
                <a:gd name="T72" fmla="*/ 96 w 706"/>
                <a:gd name="T73" fmla="*/ 450 h 1350"/>
                <a:gd name="T74" fmla="*/ 86 w 706"/>
                <a:gd name="T75" fmla="*/ 531 h 1350"/>
                <a:gd name="T76" fmla="*/ 62 w 706"/>
                <a:gd name="T77" fmla="*/ 562 h 1350"/>
                <a:gd name="T78" fmla="*/ 58 w 706"/>
                <a:gd name="T79" fmla="*/ 602 h 1350"/>
                <a:gd name="T80" fmla="*/ 82 w 706"/>
                <a:gd name="T81" fmla="*/ 663 h 1350"/>
                <a:gd name="T82" fmla="*/ 110 w 706"/>
                <a:gd name="T83" fmla="*/ 713 h 1350"/>
                <a:gd name="T84" fmla="*/ 134 w 706"/>
                <a:gd name="T85" fmla="*/ 769 h 1350"/>
                <a:gd name="T86" fmla="*/ 134 w 706"/>
                <a:gd name="T87" fmla="*/ 830 h 1350"/>
                <a:gd name="T88" fmla="*/ 19 w 706"/>
                <a:gd name="T89" fmla="*/ 910 h 1350"/>
                <a:gd name="T90" fmla="*/ 0 w 706"/>
                <a:gd name="T91" fmla="*/ 996 h 1350"/>
                <a:gd name="T92" fmla="*/ 10 w 706"/>
                <a:gd name="T93" fmla="*/ 1082 h 1350"/>
                <a:gd name="T94" fmla="*/ 24 w 706"/>
                <a:gd name="T95" fmla="*/ 1173 h 1350"/>
                <a:gd name="T96" fmla="*/ 38 w 706"/>
                <a:gd name="T97" fmla="*/ 1239 h 1350"/>
                <a:gd name="T98" fmla="*/ 58 w 706"/>
                <a:gd name="T99" fmla="*/ 1249 h 1350"/>
                <a:gd name="T100" fmla="*/ 67 w 706"/>
                <a:gd name="T101" fmla="*/ 1274 h 1350"/>
                <a:gd name="T102" fmla="*/ 77 w 706"/>
                <a:gd name="T103" fmla="*/ 1310 h 1350"/>
                <a:gd name="T104" fmla="*/ 173 w 706"/>
                <a:gd name="T10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6" h="1350">
                  <a:moveTo>
                    <a:pt x="173" y="1350"/>
                  </a:moveTo>
                  <a:lnTo>
                    <a:pt x="178" y="1330"/>
                  </a:lnTo>
                  <a:lnTo>
                    <a:pt x="178" y="1310"/>
                  </a:lnTo>
                  <a:lnTo>
                    <a:pt x="178" y="1290"/>
                  </a:lnTo>
                  <a:lnTo>
                    <a:pt x="182" y="1269"/>
                  </a:lnTo>
                  <a:lnTo>
                    <a:pt x="182" y="1249"/>
                  </a:lnTo>
                  <a:lnTo>
                    <a:pt x="192" y="1229"/>
                  </a:lnTo>
                  <a:lnTo>
                    <a:pt x="202" y="1209"/>
                  </a:lnTo>
                  <a:lnTo>
                    <a:pt x="211" y="1199"/>
                  </a:lnTo>
                  <a:lnTo>
                    <a:pt x="216" y="1178"/>
                  </a:lnTo>
                  <a:lnTo>
                    <a:pt x="216" y="1158"/>
                  </a:lnTo>
                  <a:lnTo>
                    <a:pt x="221" y="1138"/>
                  </a:lnTo>
                  <a:lnTo>
                    <a:pt x="221" y="1123"/>
                  </a:lnTo>
                  <a:lnTo>
                    <a:pt x="226" y="1103"/>
                  </a:lnTo>
                  <a:lnTo>
                    <a:pt x="230" y="1087"/>
                  </a:lnTo>
                  <a:lnTo>
                    <a:pt x="235" y="1067"/>
                  </a:lnTo>
                  <a:lnTo>
                    <a:pt x="240" y="1052"/>
                  </a:lnTo>
                  <a:lnTo>
                    <a:pt x="250" y="1037"/>
                  </a:lnTo>
                  <a:lnTo>
                    <a:pt x="254" y="1022"/>
                  </a:lnTo>
                  <a:lnTo>
                    <a:pt x="264" y="1006"/>
                  </a:lnTo>
                  <a:lnTo>
                    <a:pt x="269" y="991"/>
                  </a:lnTo>
                  <a:lnTo>
                    <a:pt x="278" y="976"/>
                  </a:lnTo>
                  <a:lnTo>
                    <a:pt x="283" y="961"/>
                  </a:lnTo>
                  <a:lnTo>
                    <a:pt x="293" y="946"/>
                  </a:lnTo>
                  <a:lnTo>
                    <a:pt x="302" y="931"/>
                  </a:lnTo>
                  <a:lnTo>
                    <a:pt x="312" y="915"/>
                  </a:lnTo>
                  <a:lnTo>
                    <a:pt x="322" y="900"/>
                  </a:lnTo>
                  <a:lnTo>
                    <a:pt x="331" y="885"/>
                  </a:lnTo>
                  <a:lnTo>
                    <a:pt x="341" y="875"/>
                  </a:lnTo>
                  <a:lnTo>
                    <a:pt x="350" y="860"/>
                  </a:lnTo>
                  <a:lnTo>
                    <a:pt x="360" y="845"/>
                  </a:lnTo>
                  <a:lnTo>
                    <a:pt x="370" y="835"/>
                  </a:lnTo>
                  <a:lnTo>
                    <a:pt x="379" y="819"/>
                  </a:lnTo>
                  <a:lnTo>
                    <a:pt x="389" y="804"/>
                  </a:lnTo>
                  <a:lnTo>
                    <a:pt x="398" y="794"/>
                  </a:lnTo>
                  <a:lnTo>
                    <a:pt x="408" y="779"/>
                  </a:lnTo>
                  <a:lnTo>
                    <a:pt x="422" y="769"/>
                  </a:lnTo>
                  <a:lnTo>
                    <a:pt x="432" y="754"/>
                  </a:lnTo>
                  <a:lnTo>
                    <a:pt x="442" y="739"/>
                  </a:lnTo>
                  <a:lnTo>
                    <a:pt x="451" y="728"/>
                  </a:lnTo>
                  <a:lnTo>
                    <a:pt x="461" y="713"/>
                  </a:lnTo>
                  <a:lnTo>
                    <a:pt x="461" y="708"/>
                  </a:lnTo>
                  <a:lnTo>
                    <a:pt x="461" y="698"/>
                  </a:lnTo>
                  <a:lnTo>
                    <a:pt x="461" y="688"/>
                  </a:lnTo>
                  <a:lnTo>
                    <a:pt x="456" y="678"/>
                  </a:lnTo>
                  <a:lnTo>
                    <a:pt x="456" y="668"/>
                  </a:lnTo>
                  <a:lnTo>
                    <a:pt x="461" y="663"/>
                  </a:lnTo>
                  <a:lnTo>
                    <a:pt x="461" y="653"/>
                  </a:lnTo>
                  <a:lnTo>
                    <a:pt x="466" y="648"/>
                  </a:lnTo>
                  <a:lnTo>
                    <a:pt x="475" y="648"/>
                  </a:lnTo>
                  <a:lnTo>
                    <a:pt x="480" y="648"/>
                  </a:lnTo>
                  <a:lnTo>
                    <a:pt x="480" y="642"/>
                  </a:lnTo>
                  <a:lnTo>
                    <a:pt x="490" y="642"/>
                  </a:lnTo>
                  <a:lnTo>
                    <a:pt x="494" y="642"/>
                  </a:lnTo>
                  <a:lnTo>
                    <a:pt x="499" y="642"/>
                  </a:lnTo>
                  <a:lnTo>
                    <a:pt x="504" y="637"/>
                  </a:lnTo>
                  <a:lnTo>
                    <a:pt x="509" y="637"/>
                  </a:lnTo>
                  <a:lnTo>
                    <a:pt x="514" y="637"/>
                  </a:lnTo>
                  <a:lnTo>
                    <a:pt x="518" y="637"/>
                  </a:lnTo>
                  <a:lnTo>
                    <a:pt x="658" y="395"/>
                  </a:lnTo>
                  <a:lnTo>
                    <a:pt x="653" y="369"/>
                  </a:lnTo>
                  <a:lnTo>
                    <a:pt x="648" y="349"/>
                  </a:lnTo>
                  <a:lnTo>
                    <a:pt x="648" y="324"/>
                  </a:lnTo>
                  <a:lnTo>
                    <a:pt x="648" y="299"/>
                  </a:lnTo>
                  <a:lnTo>
                    <a:pt x="653" y="278"/>
                  </a:lnTo>
                  <a:lnTo>
                    <a:pt x="658" y="253"/>
                  </a:lnTo>
                  <a:lnTo>
                    <a:pt x="667" y="228"/>
                  </a:lnTo>
                  <a:lnTo>
                    <a:pt x="672" y="208"/>
                  </a:lnTo>
                  <a:lnTo>
                    <a:pt x="682" y="182"/>
                  </a:lnTo>
                  <a:lnTo>
                    <a:pt x="686" y="162"/>
                  </a:lnTo>
                  <a:lnTo>
                    <a:pt x="696" y="137"/>
                  </a:lnTo>
                  <a:lnTo>
                    <a:pt x="701" y="112"/>
                  </a:lnTo>
                  <a:lnTo>
                    <a:pt x="706" y="91"/>
                  </a:lnTo>
                  <a:lnTo>
                    <a:pt x="706" y="66"/>
                  </a:lnTo>
                  <a:lnTo>
                    <a:pt x="706" y="41"/>
                  </a:lnTo>
                  <a:lnTo>
                    <a:pt x="706" y="21"/>
                  </a:lnTo>
                  <a:lnTo>
                    <a:pt x="677" y="0"/>
                  </a:lnTo>
                  <a:lnTo>
                    <a:pt x="624" y="31"/>
                  </a:lnTo>
                  <a:lnTo>
                    <a:pt x="629" y="51"/>
                  </a:lnTo>
                  <a:lnTo>
                    <a:pt x="624" y="71"/>
                  </a:lnTo>
                  <a:lnTo>
                    <a:pt x="624" y="91"/>
                  </a:lnTo>
                  <a:lnTo>
                    <a:pt x="619" y="112"/>
                  </a:lnTo>
                  <a:lnTo>
                    <a:pt x="614" y="132"/>
                  </a:lnTo>
                  <a:lnTo>
                    <a:pt x="610" y="152"/>
                  </a:lnTo>
                  <a:lnTo>
                    <a:pt x="605" y="167"/>
                  </a:lnTo>
                  <a:lnTo>
                    <a:pt x="600" y="187"/>
                  </a:lnTo>
                  <a:lnTo>
                    <a:pt x="590" y="208"/>
                  </a:lnTo>
                  <a:lnTo>
                    <a:pt x="586" y="228"/>
                  </a:lnTo>
                  <a:lnTo>
                    <a:pt x="581" y="248"/>
                  </a:lnTo>
                  <a:lnTo>
                    <a:pt x="571" y="268"/>
                  </a:lnTo>
                  <a:lnTo>
                    <a:pt x="566" y="289"/>
                  </a:lnTo>
                  <a:lnTo>
                    <a:pt x="562" y="304"/>
                  </a:lnTo>
                  <a:lnTo>
                    <a:pt x="557" y="324"/>
                  </a:lnTo>
                  <a:lnTo>
                    <a:pt x="552" y="344"/>
                  </a:lnTo>
                  <a:lnTo>
                    <a:pt x="547" y="349"/>
                  </a:lnTo>
                  <a:lnTo>
                    <a:pt x="542" y="354"/>
                  </a:lnTo>
                  <a:lnTo>
                    <a:pt x="538" y="359"/>
                  </a:lnTo>
                  <a:lnTo>
                    <a:pt x="533" y="359"/>
                  </a:lnTo>
                  <a:lnTo>
                    <a:pt x="523" y="364"/>
                  </a:lnTo>
                  <a:lnTo>
                    <a:pt x="514" y="364"/>
                  </a:lnTo>
                  <a:lnTo>
                    <a:pt x="509" y="364"/>
                  </a:lnTo>
                  <a:lnTo>
                    <a:pt x="499" y="359"/>
                  </a:lnTo>
                  <a:lnTo>
                    <a:pt x="490" y="359"/>
                  </a:lnTo>
                  <a:lnTo>
                    <a:pt x="485" y="359"/>
                  </a:lnTo>
                  <a:lnTo>
                    <a:pt x="480" y="354"/>
                  </a:lnTo>
                  <a:lnTo>
                    <a:pt x="470" y="349"/>
                  </a:lnTo>
                  <a:lnTo>
                    <a:pt x="466" y="344"/>
                  </a:lnTo>
                  <a:lnTo>
                    <a:pt x="461" y="339"/>
                  </a:lnTo>
                  <a:lnTo>
                    <a:pt x="451" y="334"/>
                  </a:lnTo>
                  <a:lnTo>
                    <a:pt x="446" y="329"/>
                  </a:lnTo>
                  <a:lnTo>
                    <a:pt x="442" y="324"/>
                  </a:lnTo>
                  <a:lnTo>
                    <a:pt x="432" y="319"/>
                  </a:lnTo>
                  <a:lnTo>
                    <a:pt x="427" y="314"/>
                  </a:lnTo>
                  <a:lnTo>
                    <a:pt x="422" y="309"/>
                  </a:lnTo>
                  <a:lnTo>
                    <a:pt x="418" y="309"/>
                  </a:lnTo>
                  <a:lnTo>
                    <a:pt x="408" y="299"/>
                  </a:lnTo>
                  <a:lnTo>
                    <a:pt x="403" y="299"/>
                  </a:lnTo>
                  <a:lnTo>
                    <a:pt x="394" y="294"/>
                  </a:lnTo>
                  <a:lnTo>
                    <a:pt x="389" y="289"/>
                  </a:lnTo>
                  <a:lnTo>
                    <a:pt x="379" y="289"/>
                  </a:lnTo>
                  <a:lnTo>
                    <a:pt x="365" y="283"/>
                  </a:lnTo>
                  <a:lnTo>
                    <a:pt x="355" y="283"/>
                  </a:lnTo>
                  <a:lnTo>
                    <a:pt x="346" y="278"/>
                  </a:lnTo>
                  <a:lnTo>
                    <a:pt x="336" y="273"/>
                  </a:lnTo>
                  <a:lnTo>
                    <a:pt x="326" y="263"/>
                  </a:lnTo>
                  <a:lnTo>
                    <a:pt x="317" y="258"/>
                  </a:lnTo>
                  <a:lnTo>
                    <a:pt x="307" y="253"/>
                  </a:lnTo>
                  <a:lnTo>
                    <a:pt x="298" y="248"/>
                  </a:lnTo>
                  <a:lnTo>
                    <a:pt x="288" y="238"/>
                  </a:lnTo>
                  <a:lnTo>
                    <a:pt x="278" y="233"/>
                  </a:lnTo>
                  <a:lnTo>
                    <a:pt x="269" y="223"/>
                  </a:lnTo>
                  <a:lnTo>
                    <a:pt x="259" y="218"/>
                  </a:lnTo>
                  <a:lnTo>
                    <a:pt x="250" y="213"/>
                  </a:lnTo>
                  <a:lnTo>
                    <a:pt x="240" y="208"/>
                  </a:lnTo>
                  <a:lnTo>
                    <a:pt x="230" y="203"/>
                  </a:lnTo>
                  <a:lnTo>
                    <a:pt x="154" y="248"/>
                  </a:lnTo>
                  <a:lnTo>
                    <a:pt x="144" y="258"/>
                  </a:lnTo>
                  <a:lnTo>
                    <a:pt x="134" y="273"/>
                  </a:lnTo>
                  <a:lnTo>
                    <a:pt x="125" y="289"/>
                  </a:lnTo>
                  <a:lnTo>
                    <a:pt x="120" y="304"/>
                  </a:lnTo>
                  <a:lnTo>
                    <a:pt x="110" y="319"/>
                  </a:lnTo>
                  <a:lnTo>
                    <a:pt x="110" y="339"/>
                  </a:lnTo>
                  <a:lnTo>
                    <a:pt x="106" y="354"/>
                  </a:lnTo>
                  <a:lnTo>
                    <a:pt x="101" y="374"/>
                  </a:lnTo>
                  <a:lnTo>
                    <a:pt x="101" y="395"/>
                  </a:lnTo>
                  <a:lnTo>
                    <a:pt x="96" y="415"/>
                  </a:lnTo>
                  <a:lnTo>
                    <a:pt x="96" y="430"/>
                  </a:lnTo>
                  <a:lnTo>
                    <a:pt x="96" y="450"/>
                  </a:lnTo>
                  <a:lnTo>
                    <a:pt x="91" y="471"/>
                  </a:lnTo>
                  <a:lnTo>
                    <a:pt x="91" y="491"/>
                  </a:lnTo>
                  <a:lnTo>
                    <a:pt x="86" y="511"/>
                  </a:lnTo>
                  <a:lnTo>
                    <a:pt x="86" y="531"/>
                  </a:lnTo>
                  <a:lnTo>
                    <a:pt x="82" y="536"/>
                  </a:lnTo>
                  <a:lnTo>
                    <a:pt x="72" y="541"/>
                  </a:lnTo>
                  <a:lnTo>
                    <a:pt x="67" y="551"/>
                  </a:lnTo>
                  <a:lnTo>
                    <a:pt x="62" y="562"/>
                  </a:lnTo>
                  <a:lnTo>
                    <a:pt x="62" y="572"/>
                  </a:lnTo>
                  <a:lnTo>
                    <a:pt x="58" y="577"/>
                  </a:lnTo>
                  <a:lnTo>
                    <a:pt x="58" y="592"/>
                  </a:lnTo>
                  <a:lnTo>
                    <a:pt x="58" y="602"/>
                  </a:lnTo>
                  <a:lnTo>
                    <a:pt x="62" y="617"/>
                  </a:lnTo>
                  <a:lnTo>
                    <a:pt x="67" y="632"/>
                  </a:lnTo>
                  <a:lnTo>
                    <a:pt x="72" y="648"/>
                  </a:lnTo>
                  <a:lnTo>
                    <a:pt x="82" y="663"/>
                  </a:lnTo>
                  <a:lnTo>
                    <a:pt x="86" y="678"/>
                  </a:lnTo>
                  <a:lnTo>
                    <a:pt x="96" y="688"/>
                  </a:lnTo>
                  <a:lnTo>
                    <a:pt x="106" y="703"/>
                  </a:lnTo>
                  <a:lnTo>
                    <a:pt x="110" y="713"/>
                  </a:lnTo>
                  <a:lnTo>
                    <a:pt x="120" y="728"/>
                  </a:lnTo>
                  <a:lnTo>
                    <a:pt x="125" y="739"/>
                  </a:lnTo>
                  <a:lnTo>
                    <a:pt x="134" y="754"/>
                  </a:lnTo>
                  <a:lnTo>
                    <a:pt x="134" y="769"/>
                  </a:lnTo>
                  <a:lnTo>
                    <a:pt x="139" y="779"/>
                  </a:lnTo>
                  <a:lnTo>
                    <a:pt x="139" y="794"/>
                  </a:lnTo>
                  <a:lnTo>
                    <a:pt x="139" y="814"/>
                  </a:lnTo>
                  <a:lnTo>
                    <a:pt x="134" y="830"/>
                  </a:lnTo>
                  <a:lnTo>
                    <a:pt x="134" y="835"/>
                  </a:lnTo>
                  <a:lnTo>
                    <a:pt x="130" y="835"/>
                  </a:lnTo>
                  <a:lnTo>
                    <a:pt x="34" y="890"/>
                  </a:lnTo>
                  <a:lnTo>
                    <a:pt x="19" y="910"/>
                  </a:lnTo>
                  <a:lnTo>
                    <a:pt x="10" y="931"/>
                  </a:lnTo>
                  <a:lnTo>
                    <a:pt x="5" y="956"/>
                  </a:lnTo>
                  <a:lnTo>
                    <a:pt x="0" y="976"/>
                  </a:lnTo>
                  <a:lnTo>
                    <a:pt x="0" y="996"/>
                  </a:lnTo>
                  <a:lnTo>
                    <a:pt x="0" y="1017"/>
                  </a:lnTo>
                  <a:lnTo>
                    <a:pt x="0" y="1042"/>
                  </a:lnTo>
                  <a:lnTo>
                    <a:pt x="5" y="1062"/>
                  </a:lnTo>
                  <a:lnTo>
                    <a:pt x="10" y="1082"/>
                  </a:lnTo>
                  <a:lnTo>
                    <a:pt x="10" y="1108"/>
                  </a:lnTo>
                  <a:lnTo>
                    <a:pt x="14" y="1128"/>
                  </a:lnTo>
                  <a:lnTo>
                    <a:pt x="19" y="1148"/>
                  </a:lnTo>
                  <a:lnTo>
                    <a:pt x="24" y="1173"/>
                  </a:lnTo>
                  <a:lnTo>
                    <a:pt x="29" y="1194"/>
                  </a:lnTo>
                  <a:lnTo>
                    <a:pt x="29" y="1214"/>
                  </a:lnTo>
                  <a:lnTo>
                    <a:pt x="29" y="1239"/>
                  </a:lnTo>
                  <a:lnTo>
                    <a:pt x="38" y="1239"/>
                  </a:lnTo>
                  <a:lnTo>
                    <a:pt x="38" y="1244"/>
                  </a:lnTo>
                  <a:lnTo>
                    <a:pt x="48" y="1244"/>
                  </a:lnTo>
                  <a:lnTo>
                    <a:pt x="53" y="1249"/>
                  </a:lnTo>
                  <a:lnTo>
                    <a:pt x="58" y="1249"/>
                  </a:lnTo>
                  <a:lnTo>
                    <a:pt x="62" y="1249"/>
                  </a:lnTo>
                  <a:lnTo>
                    <a:pt x="67" y="1254"/>
                  </a:lnTo>
                  <a:lnTo>
                    <a:pt x="67" y="1259"/>
                  </a:lnTo>
                  <a:lnTo>
                    <a:pt x="67" y="1274"/>
                  </a:lnTo>
                  <a:lnTo>
                    <a:pt x="67" y="1285"/>
                  </a:lnTo>
                  <a:lnTo>
                    <a:pt x="72" y="1295"/>
                  </a:lnTo>
                  <a:lnTo>
                    <a:pt x="72" y="1305"/>
                  </a:lnTo>
                  <a:lnTo>
                    <a:pt x="77" y="1310"/>
                  </a:lnTo>
                  <a:lnTo>
                    <a:pt x="82" y="1320"/>
                  </a:lnTo>
                  <a:lnTo>
                    <a:pt x="86" y="1330"/>
                  </a:lnTo>
                  <a:lnTo>
                    <a:pt x="91" y="1335"/>
                  </a:lnTo>
                  <a:lnTo>
                    <a:pt x="173" y="1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5" name="Freeform 18"/>
            <p:cNvSpPr>
              <a:spLocks/>
            </p:cNvSpPr>
            <p:nvPr/>
          </p:nvSpPr>
          <p:spPr bwMode="auto">
            <a:xfrm>
              <a:off x="2258" y="3398"/>
              <a:ext cx="48" cy="54"/>
            </a:xfrm>
            <a:custGeom>
              <a:avLst/>
              <a:gdLst>
                <a:gd name="T0" fmla="*/ 15 w 58"/>
                <a:gd name="T1" fmla="*/ 65 h 65"/>
                <a:gd name="T2" fmla="*/ 20 w 58"/>
                <a:gd name="T3" fmla="*/ 65 h 65"/>
                <a:gd name="T4" fmla="*/ 20 w 58"/>
                <a:gd name="T5" fmla="*/ 60 h 65"/>
                <a:gd name="T6" fmla="*/ 24 w 58"/>
                <a:gd name="T7" fmla="*/ 55 h 65"/>
                <a:gd name="T8" fmla="*/ 29 w 58"/>
                <a:gd name="T9" fmla="*/ 45 h 65"/>
                <a:gd name="T10" fmla="*/ 34 w 58"/>
                <a:gd name="T11" fmla="*/ 40 h 65"/>
                <a:gd name="T12" fmla="*/ 39 w 58"/>
                <a:gd name="T13" fmla="*/ 35 h 65"/>
                <a:gd name="T14" fmla="*/ 44 w 58"/>
                <a:gd name="T15" fmla="*/ 30 h 65"/>
                <a:gd name="T16" fmla="*/ 48 w 58"/>
                <a:gd name="T17" fmla="*/ 30 h 65"/>
                <a:gd name="T18" fmla="*/ 53 w 58"/>
                <a:gd name="T19" fmla="*/ 25 h 65"/>
                <a:gd name="T20" fmla="*/ 58 w 58"/>
                <a:gd name="T21" fmla="*/ 10 h 65"/>
                <a:gd name="T22" fmla="*/ 58 w 58"/>
                <a:gd name="T23" fmla="*/ 5 h 65"/>
                <a:gd name="T24" fmla="*/ 53 w 58"/>
                <a:gd name="T25" fmla="*/ 5 h 65"/>
                <a:gd name="T26" fmla="*/ 48 w 58"/>
                <a:gd name="T27" fmla="*/ 5 h 65"/>
                <a:gd name="T28" fmla="*/ 48 w 58"/>
                <a:gd name="T29" fmla="*/ 0 h 65"/>
                <a:gd name="T30" fmla="*/ 44 w 58"/>
                <a:gd name="T31" fmla="*/ 0 h 65"/>
                <a:gd name="T32" fmla="*/ 39 w 58"/>
                <a:gd name="T33" fmla="*/ 0 h 65"/>
                <a:gd name="T34" fmla="*/ 34 w 58"/>
                <a:gd name="T35" fmla="*/ 0 h 65"/>
                <a:gd name="T36" fmla="*/ 29 w 58"/>
                <a:gd name="T37" fmla="*/ 0 h 65"/>
                <a:gd name="T38" fmla="*/ 24 w 58"/>
                <a:gd name="T39" fmla="*/ 5 h 65"/>
                <a:gd name="T40" fmla="*/ 10 w 58"/>
                <a:gd name="T41" fmla="*/ 20 h 65"/>
                <a:gd name="T42" fmla="*/ 10 w 58"/>
                <a:gd name="T43" fmla="*/ 30 h 65"/>
                <a:gd name="T44" fmla="*/ 0 w 58"/>
                <a:gd name="T45" fmla="*/ 60 h 65"/>
                <a:gd name="T46" fmla="*/ 5 w 58"/>
                <a:gd name="T47" fmla="*/ 60 h 65"/>
                <a:gd name="T48" fmla="*/ 10 w 58"/>
                <a:gd name="T49" fmla="*/ 60 h 65"/>
                <a:gd name="T50" fmla="*/ 15 w 58"/>
                <a:gd name="T5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65">
                  <a:moveTo>
                    <a:pt x="15" y="65"/>
                  </a:moveTo>
                  <a:lnTo>
                    <a:pt x="20" y="65"/>
                  </a:lnTo>
                  <a:lnTo>
                    <a:pt x="20" y="60"/>
                  </a:lnTo>
                  <a:lnTo>
                    <a:pt x="24" y="55"/>
                  </a:lnTo>
                  <a:lnTo>
                    <a:pt x="29" y="45"/>
                  </a:lnTo>
                  <a:lnTo>
                    <a:pt x="34" y="40"/>
                  </a:lnTo>
                  <a:lnTo>
                    <a:pt x="39" y="35"/>
                  </a:lnTo>
                  <a:lnTo>
                    <a:pt x="44" y="30"/>
                  </a:lnTo>
                  <a:lnTo>
                    <a:pt x="48" y="30"/>
                  </a:lnTo>
                  <a:lnTo>
                    <a:pt x="53" y="25"/>
                  </a:lnTo>
                  <a:lnTo>
                    <a:pt x="58" y="10"/>
                  </a:lnTo>
                  <a:lnTo>
                    <a:pt x="58" y="5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10" y="20"/>
                  </a:lnTo>
                  <a:lnTo>
                    <a:pt x="10" y="30"/>
                  </a:lnTo>
                  <a:lnTo>
                    <a:pt x="0" y="60"/>
                  </a:lnTo>
                  <a:lnTo>
                    <a:pt x="5" y="60"/>
                  </a:lnTo>
                  <a:lnTo>
                    <a:pt x="10" y="60"/>
                  </a:lnTo>
                  <a:lnTo>
                    <a:pt x="15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" name="Freeform 19"/>
            <p:cNvSpPr>
              <a:spLocks/>
            </p:cNvSpPr>
            <p:nvPr/>
          </p:nvSpPr>
          <p:spPr bwMode="auto">
            <a:xfrm>
              <a:off x="2251" y="3388"/>
              <a:ext cx="46" cy="56"/>
            </a:xfrm>
            <a:custGeom>
              <a:avLst/>
              <a:gdLst>
                <a:gd name="T0" fmla="*/ 14 w 57"/>
                <a:gd name="T1" fmla="*/ 66 h 66"/>
                <a:gd name="T2" fmla="*/ 19 w 57"/>
                <a:gd name="T3" fmla="*/ 61 h 66"/>
                <a:gd name="T4" fmla="*/ 24 w 57"/>
                <a:gd name="T5" fmla="*/ 56 h 66"/>
                <a:gd name="T6" fmla="*/ 29 w 57"/>
                <a:gd name="T7" fmla="*/ 46 h 66"/>
                <a:gd name="T8" fmla="*/ 29 w 57"/>
                <a:gd name="T9" fmla="*/ 41 h 66"/>
                <a:gd name="T10" fmla="*/ 38 w 57"/>
                <a:gd name="T11" fmla="*/ 36 h 66"/>
                <a:gd name="T12" fmla="*/ 38 w 57"/>
                <a:gd name="T13" fmla="*/ 31 h 66"/>
                <a:gd name="T14" fmla="*/ 48 w 57"/>
                <a:gd name="T15" fmla="*/ 31 h 66"/>
                <a:gd name="T16" fmla="*/ 53 w 57"/>
                <a:gd name="T17" fmla="*/ 26 h 66"/>
                <a:gd name="T18" fmla="*/ 57 w 57"/>
                <a:gd name="T19" fmla="*/ 11 h 66"/>
                <a:gd name="T20" fmla="*/ 57 w 57"/>
                <a:gd name="T21" fmla="*/ 6 h 66"/>
                <a:gd name="T22" fmla="*/ 53 w 57"/>
                <a:gd name="T23" fmla="*/ 6 h 66"/>
                <a:gd name="T24" fmla="*/ 48 w 57"/>
                <a:gd name="T25" fmla="*/ 6 h 66"/>
                <a:gd name="T26" fmla="*/ 43 w 57"/>
                <a:gd name="T27" fmla="*/ 0 h 66"/>
                <a:gd name="T28" fmla="*/ 38 w 57"/>
                <a:gd name="T29" fmla="*/ 0 h 66"/>
                <a:gd name="T30" fmla="*/ 33 w 57"/>
                <a:gd name="T31" fmla="*/ 0 h 66"/>
                <a:gd name="T32" fmla="*/ 29 w 57"/>
                <a:gd name="T33" fmla="*/ 0 h 66"/>
                <a:gd name="T34" fmla="*/ 24 w 57"/>
                <a:gd name="T35" fmla="*/ 6 h 66"/>
                <a:gd name="T36" fmla="*/ 9 w 57"/>
                <a:gd name="T37" fmla="*/ 21 h 66"/>
                <a:gd name="T38" fmla="*/ 9 w 57"/>
                <a:gd name="T39" fmla="*/ 31 h 66"/>
                <a:gd name="T40" fmla="*/ 0 w 57"/>
                <a:gd name="T41" fmla="*/ 61 h 66"/>
                <a:gd name="T42" fmla="*/ 5 w 57"/>
                <a:gd name="T43" fmla="*/ 61 h 66"/>
                <a:gd name="T44" fmla="*/ 9 w 57"/>
                <a:gd name="T45" fmla="*/ 61 h 66"/>
                <a:gd name="T46" fmla="*/ 14 w 57"/>
                <a:gd name="T4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66">
                  <a:moveTo>
                    <a:pt x="14" y="66"/>
                  </a:moveTo>
                  <a:lnTo>
                    <a:pt x="19" y="61"/>
                  </a:lnTo>
                  <a:lnTo>
                    <a:pt x="24" y="56"/>
                  </a:lnTo>
                  <a:lnTo>
                    <a:pt x="29" y="46"/>
                  </a:lnTo>
                  <a:lnTo>
                    <a:pt x="29" y="41"/>
                  </a:lnTo>
                  <a:lnTo>
                    <a:pt x="38" y="36"/>
                  </a:lnTo>
                  <a:lnTo>
                    <a:pt x="38" y="31"/>
                  </a:lnTo>
                  <a:lnTo>
                    <a:pt x="48" y="31"/>
                  </a:lnTo>
                  <a:lnTo>
                    <a:pt x="53" y="26"/>
                  </a:lnTo>
                  <a:lnTo>
                    <a:pt x="57" y="11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8" y="6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4" y="6"/>
                  </a:lnTo>
                  <a:lnTo>
                    <a:pt x="9" y="21"/>
                  </a:lnTo>
                  <a:lnTo>
                    <a:pt x="9" y="31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9" y="61"/>
                  </a:lnTo>
                  <a:lnTo>
                    <a:pt x="14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" name="Freeform 20"/>
            <p:cNvSpPr>
              <a:spLocks/>
            </p:cNvSpPr>
            <p:nvPr/>
          </p:nvSpPr>
          <p:spPr bwMode="auto">
            <a:xfrm>
              <a:off x="2255" y="3393"/>
              <a:ext cx="47" cy="54"/>
            </a:xfrm>
            <a:custGeom>
              <a:avLst/>
              <a:gdLst>
                <a:gd name="T0" fmla="*/ 14 w 57"/>
                <a:gd name="T1" fmla="*/ 65 h 65"/>
                <a:gd name="T2" fmla="*/ 19 w 57"/>
                <a:gd name="T3" fmla="*/ 65 h 65"/>
                <a:gd name="T4" fmla="*/ 24 w 57"/>
                <a:gd name="T5" fmla="*/ 60 h 65"/>
                <a:gd name="T6" fmla="*/ 24 w 57"/>
                <a:gd name="T7" fmla="*/ 55 h 65"/>
                <a:gd name="T8" fmla="*/ 28 w 57"/>
                <a:gd name="T9" fmla="*/ 45 h 65"/>
                <a:gd name="T10" fmla="*/ 33 w 57"/>
                <a:gd name="T11" fmla="*/ 40 h 65"/>
                <a:gd name="T12" fmla="*/ 38 w 57"/>
                <a:gd name="T13" fmla="*/ 35 h 65"/>
                <a:gd name="T14" fmla="*/ 43 w 57"/>
                <a:gd name="T15" fmla="*/ 30 h 65"/>
                <a:gd name="T16" fmla="*/ 48 w 57"/>
                <a:gd name="T17" fmla="*/ 30 h 65"/>
                <a:gd name="T18" fmla="*/ 52 w 57"/>
                <a:gd name="T19" fmla="*/ 25 h 65"/>
                <a:gd name="T20" fmla="*/ 57 w 57"/>
                <a:gd name="T21" fmla="*/ 10 h 65"/>
                <a:gd name="T22" fmla="*/ 57 w 57"/>
                <a:gd name="T23" fmla="*/ 5 h 65"/>
                <a:gd name="T24" fmla="*/ 52 w 57"/>
                <a:gd name="T25" fmla="*/ 5 h 65"/>
                <a:gd name="T26" fmla="*/ 48 w 57"/>
                <a:gd name="T27" fmla="*/ 5 h 65"/>
                <a:gd name="T28" fmla="*/ 48 w 57"/>
                <a:gd name="T29" fmla="*/ 0 h 65"/>
                <a:gd name="T30" fmla="*/ 43 w 57"/>
                <a:gd name="T31" fmla="*/ 0 h 65"/>
                <a:gd name="T32" fmla="*/ 38 w 57"/>
                <a:gd name="T33" fmla="*/ 0 h 65"/>
                <a:gd name="T34" fmla="*/ 33 w 57"/>
                <a:gd name="T35" fmla="*/ 0 h 65"/>
                <a:gd name="T36" fmla="*/ 28 w 57"/>
                <a:gd name="T37" fmla="*/ 0 h 65"/>
                <a:gd name="T38" fmla="*/ 24 w 57"/>
                <a:gd name="T39" fmla="*/ 0 h 65"/>
                <a:gd name="T40" fmla="*/ 9 w 57"/>
                <a:gd name="T41" fmla="*/ 20 h 65"/>
                <a:gd name="T42" fmla="*/ 9 w 57"/>
                <a:gd name="T43" fmla="*/ 30 h 65"/>
                <a:gd name="T44" fmla="*/ 0 w 57"/>
                <a:gd name="T45" fmla="*/ 60 h 65"/>
                <a:gd name="T46" fmla="*/ 4 w 57"/>
                <a:gd name="T47" fmla="*/ 65 h 65"/>
                <a:gd name="T48" fmla="*/ 9 w 57"/>
                <a:gd name="T49" fmla="*/ 65 h 65"/>
                <a:gd name="T50" fmla="*/ 14 w 57"/>
                <a:gd name="T5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65">
                  <a:moveTo>
                    <a:pt x="14" y="65"/>
                  </a:moveTo>
                  <a:lnTo>
                    <a:pt x="19" y="65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8" y="45"/>
                  </a:lnTo>
                  <a:lnTo>
                    <a:pt x="33" y="40"/>
                  </a:lnTo>
                  <a:lnTo>
                    <a:pt x="38" y="35"/>
                  </a:lnTo>
                  <a:lnTo>
                    <a:pt x="43" y="30"/>
                  </a:lnTo>
                  <a:lnTo>
                    <a:pt x="48" y="30"/>
                  </a:lnTo>
                  <a:lnTo>
                    <a:pt x="52" y="25"/>
                  </a:lnTo>
                  <a:lnTo>
                    <a:pt x="57" y="10"/>
                  </a:lnTo>
                  <a:lnTo>
                    <a:pt x="57" y="5"/>
                  </a:lnTo>
                  <a:lnTo>
                    <a:pt x="52" y="5"/>
                  </a:lnTo>
                  <a:lnTo>
                    <a:pt x="48" y="5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0" y="60"/>
                  </a:lnTo>
                  <a:lnTo>
                    <a:pt x="4" y="65"/>
                  </a:lnTo>
                  <a:lnTo>
                    <a:pt x="9" y="65"/>
                  </a:lnTo>
                  <a:lnTo>
                    <a:pt x="14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8" name="Freeform 21"/>
            <p:cNvSpPr>
              <a:spLocks/>
            </p:cNvSpPr>
            <p:nvPr/>
          </p:nvSpPr>
          <p:spPr bwMode="auto">
            <a:xfrm>
              <a:off x="2263" y="3398"/>
              <a:ext cx="43" cy="54"/>
            </a:xfrm>
            <a:custGeom>
              <a:avLst/>
              <a:gdLst>
                <a:gd name="T0" fmla="*/ 10 w 53"/>
                <a:gd name="T1" fmla="*/ 65 h 65"/>
                <a:gd name="T2" fmla="*/ 15 w 53"/>
                <a:gd name="T3" fmla="*/ 55 h 65"/>
                <a:gd name="T4" fmla="*/ 19 w 53"/>
                <a:gd name="T5" fmla="*/ 50 h 65"/>
                <a:gd name="T6" fmla="*/ 24 w 53"/>
                <a:gd name="T7" fmla="*/ 45 h 65"/>
                <a:gd name="T8" fmla="*/ 29 w 53"/>
                <a:gd name="T9" fmla="*/ 40 h 65"/>
                <a:gd name="T10" fmla="*/ 34 w 53"/>
                <a:gd name="T11" fmla="*/ 35 h 65"/>
                <a:gd name="T12" fmla="*/ 39 w 53"/>
                <a:gd name="T13" fmla="*/ 30 h 65"/>
                <a:gd name="T14" fmla="*/ 43 w 53"/>
                <a:gd name="T15" fmla="*/ 25 h 65"/>
                <a:gd name="T16" fmla="*/ 48 w 53"/>
                <a:gd name="T17" fmla="*/ 20 h 65"/>
                <a:gd name="T18" fmla="*/ 53 w 53"/>
                <a:gd name="T19" fmla="*/ 10 h 65"/>
                <a:gd name="T20" fmla="*/ 48 w 53"/>
                <a:gd name="T21" fmla="*/ 5 h 65"/>
                <a:gd name="T22" fmla="*/ 43 w 53"/>
                <a:gd name="T23" fmla="*/ 5 h 65"/>
                <a:gd name="T24" fmla="*/ 39 w 53"/>
                <a:gd name="T25" fmla="*/ 0 h 65"/>
                <a:gd name="T26" fmla="*/ 34 w 53"/>
                <a:gd name="T27" fmla="*/ 0 h 65"/>
                <a:gd name="T28" fmla="*/ 29 w 53"/>
                <a:gd name="T29" fmla="*/ 0 h 65"/>
                <a:gd name="T30" fmla="*/ 24 w 53"/>
                <a:gd name="T31" fmla="*/ 0 h 65"/>
                <a:gd name="T32" fmla="*/ 19 w 53"/>
                <a:gd name="T33" fmla="*/ 5 h 65"/>
                <a:gd name="T34" fmla="*/ 5 w 53"/>
                <a:gd name="T35" fmla="*/ 20 h 65"/>
                <a:gd name="T36" fmla="*/ 10 w 53"/>
                <a:gd name="T37" fmla="*/ 25 h 65"/>
                <a:gd name="T38" fmla="*/ 10 w 53"/>
                <a:gd name="T39" fmla="*/ 30 h 65"/>
                <a:gd name="T40" fmla="*/ 10 w 53"/>
                <a:gd name="T41" fmla="*/ 35 h 65"/>
                <a:gd name="T42" fmla="*/ 5 w 53"/>
                <a:gd name="T43" fmla="*/ 40 h 65"/>
                <a:gd name="T44" fmla="*/ 5 w 53"/>
                <a:gd name="T45" fmla="*/ 45 h 65"/>
                <a:gd name="T46" fmla="*/ 0 w 53"/>
                <a:gd name="T47" fmla="*/ 50 h 65"/>
                <a:gd name="T48" fmla="*/ 0 w 53"/>
                <a:gd name="T49" fmla="*/ 55 h 65"/>
                <a:gd name="T50" fmla="*/ 0 w 53"/>
                <a:gd name="T51" fmla="*/ 60 h 65"/>
                <a:gd name="T52" fmla="*/ 10 w 53"/>
                <a:gd name="T5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5">
                  <a:moveTo>
                    <a:pt x="10" y="65"/>
                  </a:moveTo>
                  <a:lnTo>
                    <a:pt x="15" y="55"/>
                  </a:lnTo>
                  <a:lnTo>
                    <a:pt x="19" y="50"/>
                  </a:lnTo>
                  <a:lnTo>
                    <a:pt x="24" y="45"/>
                  </a:lnTo>
                  <a:lnTo>
                    <a:pt x="29" y="40"/>
                  </a:lnTo>
                  <a:lnTo>
                    <a:pt x="34" y="35"/>
                  </a:lnTo>
                  <a:lnTo>
                    <a:pt x="39" y="30"/>
                  </a:lnTo>
                  <a:lnTo>
                    <a:pt x="43" y="25"/>
                  </a:lnTo>
                  <a:lnTo>
                    <a:pt x="48" y="20"/>
                  </a:lnTo>
                  <a:lnTo>
                    <a:pt x="53" y="1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5"/>
                  </a:lnTo>
                  <a:lnTo>
                    <a:pt x="5" y="20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50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10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9" name="Freeform 22"/>
            <p:cNvSpPr>
              <a:spLocks/>
            </p:cNvSpPr>
            <p:nvPr/>
          </p:nvSpPr>
          <p:spPr bwMode="auto">
            <a:xfrm>
              <a:off x="2255" y="3388"/>
              <a:ext cx="42" cy="56"/>
            </a:xfrm>
            <a:custGeom>
              <a:avLst/>
              <a:gdLst>
                <a:gd name="T0" fmla="*/ 9 w 52"/>
                <a:gd name="T1" fmla="*/ 66 h 66"/>
                <a:gd name="T2" fmla="*/ 14 w 52"/>
                <a:gd name="T3" fmla="*/ 56 h 66"/>
                <a:gd name="T4" fmla="*/ 19 w 52"/>
                <a:gd name="T5" fmla="*/ 51 h 66"/>
                <a:gd name="T6" fmla="*/ 24 w 52"/>
                <a:gd name="T7" fmla="*/ 46 h 66"/>
                <a:gd name="T8" fmla="*/ 24 w 52"/>
                <a:gd name="T9" fmla="*/ 36 h 66"/>
                <a:gd name="T10" fmla="*/ 33 w 52"/>
                <a:gd name="T11" fmla="*/ 31 h 66"/>
                <a:gd name="T12" fmla="*/ 38 w 52"/>
                <a:gd name="T13" fmla="*/ 31 h 66"/>
                <a:gd name="T14" fmla="*/ 43 w 52"/>
                <a:gd name="T15" fmla="*/ 26 h 66"/>
                <a:gd name="T16" fmla="*/ 48 w 52"/>
                <a:gd name="T17" fmla="*/ 21 h 66"/>
                <a:gd name="T18" fmla="*/ 52 w 52"/>
                <a:gd name="T19" fmla="*/ 11 h 66"/>
                <a:gd name="T20" fmla="*/ 48 w 52"/>
                <a:gd name="T21" fmla="*/ 6 h 66"/>
                <a:gd name="T22" fmla="*/ 43 w 52"/>
                <a:gd name="T23" fmla="*/ 6 h 66"/>
                <a:gd name="T24" fmla="*/ 38 w 52"/>
                <a:gd name="T25" fmla="*/ 0 h 66"/>
                <a:gd name="T26" fmla="*/ 33 w 52"/>
                <a:gd name="T27" fmla="*/ 0 h 66"/>
                <a:gd name="T28" fmla="*/ 28 w 52"/>
                <a:gd name="T29" fmla="*/ 0 h 66"/>
                <a:gd name="T30" fmla="*/ 24 w 52"/>
                <a:gd name="T31" fmla="*/ 0 h 66"/>
                <a:gd name="T32" fmla="*/ 19 w 52"/>
                <a:gd name="T33" fmla="*/ 6 h 66"/>
                <a:gd name="T34" fmla="*/ 4 w 52"/>
                <a:gd name="T35" fmla="*/ 21 h 66"/>
                <a:gd name="T36" fmla="*/ 9 w 52"/>
                <a:gd name="T37" fmla="*/ 26 h 66"/>
                <a:gd name="T38" fmla="*/ 9 w 52"/>
                <a:gd name="T39" fmla="*/ 31 h 66"/>
                <a:gd name="T40" fmla="*/ 4 w 52"/>
                <a:gd name="T41" fmla="*/ 36 h 66"/>
                <a:gd name="T42" fmla="*/ 4 w 52"/>
                <a:gd name="T43" fmla="*/ 41 h 66"/>
                <a:gd name="T44" fmla="*/ 4 w 52"/>
                <a:gd name="T45" fmla="*/ 46 h 66"/>
                <a:gd name="T46" fmla="*/ 0 w 52"/>
                <a:gd name="T47" fmla="*/ 51 h 66"/>
                <a:gd name="T48" fmla="*/ 0 w 52"/>
                <a:gd name="T49" fmla="*/ 56 h 66"/>
                <a:gd name="T50" fmla="*/ 0 w 52"/>
                <a:gd name="T51" fmla="*/ 61 h 66"/>
                <a:gd name="T52" fmla="*/ 9 w 52"/>
                <a:gd name="T5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66">
                  <a:moveTo>
                    <a:pt x="9" y="66"/>
                  </a:moveTo>
                  <a:lnTo>
                    <a:pt x="14" y="56"/>
                  </a:lnTo>
                  <a:lnTo>
                    <a:pt x="19" y="51"/>
                  </a:lnTo>
                  <a:lnTo>
                    <a:pt x="24" y="46"/>
                  </a:lnTo>
                  <a:lnTo>
                    <a:pt x="24" y="36"/>
                  </a:lnTo>
                  <a:lnTo>
                    <a:pt x="33" y="31"/>
                  </a:lnTo>
                  <a:lnTo>
                    <a:pt x="38" y="31"/>
                  </a:lnTo>
                  <a:lnTo>
                    <a:pt x="43" y="26"/>
                  </a:lnTo>
                  <a:lnTo>
                    <a:pt x="48" y="21"/>
                  </a:lnTo>
                  <a:lnTo>
                    <a:pt x="52" y="11"/>
                  </a:lnTo>
                  <a:lnTo>
                    <a:pt x="48" y="6"/>
                  </a:lnTo>
                  <a:lnTo>
                    <a:pt x="43" y="6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9" y="6"/>
                  </a:lnTo>
                  <a:lnTo>
                    <a:pt x="4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4" y="36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9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0" name="Freeform 23"/>
            <p:cNvSpPr>
              <a:spLocks/>
            </p:cNvSpPr>
            <p:nvPr/>
          </p:nvSpPr>
          <p:spPr bwMode="auto">
            <a:xfrm>
              <a:off x="2258" y="3393"/>
              <a:ext cx="44" cy="51"/>
            </a:xfrm>
            <a:custGeom>
              <a:avLst/>
              <a:gdLst>
                <a:gd name="T0" fmla="*/ 10 w 53"/>
                <a:gd name="T1" fmla="*/ 60 h 60"/>
                <a:gd name="T2" fmla="*/ 15 w 53"/>
                <a:gd name="T3" fmla="*/ 55 h 60"/>
                <a:gd name="T4" fmla="*/ 20 w 53"/>
                <a:gd name="T5" fmla="*/ 50 h 60"/>
                <a:gd name="T6" fmla="*/ 24 w 53"/>
                <a:gd name="T7" fmla="*/ 45 h 60"/>
                <a:gd name="T8" fmla="*/ 29 w 53"/>
                <a:gd name="T9" fmla="*/ 40 h 60"/>
                <a:gd name="T10" fmla="*/ 34 w 53"/>
                <a:gd name="T11" fmla="*/ 30 h 60"/>
                <a:gd name="T12" fmla="*/ 39 w 53"/>
                <a:gd name="T13" fmla="*/ 30 h 60"/>
                <a:gd name="T14" fmla="*/ 44 w 53"/>
                <a:gd name="T15" fmla="*/ 25 h 60"/>
                <a:gd name="T16" fmla="*/ 48 w 53"/>
                <a:gd name="T17" fmla="*/ 20 h 60"/>
                <a:gd name="T18" fmla="*/ 53 w 53"/>
                <a:gd name="T19" fmla="*/ 10 h 60"/>
                <a:gd name="T20" fmla="*/ 48 w 53"/>
                <a:gd name="T21" fmla="*/ 5 h 60"/>
                <a:gd name="T22" fmla="*/ 44 w 53"/>
                <a:gd name="T23" fmla="*/ 5 h 60"/>
                <a:gd name="T24" fmla="*/ 39 w 53"/>
                <a:gd name="T25" fmla="*/ 5 h 60"/>
                <a:gd name="T26" fmla="*/ 34 w 53"/>
                <a:gd name="T27" fmla="*/ 0 h 60"/>
                <a:gd name="T28" fmla="*/ 29 w 53"/>
                <a:gd name="T29" fmla="*/ 0 h 60"/>
                <a:gd name="T30" fmla="*/ 24 w 53"/>
                <a:gd name="T31" fmla="*/ 5 h 60"/>
                <a:gd name="T32" fmla="*/ 20 w 53"/>
                <a:gd name="T33" fmla="*/ 5 h 60"/>
                <a:gd name="T34" fmla="*/ 5 w 53"/>
                <a:gd name="T35" fmla="*/ 20 h 60"/>
                <a:gd name="T36" fmla="*/ 10 w 53"/>
                <a:gd name="T37" fmla="*/ 25 h 60"/>
                <a:gd name="T38" fmla="*/ 10 w 53"/>
                <a:gd name="T39" fmla="*/ 30 h 60"/>
                <a:gd name="T40" fmla="*/ 5 w 53"/>
                <a:gd name="T41" fmla="*/ 35 h 60"/>
                <a:gd name="T42" fmla="*/ 5 w 53"/>
                <a:gd name="T43" fmla="*/ 40 h 60"/>
                <a:gd name="T44" fmla="*/ 5 w 53"/>
                <a:gd name="T45" fmla="*/ 45 h 60"/>
                <a:gd name="T46" fmla="*/ 0 w 53"/>
                <a:gd name="T47" fmla="*/ 50 h 60"/>
                <a:gd name="T48" fmla="*/ 0 w 53"/>
                <a:gd name="T49" fmla="*/ 55 h 60"/>
                <a:gd name="T50" fmla="*/ 0 w 53"/>
                <a:gd name="T51" fmla="*/ 60 h 60"/>
                <a:gd name="T52" fmla="*/ 10 w 53"/>
                <a:gd name="T5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0">
                  <a:moveTo>
                    <a:pt x="10" y="60"/>
                  </a:moveTo>
                  <a:lnTo>
                    <a:pt x="15" y="55"/>
                  </a:lnTo>
                  <a:lnTo>
                    <a:pt x="20" y="50"/>
                  </a:lnTo>
                  <a:lnTo>
                    <a:pt x="24" y="45"/>
                  </a:lnTo>
                  <a:lnTo>
                    <a:pt x="29" y="40"/>
                  </a:lnTo>
                  <a:lnTo>
                    <a:pt x="34" y="30"/>
                  </a:lnTo>
                  <a:lnTo>
                    <a:pt x="39" y="30"/>
                  </a:lnTo>
                  <a:lnTo>
                    <a:pt x="44" y="25"/>
                  </a:lnTo>
                  <a:lnTo>
                    <a:pt x="48" y="20"/>
                  </a:lnTo>
                  <a:lnTo>
                    <a:pt x="53" y="10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39" y="5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20" y="5"/>
                  </a:lnTo>
                  <a:lnTo>
                    <a:pt x="5" y="20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5" y="35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50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1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1" name="Freeform 24"/>
            <p:cNvSpPr>
              <a:spLocks/>
            </p:cNvSpPr>
            <p:nvPr/>
          </p:nvSpPr>
          <p:spPr bwMode="auto">
            <a:xfrm>
              <a:off x="2189" y="2360"/>
              <a:ext cx="707" cy="930"/>
            </a:xfrm>
            <a:custGeom>
              <a:avLst/>
              <a:gdLst>
                <a:gd name="T0" fmla="*/ 288 w 874"/>
                <a:gd name="T1" fmla="*/ 1016 h 1107"/>
                <a:gd name="T2" fmla="*/ 278 w 874"/>
                <a:gd name="T3" fmla="*/ 880 h 1107"/>
                <a:gd name="T4" fmla="*/ 278 w 874"/>
                <a:gd name="T5" fmla="*/ 723 h 1107"/>
                <a:gd name="T6" fmla="*/ 317 w 874"/>
                <a:gd name="T7" fmla="*/ 698 h 1107"/>
                <a:gd name="T8" fmla="*/ 360 w 874"/>
                <a:gd name="T9" fmla="*/ 698 h 1107"/>
                <a:gd name="T10" fmla="*/ 389 w 874"/>
                <a:gd name="T11" fmla="*/ 682 h 1107"/>
                <a:gd name="T12" fmla="*/ 413 w 874"/>
                <a:gd name="T13" fmla="*/ 652 h 1107"/>
                <a:gd name="T14" fmla="*/ 442 w 874"/>
                <a:gd name="T15" fmla="*/ 627 h 1107"/>
                <a:gd name="T16" fmla="*/ 485 w 874"/>
                <a:gd name="T17" fmla="*/ 622 h 1107"/>
                <a:gd name="T18" fmla="*/ 523 w 874"/>
                <a:gd name="T19" fmla="*/ 622 h 1107"/>
                <a:gd name="T20" fmla="*/ 562 w 874"/>
                <a:gd name="T21" fmla="*/ 642 h 1107"/>
                <a:gd name="T22" fmla="*/ 600 w 874"/>
                <a:gd name="T23" fmla="*/ 632 h 1107"/>
                <a:gd name="T24" fmla="*/ 629 w 874"/>
                <a:gd name="T25" fmla="*/ 647 h 1107"/>
                <a:gd name="T26" fmla="*/ 658 w 874"/>
                <a:gd name="T27" fmla="*/ 632 h 1107"/>
                <a:gd name="T28" fmla="*/ 686 w 874"/>
                <a:gd name="T29" fmla="*/ 617 h 1107"/>
                <a:gd name="T30" fmla="*/ 701 w 874"/>
                <a:gd name="T31" fmla="*/ 591 h 1107"/>
                <a:gd name="T32" fmla="*/ 691 w 874"/>
                <a:gd name="T33" fmla="*/ 506 h 1107"/>
                <a:gd name="T34" fmla="*/ 730 w 874"/>
                <a:gd name="T35" fmla="*/ 374 h 1107"/>
                <a:gd name="T36" fmla="*/ 754 w 874"/>
                <a:gd name="T37" fmla="*/ 238 h 1107"/>
                <a:gd name="T38" fmla="*/ 811 w 874"/>
                <a:gd name="T39" fmla="*/ 167 h 1107"/>
                <a:gd name="T40" fmla="*/ 840 w 874"/>
                <a:gd name="T41" fmla="*/ 152 h 1107"/>
                <a:gd name="T42" fmla="*/ 864 w 874"/>
                <a:gd name="T43" fmla="*/ 136 h 1107"/>
                <a:gd name="T44" fmla="*/ 859 w 874"/>
                <a:gd name="T45" fmla="*/ 91 h 1107"/>
                <a:gd name="T46" fmla="*/ 821 w 874"/>
                <a:gd name="T47" fmla="*/ 76 h 1107"/>
                <a:gd name="T48" fmla="*/ 811 w 874"/>
                <a:gd name="T49" fmla="*/ 40 h 1107"/>
                <a:gd name="T50" fmla="*/ 754 w 874"/>
                <a:gd name="T51" fmla="*/ 0 h 1107"/>
                <a:gd name="T52" fmla="*/ 725 w 874"/>
                <a:gd name="T53" fmla="*/ 30 h 1107"/>
                <a:gd name="T54" fmla="*/ 696 w 874"/>
                <a:gd name="T55" fmla="*/ 61 h 1107"/>
                <a:gd name="T56" fmla="*/ 667 w 874"/>
                <a:gd name="T57" fmla="*/ 86 h 1107"/>
                <a:gd name="T58" fmla="*/ 638 w 874"/>
                <a:gd name="T59" fmla="*/ 106 h 1107"/>
                <a:gd name="T60" fmla="*/ 590 w 874"/>
                <a:gd name="T61" fmla="*/ 157 h 1107"/>
                <a:gd name="T62" fmla="*/ 538 w 874"/>
                <a:gd name="T63" fmla="*/ 197 h 1107"/>
                <a:gd name="T64" fmla="*/ 490 w 874"/>
                <a:gd name="T65" fmla="*/ 258 h 1107"/>
                <a:gd name="T66" fmla="*/ 432 w 874"/>
                <a:gd name="T67" fmla="*/ 364 h 1107"/>
                <a:gd name="T68" fmla="*/ 355 w 874"/>
                <a:gd name="T69" fmla="*/ 465 h 1107"/>
                <a:gd name="T70" fmla="*/ 322 w 874"/>
                <a:gd name="T71" fmla="*/ 521 h 1107"/>
                <a:gd name="T72" fmla="*/ 298 w 874"/>
                <a:gd name="T73" fmla="*/ 546 h 1107"/>
                <a:gd name="T74" fmla="*/ 269 w 874"/>
                <a:gd name="T75" fmla="*/ 566 h 1107"/>
                <a:gd name="T76" fmla="*/ 254 w 874"/>
                <a:gd name="T77" fmla="*/ 612 h 1107"/>
                <a:gd name="T78" fmla="*/ 173 w 874"/>
                <a:gd name="T79" fmla="*/ 662 h 1107"/>
                <a:gd name="T80" fmla="*/ 101 w 874"/>
                <a:gd name="T81" fmla="*/ 667 h 1107"/>
                <a:gd name="T82" fmla="*/ 34 w 874"/>
                <a:gd name="T83" fmla="*/ 647 h 1107"/>
                <a:gd name="T84" fmla="*/ 91 w 874"/>
                <a:gd name="T85" fmla="*/ 824 h 1107"/>
                <a:gd name="T86" fmla="*/ 115 w 874"/>
                <a:gd name="T87" fmla="*/ 809 h 1107"/>
                <a:gd name="T88" fmla="*/ 139 w 874"/>
                <a:gd name="T89" fmla="*/ 814 h 1107"/>
                <a:gd name="T90" fmla="*/ 178 w 874"/>
                <a:gd name="T91" fmla="*/ 794 h 1107"/>
                <a:gd name="T92" fmla="*/ 192 w 874"/>
                <a:gd name="T93" fmla="*/ 819 h 1107"/>
                <a:gd name="T94" fmla="*/ 182 w 874"/>
                <a:gd name="T95" fmla="*/ 854 h 1107"/>
                <a:gd name="T96" fmla="*/ 192 w 874"/>
                <a:gd name="T97" fmla="*/ 915 h 1107"/>
                <a:gd name="T98" fmla="*/ 197 w 874"/>
                <a:gd name="T99" fmla="*/ 950 h 1107"/>
                <a:gd name="T100" fmla="*/ 187 w 874"/>
                <a:gd name="T101" fmla="*/ 986 h 1107"/>
                <a:gd name="T102" fmla="*/ 221 w 874"/>
                <a:gd name="T103" fmla="*/ 991 h 1107"/>
                <a:gd name="T104" fmla="*/ 250 w 874"/>
                <a:gd name="T105" fmla="*/ 1016 h 1107"/>
                <a:gd name="T106" fmla="*/ 250 w 874"/>
                <a:gd name="T107" fmla="*/ 107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74" h="1107">
                  <a:moveTo>
                    <a:pt x="259" y="1107"/>
                  </a:moveTo>
                  <a:lnTo>
                    <a:pt x="269" y="1087"/>
                  </a:lnTo>
                  <a:lnTo>
                    <a:pt x="274" y="1072"/>
                  </a:lnTo>
                  <a:lnTo>
                    <a:pt x="278" y="1052"/>
                  </a:lnTo>
                  <a:lnTo>
                    <a:pt x="288" y="1036"/>
                  </a:lnTo>
                  <a:lnTo>
                    <a:pt x="288" y="1016"/>
                  </a:lnTo>
                  <a:lnTo>
                    <a:pt x="293" y="1001"/>
                  </a:lnTo>
                  <a:lnTo>
                    <a:pt x="293" y="986"/>
                  </a:lnTo>
                  <a:lnTo>
                    <a:pt x="293" y="966"/>
                  </a:lnTo>
                  <a:lnTo>
                    <a:pt x="283" y="940"/>
                  </a:lnTo>
                  <a:lnTo>
                    <a:pt x="278" y="910"/>
                  </a:lnTo>
                  <a:lnTo>
                    <a:pt x="278" y="880"/>
                  </a:lnTo>
                  <a:lnTo>
                    <a:pt x="278" y="849"/>
                  </a:lnTo>
                  <a:lnTo>
                    <a:pt x="278" y="819"/>
                  </a:lnTo>
                  <a:lnTo>
                    <a:pt x="278" y="789"/>
                  </a:lnTo>
                  <a:lnTo>
                    <a:pt x="278" y="758"/>
                  </a:lnTo>
                  <a:lnTo>
                    <a:pt x="278" y="733"/>
                  </a:lnTo>
                  <a:lnTo>
                    <a:pt x="278" y="723"/>
                  </a:lnTo>
                  <a:lnTo>
                    <a:pt x="288" y="718"/>
                  </a:lnTo>
                  <a:lnTo>
                    <a:pt x="293" y="713"/>
                  </a:lnTo>
                  <a:lnTo>
                    <a:pt x="298" y="708"/>
                  </a:lnTo>
                  <a:lnTo>
                    <a:pt x="302" y="703"/>
                  </a:lnTo>
                  <a:lnTo>
                    <a:pt x="307" y="703"/>
                  </a:lnTo>
                  <a:lnTo>
                    <a:pt x="317" y="698"/>
                  </a:lnTo>
                  <a:lnTo>
                    <a:pt x="322" y="698"/>
                  </a:lnTo>
                  <a:lnTo>
                    <a:pt x="331" y="698"/>
                  </a:lnTo>
                  <a:lnTo>
                    <a:pt x="336" y="698"/>
                  </a:lnTo>
                  <a:lnTo>
                    <a:pt x="346" y="698"/>
                  </a:lnTo>
                  <a:lnTo>
                    <a:pt x="350" y="698"/>
                  </a:lnTo>
                  <a:lnTo>
                    <a:pt x="360" y="698"/>
                  </a:lnTo>
                  <a:lnTo>
                    <a:pt x="365" y="698"/>
                  </a:lnTo>
                  <a:lnTo>
                    <a:pt x="370" y="698"/>
                  </a:lnTo>
                  <a:lnTo>
                    <a:pt x="379" y="693"/>
                  </a:lnTo>
                  <a:lnTo>
                    <a:pt x="384" y="693"/>
                  </a:lnTo>
                  <a:lnTo>
                    <a:pt x="389" y="688"/>
                  </a:lnTo>
                  <a:lnTo>
                    <a:pt x="389" y="682"/>
                  </a:lnTo>
                  <a:lnTo>
                    <a:pt x="394" y="677"/>
                  </a:lnTo>
                  <a:lnTo>
                    <a:pt x="398" y="672"/>
                  </a:lnTo>
                  <a:lnTo>
                    <a:pt x="403" y="667"/>
                  </a:lnTo>
                  <a:lnTo>
                    <a:pt x="408" y="662"/>
                  </a:lnTo>
                  <a:lnTo>
                    <a:pt x="413" y="657"/>
                  </a:lnTo>
                  <a:lnTo>
                    <a:pt x="413" y="652"/>
                  </a:lnTo>
                  <a:lnTo>
                    <a:pt x="418" y="647"/>
                  </a:lnTo>
                  <a:lnTo>
                    <a:pt x="422" y="642"/>
                  </a:lnTo>
                  <a:lnTo>
                    <a:pt x="427" y="637"/>
                  </a:lnTo>
                  <a:lnTo>
                    <a:pt x="432" y="637"/>
                  </a:lnTo>
                  <a:lnTo>
                    <a:pt x="437" y="632"/>
                  </a:lnTo>
                  <a:lnTo>
                    <a:pt x="442" y="627"/>
                  </a:lnTo>
                  <a:lnTo>
                    <a:pt x="446" y="627"/>
                  </a:lnTo>
                  <a:lnTo>
                    <a:pt x="456" y="627"/>
                  </a:lnTo>
                  <a:lnTo>
                    <a:pt x="461" y="627"/>
                  </a:lnTo>
                  <a:lnTo>
                    <a:pt x="470" y="627"/>
                  </a:lnTo>
                  <a:lnTo>
                    <a:pt x="475" y="627"/>
                  </a:lnTo>
                  <a:lnTo>
                    <a:pt x="485" y="622"/>
                  </a:lnTo>
                  <a:lnTo>
                    <a:pt x="490" y="622"/>
                  </a:lnTo>
                  <a:lnTo>
                    <a:pt x="499" y="622"/>
                  </a:lnTo>
                  <a:lnTo>
                    <a:pt x="504" y="622"/>
                  </a:lnTo>
                  <a:lnTo>
                    <a:pt x="514" y="622"/>
                  </a:lnTo>
                  <a:lnTo>
                    <a:pt x="518" y="622"/>
                  </a:lnTo>
                  <a:lnTo>
                    <a:pt x="523" y="622"/>
                  </a:lnTo>
                  <a:lnTo>
                    <a:pt x="528" y="622"/>
                  </a:lnTo>
                  <a:lnTo>
                    <a:pt x="538" y="627"/>
                  </a:lnTo>
                  <a:lnTo>
                    <a:pt x="542" y="632"/>
                  </a:lnTo>
                  <a:lnTo>
                    <a:pt x="547" y="637"/>
                  </a:lnTo>
                  <a:lnTo>
                    <a:pt x="552" y="642"/>
                  </a:lnTo>
                  <a:lnTo>
                    <a:pt x="562" y="642"/>
                  </a:lnTo>
                  <a:lnTo>
                    <a:pt x="566" y="637"/>
                  </a:lnTo>
                  <a:lnTo>
                    <a:pt x="571" y="637"/>
                  </a:lnTo>
                  <a:lnTo>
                    <a:pt x="581" y="632"/>
                  </a:lnTo>
                  <a:lnTo>
                    <a:pt x="586" y="627"/>
                  </a:lnTo>
                  <a:lnTo>
                    <a:pt x="595" y="627"/>
                  </a:lnTo>
                  <a:lnTo>
                    <a:pt x="600" y="632"/>
                  </a:lnTo>
                  <a:lnTo>
                    <a:pt x="605" y="637"/>
                  </a:lnTo>
                  <a:lnTo>
                    <a:pt x="610" y="637"/>
                  </a:lnTo>
                  <a:lnTo>
                    <a:pt x="614" y="637"/>
                  </a:lnTo>
                  <a:lnTo>
                    <a:pt x="619" y="642"/>
                  </a:lnTo>
                  <a:lnTo>
                    <a:pt x="624" y="647"/>
                  </a:lnTo>
                  <a:lnTo>
                    <a:pt x="629" y="647"/>
                  </a:lnTo>
                  <a:lnTo>
                    <a:pt x="634" y="652"/>
                  </a:lnTo>
                  <a:lnTo>
                    <a:pt x="638" y="647"/>
                  </a:lnTo>
                  <a:lnTo>
                    <a:pt x="643" y="647"/>
                  </a:lnTo>
                  <a:lnTo>
                    <a:pt x="648" y="642"/>
                  </a:lnTo>
                  <a:lnTo>
                    <a:pt x="653" y="637"/>
                  </a:lnTo>
                  <a:lnTo>
                    <a:pt x="658" y="632"/>
                  </a:lnTo>
                  <a:lnTo>
                    <a:pt x="662" y="627"/>
                  </a:lnTo>
                  <a:lnTo>
                    <a:pt x="667" y="622"/>
                  </a:lnTo>
                  <a:lnTo>
                    <a:pt x="672" y="622"/>
                  </a:lnTo>
                  <a:lnTo>
                    <a:pt x="677" y="617"/>
                  </a:lnTo>
                  <a:lnTo>
                    <a:pt x="682" y="617"/>
                  </a:lnTo>
                  <a:lnTo>
                    <a:pt x="686" y="617"/>
                  </a:lnTo>
                  <a:lnTo>
                    <a:pt x="691" y="617"/>
                  </a:lnTo>
                  <a:lnTo>
                    <a:pt x="696" y="617"/>
                  </a:lnTo>
                  <a:lnTo>
                    <a:pt x="706" y="617"/>
                  </a:lnTo>
                  <a:lnTo>
                    <a:pt x="710" y="622"/>
                  </a:lnTo>
                  <a:lnTo>
                    <a:pt x="706" y="607"/>
                  </a:lnTo>
                  <a:lnTo>
                    <a:pt x="701" y="591"/>
                  </a:lnTo>
                  <a:lnTo>
                    <a:pt x="696" y="576"/>
                  </a:lnTo>
                  <a:lnTo>
                    <a:pt x="691" y="561"/>
                  </a:lnTo>
                  <a:lnTo>
                    <a:pt x="691" y="551"/>
                  </a:lnTo>
                  <a:lnTo>
                    <a:pt x="686" y="536"/>
                  </a:lnTo>
                  <a:lnTo>
                    <a:pt x="691" y="521"/>
                  </a:lnTo>
                  <a:lnTo>
                    <a:pt x="691" y="506"/>
                  </a:lnTo>
                  <a:lnTo>
                    <a:pt x="706" y="480"/>
                  </a:lnTo>
                  <a:lnTo>
                    <a:pt x="710" y="465"/>
                  </a:lnTo>
                  <a:lnTo>
                    <a:pt x="715" y="440"/>
                  </a:lnTo>
                  <a:lnTo>
                    <a:pt x="720" y="420"/>
                  </a:lnTo>
                  <a:lnTo>
                    <a:pt x="725" y="394"/>
                  </a:lnTo>
                  <a:lnTo>
                    <a:pt x="730" y="374"/>
                  </a:lnTo>
                  <a:lnTo>
                    <a:pt x="730" y="349"/>
                  </a:lnTo>
                  <a:lnTo>
                    <a:pt x="734" y="323"/>
                  </a:lnTo>
                  <a:lnTo>
                    <a:pt x="734" y="303"/>
                  </a:lnTo>
                  <a:lnTo>
                    <a:pt x="739" y="283"/>
                  </a:lnTo>
                  <a:lnTo>
                    <a:pt x="744" y="258"/>
                  </a:lnTo>
                  <a:lnTo>
                    <a:pt x="754" y="238"/>
                  </a:lnTo>
                  <a:lnTo>
                    <a:pt x="758" y="222"/>
                  </a:lnTo>
                  <a:lnTo>
                    <a:pt x="773" y="202"/>
                  </a:lnTo>
                  <a:lnTo>
                    <a:pt x="787" y="187"/>
                  </a:lnTo>
                  <a:lnTo>
                    <a:pt x="802" y="172"/>
                  </a:lnTo>
                  <a:lnTo>
                    <a:pt x="806" y="172"/>
                  </a:lnTo>
                  <a:lnTo>
                    <a:pt x="811" y="167"/>
                  </a:lnTo>
                  <a:lnTo>
                    <a:pt x="816" y="167"/>
                  </a:lnTo>
                  <a:lnTo>
                    <a:pt x="821" y="162"/>
                  </a:lnTo>
                  <a:lnTo>
                    <a:pt x="826" y="162"/>
                  </a:lnTo>
                  <a:lnTo>
                    <a:pt x="830" y="157"/>
                  </a:lnTo>
                  <a:lnTo>
                    <a:pt x="835" y="157"/>
                  </a:lnTo>
                  <a:lnTo>
                    <a:pt x="840" y="152"/>
                  </a:lnTo>
                  <a:lnTo>
                    <a:pt x="845" y="152"/>
                  </a:lnTo>
                  <a:lnTo>
                    <a:pt x="850" y="147"/>
                  </a:lnTo>
                  <a:lnTo>
                    <a:pt x="854" y="147"/>
                  </a:lnTo>
                  <a:lnTo>
                    <a:pt x="859" y="141"/>
                  </a:lnTo>
                  <a:lnTo>
                    <a:pt x="859" y="136"/>
                  </a:lnTo>
                  <a:lnTo>
                    <a:pt x="864" y="136"/>
                  </a:lnTo>
                  <a:lnTo>
                    <a:pt x="869" y="131"/>
                  </a:lnTo>
                  <a:lnTo>
                    <a:pt x="874" y="131"/>
                  </a:lnTo>
                  <a:lnTo>
                    <a:pt x="874" y="96"/>
                  </a:lnTo>
                  <a:lnTo>
                    <a:pt x="869" y="91"/>
                  </a:lnTo>
                  <a:lnTo>
                    <a:pt x="864" y="91"/>
                  </a:lnTo>
                  <a:lnTo>
                    <a:pt x="859" y="91"/>
                  </a:lnTo>
                  <a:lnTo>
                    <a:pt x="850" y="86"/>
                  </a:lnTo>
                  <a:lnTo>
                    <a:pt x="845" y="86"/>
                  </a:lnTo>
                  <a:lnTo>
                    <a:pt x="840" y="86"/>
                  </a:lnTo>
                  <a:lnTo>
                    <a:pt x="830" y="86"/>
                  </a:lnTo>
                  <a:lnTo>
                    <a:pt x="826" y="81"/>
                  </a:lnTo>
                  <a:lnTo>
                    <a:pt x="821" y="76"/>
                  </a:lnTo>
                  <a:lnTo>
                    <a:pt x="816" y="71"/>
                  </a:lnTo>
                  <a:lnTo>
                    <a:pt x="816" y="61"/>
                  </a:lnTo>
                  <a:lnTo>
                    <a:pt x="811" y="56"/>
                  </a:lnTo>
                  <a:lnTo>
                    <a:pt x="811" y="50"/>
                  </a:lnTo>
                  <a:lnTo>
                    <a:pt x="811" y="45"/>
                  </a:lnTo>
                  <a:lnTo>
                    <a:pt x="811" y="40"/>
                  </a:lnTo>
                  <a:lnTo>
                    <a:pt x="811" y="30"/>
                  </a:lnTo>
                  <a:lnTo>
                    <a:pt x="816" y="30"/>
                  </a:lnTo>
                  <a:lnTo>
                    <a:pt x="816" y="25"/>
                  </a:lnTo>
                  <a:lnTo>
                    <a:pt x="859" y="10"/>
                  </a:lnTo>
                  <a:lnTo>
                    <a:pt x="859" y="5"/>
                  </a:lnTo>
                  <a:lnTo>
                    <a:pt x="754" y="0"/>
                  </a:lnTo>
                  <a:lnTo>
                    <a:pt x="749" y="5"/>
                  </a:lnTo>
                  <a:lnTo>
                    <a:pt x="749" y="10"/>
                  </a:lnTo>
                  <a:lnTo>
                    <a:pt x="744" y="15"/>
                  </a:lnTo>
                  <a:lnTo>
                    <a:pt x="734" y="20"/>
                  </a:lnTo>
                  <a:lnTo>
                    <a:pt x="734" y="25"/>
                  </a:lnTo>
                  <a:lnTo>
                    <a:pt x="725" y="30"/>
                  </a:lnTo>
                  <a:lnTo>
                    <a:pt x="720" y="35"/>
                  </a:lnTo>
                  <a:lnTo>
                    <a:pt x="715" y="40"/>
                  </a:lnTo>
                  <a:lnTo>
                    <a:pt x="710" y="45"/>
                  </a:lnTo>
                  <a:lnTo>
                    <a:pt x="706" y="50"/>
                  </a:lnTo>
                  <a:lnTo>
                    <a:pt x="701" y="56"/>
                  </a:lnTo>
                  <a:lnTo>
                    <a:pt x="696" y="61"/>
                  </a:lnTo>
                  <a:lnTo>
                    <a:pt x="691" y="66"/>
                  </a:lnTo>
                  <a:lnTo>
                    <a:pt x="686" y="71"/>
                  </a:lnTo>
                  <a:lnTo>
                    <a:pt x="682" y="76"/>
                  </a:lnTo>
                  <a:lnTo>
                    <a:pt x="677" y="76"/>
                  </a:lnTo>
                  <a:lnTo>
                    <a:pt x="672" y="81"/>
                  </a:lnTo>
                  <a:lnTo>
                    <a:pt x="667" y="86"/>
                  </a:lnTo>
                  <a:lnTo>
                    <a:pt x="662" y="86"/>
                  </a:lnTo>
                  <a:lnTo>
                    <a:pt x="658" y="91"/>
                  </a:lnTo>
                  <a:lnTo>
                    <a:pt x="653" y="91"/>
                  </a:lnTo>
                  <a:lnTo>
                    <a:pt x="648" y="96"/>
                  </a:lnTo>
                  <a:lnTo>
                    <a:pt x="643" y="101"/>
                  </a:lnTo>
                  <a:lnTo>
                    <a:pt x="638" y="106"/>
                  </a:lnTo>
                  <a:lnTo>
                    <a:pt x="634" y="116"/>
                  </a:lnTo>
                  <a:lnTo>
                    <a:pt x="624" y="126"/>
                  </a:lnTo>
                  <a:lnTo>
                    <a:pt x="614" y="136"/>
                  </a:lnTo>
                  <a:lnTo>
                    <a:pt x="605" y="141"/>
                  </a:lnTo>
                  <a:lnTo>
                    <a:pt x="600" y="152"/>
                  </a:lnTo>
                  <a:lnTo>
                    <a:pt x="590" y="157"/>
                  </a:lnTo>
                  <a:lnTo>
                    <a:pt x="581" y="167"/>
                  </a:lnTo>
                  <a:lnTo>
                    <a:pt x="571" y="172"/>
                  </a:lnTo>
                  <a:lnTo>
                    <a:pt x="562" y="177"/>
                  </a:lnTo>
                  <a:lnTo>
                    <a:pt x="557" y="187"/>
                  </a:lnTo>
                  <a:lnTo>
                    <a:pt x="547" y="192"/>
                  </a:lnTo>
                  <a:lnTo>
                    <a:pt x="538" y="197"/>
                  </a:lnTo>
                  <a:lnTo>
                    <a:pt x="528" y="202"/>
                  </a:lnTo>
                  <a:lnTo>
                    <a:pt x="518" y="212"/>
                  </a:lnTo>
                  <a:lnTo>
                    <a:pt x="514" y="217"/>
                  </a:lnTo>
                  <a:lnTo>
                    <a:pt x="504" y="222"/>
                  </a:lnTo>
                  <a:lnTo>
                    <a:pt x="494" y="238"/>
                  </a:lnTo>
                  <a:lnTo>
                    <a:pt x="490" y="258"/>
                  </a:lnTo>
                  <a:lnTo>
                    <a:pt x="480" y="278"/>
                  </a:lnTo>
                  <a:lnTo>
                    <a:pt x="470" y="298"/>
                  </a:lnTo>
                  <a:lnTo>
                    <a:pt x="461" y="313"/>
                  </a:lnTo>
                  <a:lnTo>
                    <a:pt x="451" y="334"/>
                  </a:lnTo>
                  <a:lnTo>
                    <a:pt x="442" y="349"/>
                  </a:lnTo>
                  <a:lnTo>
                    <a:pt x="432" y="364"/>
                  </a:lnTo>
                  <a:lnTo>
                    <a:pt x="418" y="384"/>
                  </a:lnTo>
                  <a:lnTo>
                    <a:pt x="408" y="399"/>
                  </a:lnTo>
                  <a:lnTo>
                    <a:pt x="394" y="414"/>
                  </a:lnTo>
                  <a:lnTo>
                    <a:pt x="384" y="430"/>
                  </a:lnTo>
                  <a:lnTo>
                    <a:pt x="370" y="445"/>
                  </a:lnTo>
                  <a:lnTo>
                    <a:pt x="355" y="465"/>
                  </a:lnTo>
                  <a:lnTo>
                    <a:pt x="341" y="480"/>
                  </a:lnTo>
                  <a:lnTo>
                    <a:pt x="331" y="495"/>
                  </a:lnTo>
                  <a:lnTo>
                    <a:pt x="326" y="500"/>
                  </a:lnTo>
                  <a:lnTo>
                    <a:pt x="326" y="511"/>
                  </a:lnTo>
                  <a:lnTo>
                    <a:pt x="326" y="516"/>
                  </a:lnTo>
                  <a:lnTo>
                    <a:pt x="322" y="521"/>
                  </a:lnTo>
                  <a:lnTo>
                    <a:pt x="322" y="526"/>
                  </a:lnTo>
                  <a:lnTo>
                    <a:pt x="317" y="531"/>
                  </a:lnTo>
                  <a:lnTo>
                    <a:pt x="312" y="536"/>
                  </a:lnTo>
                  <a:lnTo>
                    <a:pt x="307" y="541"/>
                  </a:lnTo>
                  <a:lnTo>
                    <a:pt x="302" y="541"/>
                  </a:lnTo>
                  <a:lnTo>
                    <a:pt x="298" y="546"/>
                  </a:lnTo>
                  <a:lnTo>
                    <a:pt x="293" y="551"/>
                  </a:lnTo>
                  <a:lnTo>
                    <a:pt x="288" y="551"/>
                  </a:lnTo>
                  <a:lnTo>
                    <a:pt x="283" y="556"/>
                  </a:lnTo>
                  <a:lnTo>
                    <a:pt x="278" y="561"/>
                  </a:lnTo>
                  <a:lnTo>
                    <a:pt x="274" y="561"/>
                  </a:lnTo>
                  <a:lnTo>
                    <a:pt x="269" y="566"/>
                  </a:lnTo>
                  <a:lnTo>
                    <a:pt x="264" y="571"/>
                  </a:lnTo>
                  <a:lnTo>
                    <a:pt x="264" y="581"/>
                  </a:lnTo>
                  <a:lnTo>
                    <a:pt x="259" y="586"/>
                  </a:lnTo>
                  <a:lnTo>
                    <a:pt x="259" y="597"/>
                  </a:lnTo>
                  <a:lnTo>
                    <a:pt x="254" y="602"/>
                  </a:lnTo>
                  <a:lnTo>
                    <a:pt x="254" y="612"/>
                  </a:lnTo>
                  <a:lnTo>
                    <a:pt x="250" y="617"/>
                  </a:lnTo>
                  <a:lnTo>
                    <a:pt x="240" y="622"/>
                  </a:lnTo>
                  <a:lnTo>
                    <a:pt x="216" y="622"/>
                  </a:lnTo>
                  <a:lnTo>
                    <a:pt x="197" y="652"/>
                  </a:lnTo>
                  <a:lnTo>
                    <a:pt x="187" y="657"/>
                  </a:lnTo>
                  <a:lnTo>
                    <a:pt x="173" y="662"/>
                  </a:lnTo>
                  <a:lnTo>
                    <a:pt x="163" y="667"/>
                  </a:lnTo>
                  <a:lnTo>
                    <a:pt x="149" y="667"/>
                  </a:lnTo>
                  <a:lnTo>
                    <a:pt x="139" y="667"/>
                  </a:lnTo>
                  <a:lnTo>
                    <a:pt x="125" y="667"/>
                  </a:lnTo>
                  <a:lnTo>
                    <a:pt x="115" y="667"/>
                  </a:lnTo>
                  <a:lnTo>
                    <a:pt x="101" y="667"/>
                  </a:lnTo>
                  <a:lnTo>
                    <a:pt x="91" y="662"/>
                  </a:lnTo>
                  <a:lnTo>
                    <a:pt x="82" y="662"/>
                  </a:lnTo>
                  <a:lnTo>
                    <a:pt x="67" y="657"/>
                  </a:lnTo>
                  <a:lnTo>
                    <a:pt x="58" y="657"/>
                  </a:lnTo>
                  <a:lnTo>
                    <a:pt x="43" y="652"/>
                  </a:lnTo>
                  <a:lnTo>
                    <a:pt x="34" y="647"/>
                  </a:lnTo>
                  <a:lnTo>
                    <a:pt x="19" y="647"/>
                  </a:lnTo>
                  <a:lnTo>
                    <a:pt x="10" y="642"/>
                  </a:lnTo>
                  <a:lnTo>
                    <a:pt x="5" y="647"/>
                  </a:lnTo>
                  <a:lnTo>
                    <a:pt x="5" y="652"/>
                  </a:lnTo>
                  <a:lnTo>
                    <a:pt x="0" y="657"/>
                  </a:lnTo>
                  <a:lnTo>
                    <a:pt x="91" y="824"/>
                  </a:lnTo>
                  <a:lnTo>
                    <a:pt x="96" y="819"/>
                  </a:lnTo>
                  <a:lnTo>
                    <a:pt x="101" y="814"/>
                  </a:lnTo>
                  <a:lnTo>
                    <a:pt x="106" y="814"/>
                  </a:lnTo>
                  <a:lnTo>
                    <a:pt x="106" y="809"/>
                  </a:lnTo>
                  <a:lnTo>
                    <a:pt x="110" y="809"/>
                  </a:lnTo>
                  <a:lnTo>
                    <a:pt x="115" y="809"/>
                  </a:lnTo>
                  <a:lnTo>
                    <a:pt x="120" y="804"/>
                  </a:lnTo>
                  <a:lnTo>
                    <a:pt x="125" y="809"/>
                  </a:lnTo>
                  <a:lnTo>
                    <a:pt x="130" y="809"/>
                  </a:lnTo>
                  <a:lnTo>
                    <a:pt x="134" y="809"/>
                  </a:lnTo>
                  <a:lnTo>
                    <a:pt x="139" y="809"/>
                  </a:lnTo>
                  <a:lnTo>
                    <a:pt x="139" y="814"/>
                  </a:lnTo>
                  <a:lnTo>
                    <a:pt x="144" y="814"/>
                  </a:lnTo>
                  <a:lnTo>
                    <a:pt x="149" y="814"/>
                  </a:lnTo>
                  <a:lnTo>
                    <a:pt x="154" y="809"/>
                  </a:lnTo>
                  <a:lnTo>
                    <a:pt x="154" y="804"/>
                  </a:lnTo>
                  <a:lnTo>
                    <a:pt x="173" y="789"/>
                  </a:lnTo>
                  <a:lnTo>
                    <a:pt x="178" y="794"/>
                  </a:lnTo>
                  <a:lnTo>
                    <a:pt x="182" y="794"/>
                  </a:lnTo>
                  <a:lnTo>
                    <a:pt x="182" y="799"/>
                  </a:lnTo>
                  <a:lnTo>
                    <a:pt x="187" y="804"/>
                  </a:lnTo>
                  <a:lnTo>
                    <a:pt x="192" y="809"/>
                  </a:lnTo>
                  <a:lnTo>
                    <a:pt x="192" y="814"/>
                  </a:lnTo>
                  <a:lnTo>
                    <a:pt x="192" y="819"/>
                  </a:lnTo>
                  <a:lnTo>
                    <a:pt x="192" y="824"/>
                  </a:lnTo>
                  <a:lnTo>
                    <a:pt x="197" y="829"/>
                  </a:lnTo>
                  <a:lnTo>
                    <a:pt x="192" y="834"/>
                  </a:lnTo>
                  <a:lnTo>
                    <a:pt x="192" y="844"/>
                  </a:lnTo>
                  <a:lnTo>
                    <a:pt x="187" y="849"/>
                  </a:lnTo>
                  <a:lnTo>
                    <a:pt x="182" y="854"/>
                  </a:lnTo>
                  <a:lnTo>
                    <a:pt x="173" y="880"/>
                  </a:lnTo>
                  <a:lnTo>
                    <a:pt x="182" y="885"/>
                  </a:lnTo>
                  <a:lnTo>
                    <a:pt x="182" y="890"/>
                  </a:lnTo>
                  <a:lnTo>
                    <a:pt x="187" y="900"/>
                  </a:lnTo>
                  <a:lnTo>
                    <a:pt x="187" y="905"/>
                  </a:lnTo>
                  <a:lnTo>
                    <a:pt x="192" y="915"/>
                  </a:lnTo>
                  <a:lnTo>
                    <a:pt x="192" y="920"/>
                  </a:lnTo>
                  <a:lnTo>
                    <a:pt x="197" y="930"/>
                  </a:lnTo>
                  <a:lnTo>
                    <a:pt x="197" y="935"/>
                  </a:lnTo>
                  <a:lnTo>
                    <a:pt x="197" y="940"/>
                  </a:lnTo>
                  <a:lnTo>
                    <a:pt x="197" y="945"/>
                  </a:lnTo>
                  <a:lnTo>
                    <a:pt x="197" y="950"/>
                  </a:lnTo>
                  <a:lnTo>
                    <a:pt x="197" y="955"/>
                  </a:lnTo>
                  <a:lnTo>
                    <a:pt x="197" y="961"/>
                  </a:lnTo>
                  <a:lnTo>
                    <a:pt x="192" y="966"/>
                  </a:lnTo>
                  <a:lnTo>
                    <a:pt x="192" y="971"/>
                  </a:lnTo>
                  <a:lnTo>
                    <a:pt x="187" y="976"/>
                  </a:lnTo>
                  <a:lnTo>
                    <a:pt x="187" y="986"/>
                  </a:lnTo>
                  <a:lnTo>
                    <a:pt x="192" y="986"/>
                  </a:lnTo>
                  <a:lnTo>
                    <a:pt x="197" y="986"/>
                  </a:lnTo>
                  <a:lnTo>
                    <a:pt x="206" y="986"/>
                  </a:lnTo>
                  <a:lnTo>
                    <a:pt x="211" y="991"/>
                  </a:lnTo>
                  <a:lnTo>
                    <a:pt x="216" y="991"/>
                  </a:lnTo>
                  <a:lnTo>
                    <a:pt x="221" y="991"/>
                  </a:lnTo>
                  <a:lnTo>
                    <a:pt x="226" y="996"/>
                  </a:lnTo>
                  <a:lnTo>
                    <a:pt x="230" y="996"/>
                  </a:lnTo>
                  <a:lnTo>
                    <a:pt x="235" y="1001"/>
                  </a:lnTo>
                  <a:lnTo>
                    <a:pt x="240" y="1006"/>
                  </a:lnTo>
                  <a:lnTo>
                    <a:pt x="245" y="1011"/>
                  </a:lnTo>
                  <a:lnTo>
                    <a:pt x="250" y="1016"/>
                  </a:lnTo>
                  <a:lnTo>
                    <a:pt x="250" y="1021"/>
                  </a:lnTo>
                  <a:lnTo>
                    <a:pt x="254" y="1021"/>
                  </a:lnTo>
                  <a:lnTo>
                    <a:pt x="259" y="1036"/>
                  </a:lnTo>
                  <a:lnTo>
                    <a:pt x="259" y="1052"/>
                  </a:lnTo>
                  <a:lnTo>
                    <a:pt x="254" y="1062"/>
                  </a:lnTo>
                  <a:lnTo>
                    <a:pt x="250" y="1072"/>
                  </a:lnTo>
                  <a:lnTo>
                    <a:pt x="230" y="1082"/>
                  </a:lnTo>
                  <a:lnTo>
                    <a:pt x="259" y="1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2" name="Freeform 25"/>
            <p:cNvSpPr>
              <a:spLocks/>
            </p:cNvSpPr>
            <p:nvPr/>
          </p:nvSpPr>
          <p:spPr bwMode="auto">
            <a:xfrm>
              <a:off x="2180" y="2353"/>
              <a:ext cx="709" cy="925"/>
            </a:xfrm>
            <a:custGeom>
              <a:avLst/>
              <a:gdLst>
                <a:gd name="T0" fmla="*/ 288 w 874"/>
                <a:gd name="T1" fmla="*/ 1016 h 1102"/>
                <a:gd name="T2" fmla="*/ 279 w 874"/>
                <a:gd name="T3" fmla="*/ 880 h 1102"/>
                <a:gd name="T4" fmla="*/ 279 w 874"/>
                <a:gd name="T5" fmla="*/ 723 h 1102"/>
                <a:gd name="T6" fmla="*/ 317 w 874"/>
                <a:gd name="T7" fmla="*/ 698 h 1102"/>
                <a:gd name="T8" fmla="*/ 356 w 874"/>
                <a:gd name="T9" fmla="*/ 692 h 1102"/>
                <a:gd name="T10" fmla="*/ 389 w 874"/>
                <a:gd name="T11" fmla="*/ 682 h 1102"/>
                <a:gd name="T12" fmla="*/ 413 w 874"/>
                <a:gd name="T13" fmla="*/ 652 h 1102"/>
                <a:gd name="T14" fmla="*/ 442 w 874"/>
                <a:gd name="T15" fmla="*/ 627 h 1102"/>
                <a:gd name="T16" fmla="*/ 485 w 874"/>
                <a:gd name="T17" fmla="*/ 622 h 1102"/>
                <a:gd name="T18" fmla="*/ 524 w 874"/>
                <a:gd name="T19" fmla="*/ 622 h 1102"/>
                <a:gd name="T20" fmla="*/ 557 w 874"/>
                <a:gd name="T21" fmla="*/ 637 h 1102"/>
                <a:gd name="T22" fmla="*/ 600 w 874"/>
                <a:gd name="T23" fmla="*/ 627 h 1102"/>
                <a:gd name="T24" fmla="*/ 624 w 874"/>
                <a:gd name="T25" fmla="*/ 642 h 1102"/>
                <a:gd name="T26" fmla="*/ 653 w 874"/>
                <a:gd name="T27" fmla="*/ 637 h 1102"/>
                <a:gd name="T28" fmla="*/ 682 w 874"/>
                <a:gd name="T29" fmla="*/ 617 h 1102"/>
                <a:gd name="T30" fmla="*/ 706 w 874"/>
                <a:gd name="T31" fmla="*/ 607 h 1102"/>
                <a:gd name="T32" fmla="*/ 687 w 874"/>
                <a:gd name="T33" fmla="*/ 516 h 1102"/>
                <a:gd name="T34" fmla="*/ 725 w 874"/>
                <a:gd name="T35" fmla="*/ 394 h 1102"/>
                <a:gd name="T36" fmla="*/ 744 w 874"/>
                <a:gd name="T37" fmla="*/ 258 h 1102"/>
                <a:gd name="T38" fmla="*/ 807 w 874"/>
                <a:gd name="T39" fmla="*/ 172 h 1102"/>
                <a:gd name="T40" fmla="*/ 836 w 874"/>
                <a:gd name="T41" fmla="*/ 157 h 1102"/>
                <a:gd name="T42" fmla="*/ 860 w 874"/>
                <a:gd name="T43" fmla="*/ 136 h 1102"/>
                <a:gd name="T44" fmla="*/ 860 w 874"/>
                <a:gd name="T45" fmla="*/ 91 h 1102"/>
                <a:gd name="T46" fmla="*/ 826 w 874"/>
                <a:gd name="T47" fmla="*/ 81 h 1102"/>
                <a:gd name="T48" fmla="*/ 816 w 874"/>
                <a:gd name="T49" fmla="*/ 60 h 1102"/>
                <a:gd name="T50" fmla="*/ 816 w 874"/>
                <a:gd name="T51" fmla="*/ 25 h 1102"/>
                <a:gd name="T52" fmla="*/ 744 w 874"/>
                <a:gd name="T53" fmla="*/ 10 h 1102"/>
                <a:gd name="T54" fmla="*/ 716 w 874"/>
                <a:gd name="T55" fmla="*/ 40 h 1102"/>
                <a:gd name="T56" fmla="*/ 687 w 874"/>
                <a:gd name="T57" fmla="*/ 71 h 1102"/>
                <a:gd name="T58" fmla="*/ 653 w 874"/>
                <a:gd name="T59" fmla="*/ 91 h 1102"/>
                <a:gd name="T60" fmla="*/ 615 w 874"/>
                <a:gd name="T61" fmla="*/ 136 h 1102"/>
                <a:gd name="T62" fmla="*/ 562 w 874"/>
                <a:gd name="T63" fmla="*/ 177 h 1102"/>
                <a:gd name="T64" fmla="*/ 509 w 874"/>
                <a:gd name="T65" fmla="*/ 212 h 1102"/>
                <a:gd name="T66" fmla="*/ 461 w 874"/>
                <a:gd name="T67" fmla="*/ 313 h 1102"/>
                <a:gd name="T68" fmla="*/ 394 w 874"/>
                <a:gd name="T69" fmla="*/ 414 h 1102"/>
                <a:gd name="T70" fmla="*/ 327 w 874"/>
                <a:gd name="T71" fmla="*/ 500 h 1102"/>
                <a:gd name="T72" fmla="*/ 312 w 874"/>
                <a:gd name="T73" fmla="*/ 536 h 1102"/>
                <a:gd name="T74" fmla="*/ 284 w 874"/>
                <a:gd name="T75" fmla="*/ 556 h 1102"/>
                <a:gd name="T76" fmla="*/ 260 w 874"/>
                <a:gd name="T77" fmla="*/ 586 h 1102"/>
                <a:gd name="T78" fmla="*/ 216 w 874"/>
                <a:gd name="T79" fmla="*/ 622 h 1102"/>
                <a:gd name="T80" fmla="*/ 140 w 874"/>
                <a:gd name="T81" fmla="*/ 667 h 1102"/>
                <a:gd name="T82" fmla="*/ 68 w 874"/>
                <a:gd name="T83" fmla="*/ 657 h 1102"/>
                <a:gd name="T84" fmla="*/ 5 w 874"/>
                <a:gd name="T85" fmla="*/ 647 h 1102"/>
                <a:gd name="T86" fmla="*/ 101 w 874"/>
                <a:gd name="T87" fmla="*/ 814 h 1102"/>
                <a:gd name="T88" fmla="*/ 130 w 874"/>
                <a:gd name="T89" fmla="*/ 804 h 1102"/>
                <a:gd name="T90" fmla="*/ 149 w 874"/>
                <a:gd name="T91" fmla="*/ 809 h 1102"/>
                <a:gd name="T92" fmla="*/ 183 w 874"/>
                <a:gd name="T93" fmla="*/ 799 h 1102"/>
                <a:gd name="T94" fmla="*/ 197 w 874"/>
                <a:gd name="T95" fmla="*/ 829 h 1102"/>
                <a:gd name="T96" fmla="*/ 183 w 874"/>
                <a:gd name="T97" fmla="*/ 885 h 1102"/>
                <a:gd name="T98" fmla="*/ 192 w 874"/>
                <a:gd name="T99" fmla="*/ 925 h 1102"/>
                <a:gd name="T100" fmla="*/ 197 w 874"/>
                <a:gd name="T101" fmla="*/ 960 h 1102"/>
                <a:gd name="T102" fmla="*/ 197 w 874"/>
                <a:gd name="T103" fmla="*/ 986 h 1102"/>
                <a:gd name="T104" fmla="*/ 226 w 874"/>
                <a:gd name="T105" fmla="*/ 996 h 1102"/>
                <a:gd name="T106" fmla="*/ 250 w 874"/>
                <a:gd name="T107" fmla="*/ 1011 h 1102"/>
                <a:gd name="T108" fmla="*/ 250 w 874"/>
                <a:gd name="T109" fmla="*/ 106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4" h="1102">
                  <a:moveTo>
                    <a:pt x="260" y="1102"/>
                  </a:moveTo>
                  <a:lnTo>
                    <a:pt x="264" y="1087"/>
                  </a:lnTo>
                  <a:lnTo>
                    <a:pt x="274" y="1072"/>
                  </a:lnTo>
                  <a:lnTo>
                    <a:pt x="279" y="1051"/>
                  </a:lnTo>
                  <a:lnTo>
                    <a:pt x="284" y="1036"/>
                  </a:lnTo>
                  <a:lnTo>
                    <a:pt x="288" y="1016"/>
                  </a:lnTo>
                  <a:lnTo>
                    <a:pt x="293" y="1001"/>
                  </a:lnTo>
                  <a:lnTo>
                    <a:pt x="293" y="981"/>
                  </a:lnTo>
                  <a:lnTo>
                    <a:pt x="288" y="965"/>
                  </a:lnTo>
                  <a:lnTo>
                    <a:pt x="284" y="935"/>
                  </a:lnTo>
                  <a:lnTo>
                    <a:pt x="279" y="905"/>
                  </a:lnTo>
                  <a:lnTo>
                    <a:pt x="279" y="880"/>
                  </a:lnTo>
                  <a:lnTo>
                    <a:pt x="274" y="849"/>
                  </a:lnTo>
                  <a:lnTo>
                    <a:pt x="274" y="819"/>
                  </a:lnTo>
                  <a:lnTo>
                    <a:pt x="279" y="789"/>
                  </a:lnTo>
                  <a:lnTo>
                    <a:pt x="279" y="758"/>
                  </a:lnTo>
                  <a:lnTo>
                    <a:pt x="279" y="728"/>
                  </a:lnTo>
                  <a:lnTo>
                    <a:pt x="279" y="723"/>
                  </a:lnTo>
                  <a:lnTo>
                    <a:pt x="284" y="713"/>
                  </a:lnTo>
                  <a:lnTo>
                    <a:pt x="288" y="708"/>
                  </a:lnTo>
                  <a:lnTo>
                    <a:pt x="298" y="708"/>
                  </a:lnTo>
                  <a:lnTo>
                    <a:pt x="303" y="703"/>
                  </a:lnTo>
                  <a:lnTo>
                    <a:pt x="308" y="698"/>
                  </a:lnTo>
                  <a:lnTo>
                    <a:pt x="317" y="698"/>
                  </a:lnTo>
                  <a:lnTo>
                    <a:pt x="322" y="698"/>
                  </a:lnTo>
                  <a:lnTo>
                    <a:pt x="327" y="692"/>
                  </a:lnTo>
                  <a:lnTo>
                    <a:pt x="336" y="692"/>
                  </a:lnTo>
                  <a:lnTo>
                    <a:pt x="341" y="692"/>
                  </a:lnTo>
                  <a:lnTo>
                    <a:pt x="351" y="692"/>
                  </a:lnTo>
                  <a:lnTo>
                    <a:pt x="356" y="692"/>
                  </a:lnTo>
                  <a:lnTo>
                    <a:pt x="365" y="692"/>
                  </a:lnTo>
                  <a:lnTo>
                    <a:pt x="370" y="692"/>
                  </a:lnTo>
                  <a:lnTo>
                    <a:pt x="380" y="692"/>
                  </a:lnTo>
                  <a:lnTo>
                    <a:pt x="384" y="687"/>
                  </a:lnTo>
                  <a:lnTo>
                    <a:pt x="384" y="682"/>
                  </a:lnTo>
                  <a:lnTo>
                    <a:pt x="389" y="682"/>
                  </a:lnTo>
                  <a:lnTo>
                    <a:pt x="394" y="677"/>
                  </a:lnTo>
                  <a:lnTo>
                    <a:pt x="399" y="672"/>
                  </a:lnTo>
                  <a:lnTo>
                    <a:pt x="404" y="667"/>
                  </a:lnTo>
                  <a:lnTo>
                    <a:pt x="408" y="662"/>
                  </a:lnTo>
                  <a:lnTo>
                    <a:pt x="408" y="657"/>
                  </a:lnTo>
                  <a:lnTo>
                    <a:pt x="413" y="652"/>
                  </a:lnTo>
                  <a:lnTo>
                    <a:pt x="418" y="647"/>
                  </a:lnTo>
                  <a:lnTo>
                    <a:pt x="423" y="642"/>
                  </a:lnTo>
                  <a:lnTo>
                    <a:pt x="428" y="637"/>
                  </a:lnTo>
                  <a:lnTo>
                    <a:pt x="432" y="637"/>
                  </a:lnTo>
                  <a:lnTo>
                    <a:pt x="437" y="632"/>
                  </a:lnTo>
                  <a:lnTo>
                    <a:pt x="442" y="627"/>
                  </a:lnTo>
                  <a:lnTo>
                    <a:pt x="447" y="627"/>
                  </a:lnTo>
                  <a:lnTo>
                    <a:pt x="452" y="627"/>
                  </a:lnTo>
                  <a:lnTo>
                    <a:pt x="461" y="627"/>
                  </a:lnTo>
                  <a:lnTo>
                    <a:pt x="471" y="627"/>
                  </a:lnTo>
                  <a:lnTo>
                    <a:pt x="476" y="622"/>
                  </a:lnTo>
                  <a:lnTo>
                    <a:pt x="485" y="622"/>
                  </a:lnTo>
                  <a:lnTo>
                    <a:pt x="490" y="622"/>
                  </a:lnTo>
                  <a:lnTo>
                    <a:pt x="500" y="622"/>
                  </a:lnTo>
                  <a:lnTo>
                    <a:pt x="504" y="622"/>
                  </a:lnTo>
                  <a:lnTo>
                    <a:pt x="509" y="622"/>
                  </a:lnTo>
                  <a:lnTo>
                    <a:pt x="519" y="622"/>
                  </a:lnTo>
                  <a:lnTo>
                    <a:pt x="524" y="622"/>
                  </a:lnTo>
                  <a:lnTo>
                    <a:pt x="528" y="622"/>
                  </a:lnTo>
                  <a:lnTo>
                    <a:pt x="538" y="627"/>
                  </a:lnTo>
                  <a:lnTo>
                    <a:pt x="543" y="627"/>
                  </a:lnTo>
                  <a:lnTo>
                    <a:pt x="548" y="637"/>
                  </a:lnTo>
                  <a:lnTo>
                    <a:pt x="552" y="642"/>
                  </a:lnTo>
                  <a:lnTo>
                    <a:pt x="557" y="637"/>
                  </a:lnTo>
                  <a:lnTo>
                    <a:pt x="567" y="637"/>
                  </a:lnTo>
                  <a:lnTo>
                    <a:pt x="572" y="632"/>
                  </a:lnTo>
                  <a:lnTo>
                    <a:pt x="581" y="632"/>
                  </a:lnTo>
                  <a:lnTo>
                    <a:pt x="586" y="627"/>
                  </a:lnTo>
                  <a:lnTo>
                    <a:pt x="596" y="627"/>
                  </a:lnTo>
                  <a:lnTo>
                    <a:pt x="600" y="627"/>
                  </a:lnTo>
                  <a:lnTo>
                    <a:pt x="605" y="632"/>
                  </a:lnTo>
                  <a:lnTo>
                    <a:pt x="610" y="637"/>
                  </a:lnTo>
                  <a:lnTo>
                    <a:pt x="615" y="637"/>
                  </a:lnTo>
                  <a:lnTo>
                    <a:pt x="615" y="642"/>
                  </a:lnTo>
                  <a:lnTo>
                    <a:pt x="620" y="642"/>
                  </a:lnTo>
                  <a:lnTo>
                    <a:pt x="624" y="642"/>
                  </a:lnTo>
                  <a:lnTo>
                    <a:pt x="629" y="647"/>
                  </a:lnTo>
                  <a:lnTo>
                    <a:pt x="634" y="647"/>
                  </a:lnTo>
                  <a:lnTo>
                    <a:pt x="639" y="647"/>
                  </a:lnTo>
                  <a:lnTo>
                    <a:pt x="644" y="642"/>
                  </a:lnTo>
                  <a:lnTo>
                    <a:pt x="648" y="642"/>
                  </a:lnTo>
                  <a:lnTo>
                    <a:pt x="653" y="637"/>
                  </a:lnTo>
                  <a:lnTo>
                    <a:pt x="658" y="632"/>
                  </a:lnTo>
                  <a:lnTo>
                    <a:pt x="663" y="627"/>
                  </a:lnTo>
                  <a:lnTo>
                    <a:pt x="668" y="622"/>
                  </a:lnTo>
                  <a:lnTo>
                    <a:pt x="672" y="617"/>
                  </a:lnTo>
                  <a:lnTo>
                    <a:pt x="677" y="617"/>
                  </a:lnTo>
                  <a:lnTo>
                    <a:pt x="682" y="617"/>
                  </a:lnTo>
                  <a:lnTo>
                    <a:pt x="687" y="612"/>
                  </a:lnTo>
                  <a:lnTo>
                    <a:pt x="692" y="612"/>
                  </a:lnTo>
                  <a:lnTo>
                    <a:pt x="696" y="617"/>
                  </a:lnTo>
                  <a:lnTo>
                    <a:pt x="701" y="617"/>
                  </a:lnTo>
                  <a:lnTo>
                    <a:pt x="711" y="622"/>
                  </a:lnTo>
                  <a:lnTo>
                    <a:pt x="706" y="607"/>
                  </a:lnTo>
                  <a:lnTo>
                    <a:pt x="701" y="591"/>
                  </a:lnTo>
                  <a:lnTo>
                    <a:pt x="696" y="576"/>
                  </a:lnTo>
                  <a:lnTo>
                    <a:pt x="692" y="561"/>
                  </a:lnTo>
                  <a:lnTo>
                    <a:pt x="687" y="546"/>
                  </a:lnTo>
                  <a:lnTo>
                    <a:pt x="687" y="531"/>
                  </a:lnTo>
                  <a:lnTo>
                    <a:pt x="687" y="516"/>
                  </a:lnTo>
                  <a:lnTo>
                    <a:pt x="692" y="500"/>
                  </a:lnTo>
                  <a:lnTo>
                    <a:pt x="701" y="480"/>
                  </a:lnTo>
                  <a:lnTo>
                    <a:pt x="711" y="460"/>
                  </a:lnTo>
                  <a:lnTo>
                    <a:pt x="716" y="440"/>
                  </a:lnTo>
                  <a:lnTo>
                    <a:pt x="720" y="419"/>
                  </a:lnTo>
                  <a:lnTo>
                    <a:pt x="725" y="394"/>
                  </a:lnTo>
                  <a:lnTo>
                    <a:pt x="725" y="369"/>
                  </a:lnTo>
                  <a:lnTo>
                    <a:pt x="730" y="349"/>
                  </a:lnTo>
                  <a:lnTo>
                    <a:pt x="735" y="323"/>
                  </a:lnTo>
                  <a:lnTo>
                    <a:pt x="735" y="303"/>
                  </a:lnTo>
                  <a:lnTo>
                    <a:pt x="740" y="278"/>
                  </a:lnTo>
                  <a:lnTo>
                    <a:pt x="744" y="258"/>
                  </a:lnTo>
                  <a:lnTo>
                    <a:pt x="754" y="237"/>
                  </a:lnTo>
                  <a:lnTo>
                    <a:pt x="759" y="217"/>
                  </a:lnTo>
                  <a:lnTo>
                    <a:pt x="773" y="202"/>
                  </a:lnTo>
                  <a:lnTo>
                    <a:pt x="788" y="187"/>
                  </a:lnTo>
                  <a:lnTo>
                    <a:pt x="802" y="172"/>
                  </a:lnTo>
                  <a:lnTo>
                    <a:pt x="807" y="172"/>
                  </a:lnTo>
                  <a:lnTo>
                    <a:pt x="812" y="167"/>
                  </a:lnTo>
                  <a:lnTo>
                    <a:pt x="816" y="162"/>
                  </a:lnTo>
                  <a:lnTo>
                    <a:pt x="821" y="162"/>
                  </a:lnTo>
                  <a:lnTo>
                    <a:pt x="826" y="162"/>
                  </a:lnTo>
                  <a:lnTo>
                    <a:pt x="831" y="157"/>
                  </a:lnTo>
                  <a:lnTo>
                    <a:pt x="836" y="157"/>
                  </a:lnTo>
                  <a:lnTo>
                    <a:pt x="840" y="151"/>
                  </a:lnTo>
                  <a:lnTo>
                    <a:pt x="845" y="146"/>
                  </a:lnTo>
                  <a:lnTo>
                    <a:pt x="850" y="146"/>
                  </a:lnTo>
                  <a:lnTo>
                    <a:pt x="850" y="141"/>
                  </a:lnTo>
                  <a:lnTo>
                    <a:pt x="855" y="141"/>
                  </a:lnTo>
                  <a:lnTo>
                    <a:pt x="860" y="136"/>
                  </a:lnTo>
                  <a:lnTo>
                    <a:pt x="864" y="136"/>
                  </a:lnTo>
                  <a:lnTo>
                    <a:pt x="869" y="131"/>
                  </a:lnTo>
                  <a:lnTo>
                    <a:pt x="874" y="126"/>
                  </a:lnTo>
                  <a:lnTo>
                    <a:pt x="869" y="96"/>
                  </a:lnTo>
                  <a:lnTo>
                    <a:pt x="869" y="91"/>
                  </a:lnTo>
                  <a:lnTo>
                    <a:pt x="860" y="91"/>
                  </a:lnTo>
                  <a:lnTo>
                    <a:pt x="855" y="86"/>
                  </a:lnTo>
                  <a:lnTo>
                    <a:pt x="850" y="86"/>
                  </a:lnTo>
                  <a:lnTo>
                    <a:pt x="845" y="86"/>
                  </a:lnTo>
                  <a:lnTo>
                    <a:pt x="840" y="86"/>
                  </a:lnTo>
                  <a:lnTo>
                    <a:pt x="831" y="81"/>
                  </a:lnTo>
                  <a:lnTo>
                    <a:pt x="826" y="81"/>
                  </a:lnTo>
                  <a:lnTo>
                    <a:pt x="821" y="81"/>
                  </a:lnTo>
                  <a:lnTo>
                    <a:pt x="821" y="76"/>
                  </a:lnTo>
                  <a:lnTo>
                    <a:pt x="816" y="76"/>
                  </a:lnTo>
                  <a:lnTo>
                    <a:pt x="816" y="71"/>
                  </a:lnTo>
                  <a:lnTo>
                    <a:pt x="816" y="66"/>
                  </a:lnTo>
                  <a:lnTo>
                    <a:pt x="816" y="60"/>
                  </a:lnTo>
                  <a:lnTo>
                    <a:pt x="812" y="55"/>
                  </a:lnTo>
                  <a:lnTo>
                    <a:pt x="812" y="50"/>
                  </a:lnTo>
                  <a:lnTo>
                    <a:pt x="812" y="45"/>
                  </a:lnTo>
                  <a:lnTo>
                    <a:pt x="812" y="35"/>
                  </a:lnTo>
                  <a:lnTo>
                    <a:pt x="812" y="30"/>
                  </a:lnTo>
                  <a:lnTo>
                    <a:pt x="816" y="25"/>
                  </a:lnTo>
                  <a:lnTo>
                    <a:pt x="855" y="10"/>
                  </a:lnTo>
                  <a:lnTo>
                    <a:pt x="860" y="5"/>
                  </a:lnTo>
                  <a:lnTo>
                    <a:pt x="855" y="5"/>
                  </a:lnTo>
                  <a:lnTo>
                    <a:pt x="754" y="0"/>
                  </a:lnTo>
                  <a:lnTo>
                    <a:pt x="749" y="5"/>
                  </a:lnTo>
                  <a:lnTo>
                    <a:pt x="744" y="10"/>
                  </a:lnTo>
                  <a:lnTo>
                    <a:pt x="740" y="15"/>
                  </a:lnTo>
                  <a:lnTo>
                    <a:pt x="735" y="20"/>
                  </a:lnTo>
                  <a:lnTo>
                    <a:pt x="730" y="25"/>
                  </a:lnTo>
                  <a:lnTo>
                    <a:pt x="725" y="30"/>
                  </a:lnTo>
                  <a:lnTo>
                    <a:pt x="720" y="35"/>
                  </a:lnTo>
                  <a:lnTo>
                    <a:pt x="716" y="40"/>
                  </a:lnTo>
                  <a:lnTo>
                    <a:pt x="711" y="45"/>
                  </a:lnTo>
                  <a:lnTo>
                    <a:pt x="706" y="50"/>
                  </a:lnTo>
                  <a:lnTo>
                    <a:pt x="701" y="55"/>
                  </a:lnTo>
                  <a:lnTo>
                    <a:pt x="696" y="60"/>
                  </a:lnTo>
                  <a:lnTo>
                    <a:pt x="692" y="66"/>
                  </a:lnTo>
                  <a:lnTo>
                    <a:pt x="687" y="71"/>
                  </a:lnTo>
                  <a:lnTo>
                    <a:pt x="682" y="71"/>
                  </a:lnTo>
                  <a:lnTo>
                    <a:pt x="677" y="76"/>
                  </a:lnTo>
                  <a:lnTo>
                    <a:pt x="668" y="81"/>
                  </a:lnTo>
                  <a:lnTo>
                    <a:pt x="663" y="86"/>
                  </a:lnTo>
                  <a:lnTo>
                    <a:pt x="658" y="91"/>
                  </a:lnTo>
                  <a:lnTo>
                    <a:pt x="653" y="91"/>
                  </a:lnTo>
                  <a:lnTo>
                    <a:pt x="648" y="96"/>
                  </a:lnTo>
                  <a:lnTo>
                    <a:pt x="644" y="101"/>
                  </a:lnTo>
                  <a:lnTo>
                    <a:pt x="639" y="106"/>
                  </a:lnTo>
                  <a:lnTo>
                    <a:pt x="629" y="116"/>
                  </a:lnTo>
                  <a:lnTo>
                    <a:pt x="624" y="126"/>
                  </a:lnTo>
                  <a:lnTo>
                    <a:pt x="615" y="136"/>
                  </a:lnTo>
                  <a:lnTo>
                    <a:pt x="605" y="141"/>
                  </a:lnTo>
                  <a:lnTo>
                    <a:pt x="596" y="151"/>
                  </a:lnTo>
                  <a:lnTo>
                    <a:pt x="591" y="157"/>
                  </a:lnTo>
                  <a:lnTo>
                    <a:pt x="581" y="167"/>
                  </a:lnTo>
                  <a:lnTo>
                    <a:pt x="572" y="172"/>
                  </a:lnTo>
                  <a:lnTo>
                    <a:pt x="562" y="177"/>
                  </a:lnTo>
                  <a:lnTo>
                    <a:pt x="557" y="182"/>
                  </a:lnTo>
                  <a:lnTo>
                    <a:pt x="548" y="192"/>
                  </a:lnTo>
                  <a:lnTo>
                    <a:pt x="538" y="197"/>
                  </a:lnTo>
                  <a:lnTo>
                    <a:pt x="528" y="202"/>
                  </a:lnTo>
                  <a:lnTo>
                    <a:pt x="519" y="207"/>
                  </a:lnTo>
                  <a:lnTo>
                    <a:pt x="509" y="212"/>
                  </a:lnTo>
                  <a:lnTo>
                    <a:pt x="500" y="222"/>
                  </a:lnTo>
                  <a:lnTo>
                    <a:pt x="495" y="237"/>
                  </a:lnTo>
                  <a:lnTo>
                    <a:pt x="490" y="258"/>
                  </a:lnTo>
                  <a:lnTo>
                    <a:pt x="480" y="278"/>
                  </a:lnTo>
                  <a:lnTo>
                    <a:pt x="471" y="293"/>
                  </a:lnTo>
                  <a:lnTo>
                    <a:pt x="461" y="313"/>
                  </a:lnTo>
                  <a:lnTo>
                    <a:pt x="452" y="328"/>
                  </a:lnTo>
                  <a:lnTo>
                    <a:pt x="442" y="349"/>
                  </a:lnTo>
                  <a:lnTo>
                    <a:pt x="432" y="364"/>
                  </a:lnTo>
                  <a:lnTo>
                    <a:pt x="418" y="379"/>
                  </a:lnTo>
                  <a:lnTo>
                    <a:pt x="408" y="399"/>
                  </a:lnTo>
                  <a:lnTo>
                    <a:pt x="394" y="414"/>
                  </a:lnTo>
                  <a:lnTo>
                    <a:pt x="380" y="430"/>
                  </a:lnTo>
                  <a:lnTo>
                    <a:pt x="370" y="445"/>
                  </a:lnTo>
                  <a:lnTo>
                    <a:pt x="356" y="460"/>
                  </a:lnTo>
                  <a:lnTo>
                    <a:pt x="341" y="480"/>
                  </a:lnTo>
                  <a:lnTo>
                    <a:pt x="327" y="495"/>
                  </a:lnTo>
                  <a:lnTo>
                    <a:pt x="327" y="500"/>
                  </a:lnTo>
                  <a:lnTo>
                    <a:pt x="327" y="510"/>
                  </a:lnTo>
                  <a:lnTo>
                    <a:pt x="322" y="516"/>
                  </a:lnTo>
                  <a:lnTo>
                    <a:pt x="322" y="521"/>
                  </a:lnTo>
                  <a:lnTo>
                    <a:pt x="317" y="526"/>
                  </a:lnTo>
                  <a:lnTo>
                    <a:pt x="317" y="531"/>
                  </a:lnTo>
                  <a:lnTo>
                    <a:pt x="312" y="536"/>
                  </a:lnTo>
                  <a:lnTo>
                    <a:pt x="308" y="536"/>
                  </a:lnTo>
                  <a:lnTo>
                    <a:pt x="303" y="541"/>
                  </a:lnTo>
                  <a:lnTo>
                    <a:pt x="298" y="546"/>
                  </a:lnTo>
                  <a:lnTo>
                    <a:pt x="293" y="551"/>
                  </a:lnTo>
                  <a:lnTo>
                    <a:pt x="288" y="551"/>
                  </a:lnTo>
                  <a:lnTo>
                    <a:pt x="284" y="556"/>
                  </a:lnTo>
                  <a:lnTo>
                    <a:pt x="279" y="556"/>
                  </a:lnTo>
                  <a:lnTo>
                    <a:pt x="274" y="561"/>
                  </a:lnTo>
                  <a:lnTo>
                    <a:pt x="269" y="561"/>
                  </a:lnTo>
                  <a:lnTo>
                    <a:pt x="264" y="571"/>
                  </a:lnTo>
                  <a:lnTo>
                    <a:pt x="264" y="576"/>
                  </a:lnTo>
                  <a:lnTo>
                    <a:pt x="260" y="586"/>
                  </a:lnTo>
                  <a:lnTo>
                    <a:pt x="260" y="596"/>
                  </a:lnTo>
                  <a:lnTo>
                    <a:pt x="255" y="601"/>
                  </a:lnTo>
                  <a:lnTo>
                    <a:pt x="250" y="612"/>
                  </a:lnTo>
                  <a:lnTo>
                    <a:pt x="245" y="617"/>
                  </a:lnTo>
                  <a:lnTo>
                    <a:pt x="240" y="622"/>
                  </a:lnTo>
                  <a:lnTo>
                    <a:pt x="216" y="622"/>
                  </a:lnTo>
                  <a:lnTo>
                    <a:pt x="197" y="652"/>
                  </a:lnTo>
                  <a:lnTo>
                    <a:pt x="188" y="657"/>
                  </a:lnTo>
                  <a:lnTo>
                    <a:pt x="173" y="662"/>
                  </a:lnTo>
                  <a:lnTo>
                    <a:pt x="164" y="667"/>
                  </a:lnTo>
                  <a:lnTo>
                    <a:pt x="149" y="667"/>
                  </a:lnTo>
                  <a:lnTo>
                    <a:pt x="140" y="667"/>
                  </a:lnTo>
                  <a:lnTo>
                    <a:pt x="125" y="667"/>
                  </a:lnTo>
                  <a:lnTo>
                    <a:pt x="116" y="667"/>
                  </a:lnTo>
                  <a:lnTo>
                    <a:pt x="101" y="667"/>
                  </a:lnTo>
                  <a:lnTo>
                    <a:pt x="92" y="662"/>
                  </a:lnTo>
                  <a:lnTo>
                    <a:pt x="77" y="657"/>
                  </a:lnTo>
                  <a:lnTo>
                    <a:pt x="68" y="657"/>
                  </a:lnTo>
                  <a:lnTo>
                    <a:pt x="58" y="652"/>
                  </a:lnTo>
                  <a:lnTo>
                    <a:pt x="44" y="652"/>
                  </a:lnTo>
                  <a:lnTo>
                    <a:pt x="34" y="647"/>
                  </a:lnTo>
                  <a:lnTo>
                    <a:pt x="20" y="647"/>
                  </a:lnTo>
                  <a:lnTo>
                    <a:pt x="10" y="642"/>
                  </a:lnTo>
                  <a:lnTo>
                    <a:pt x="5" y="647"/>
                  </a:lnTo>
                  <a:lnTo>
                    <a:pt x="0" y="652"/>
                  </a:lnTo>
                  <a:lnTo>
                    <a:pt x="0" y="657"/>
                  </a:lnTo>
                  <a:lnTo>
                    <a:pt x="92" y="824"/>
                  </a:lnTo>
                  <a:lnTo>
                    <a:pt x="92" y="819"/>
                  </a:lnTo>
                  <a:lnTo>
                    <a:pt x="96" y="814"/>
                  </a:lnTo>
                  <a:lnTo>
                    <a:pt x="101" y="814"/>
                  </a:lnTo>
                  <a:lnTo>
                    <a:pt x="106" y="809"/>
                  </a:lnTo>
                  <a:lnTo>
                    <a:pt x="111" y="804"/>
                  </a:lnTo>
                  <a:lnTo>
                    <a:pt x="116" y="804"/>
                  </a:lnTo>
                  <a:lnTo>
                    <a:pt x="120" y="804"/>
                  </a:lnTo>
                  <a:lnTo>
                    <a:pt x="125" y="804"/>
                  </a:lnTo>
                  <a:lnTo>
                    <a:pt x="130" y="804"/>
                  </a:lnTo>
                  <a:lnTo>
                    <a:pt x="130" y="809"/>
                  </a:lnTo>
                  <a:lnTo>
                    <a:pt x="135" y="809"/>
                  </a:lnTo>
                  <a:lnTo>
                    <a:pt x="140" y="809"/>
                  </a:lnTo>
                  <a:lnTo>
                    <a:pt x="144" y="814"/>
                  </a:lnTo>
                  <a:lnTo>
                    <a:pt x="149" y="814"/>
                  </a:lnTo>
                  <a:lnTo>
                    <a:pt x="149" y="809"/>
                  </a:lnTo>
                  <a:lnTo>
                    <a:pt x="154" y="804"/>
                  </a:lnTo>
                  <a:lnTo>
                    <a:pt x="154" y="799"/>
                  </a:lnTo>
                  <a:lnTo>
                    <a:pt x="173" y="789"/>
                  </a:lnTo>
                  <a:lnTo>
                    <a:pt x="178" y="794"/>
                  </a:lnTo>
                  <a:lnTo>
                    <a:pt x="183" y="794"/>
                  </a:lnTo>
                  <a:lnTo>
                    <a:pt x="183" y="799"/>
                  </a:lnTo>
                  <a:lnTo>
                    <a:pt x="188" y="804"/>
                  </a:lnTo>
                  <a:lnTo>
                    <a:pt x="192" y="804"/>
                  </a:lnTo>
                  <a:lnTo>
                    <a:pt x="192" y="809"/>
                  </a:lnTo>
                  <a:lnTo>
                    <a:pt x="192" y="814"/>
                  </a:lnTo>
                  <a:lnTo>
                    <a:pt x="192" y="819"/>
                  </a:lnTo>
                  <a:lnTo>
                    <a:pt x="197" y="829"/>
                  </a:lnTo>
                  <a:lnTo>
                    <a:pt x="192" y="834"/>
                  </a:lnTo>
                  <a:lnTo>
                    <a:pt x="192" y="839"/>
                  </a:lnTo>
                  <a:lnTo>
                    <a:pt x="188" y="844"/>
                  </a:lnTo>
                  <a:lnTo>
                    <a:pt x="183" y="849"/>
                  </a:lnTo>
                  <a:lnTo>
                    <a:pt x="173" y="880"/>
                  </a:lnTo>
                  <a:lnTo>
                    <a:pt x="183" y="885"/>
                  </a:lnTo>
                  <a:lnTo>
                    <a:pt x="183" y="890"/>
                  </a:lnTo>
                  <a:lnTo>
                    <a:pt x="188" y="895"/>
                  </a:lnTo>
                  <a:lnTo>
                    <a:pt x="188" y="905"/>
                  </a:lnTo>
                  <a:lnTo>
                    <a:pt x="192" y="910"/>
                  </a:lnTo>
                  <a:lnTo>
                    <a:pt x="192" y="920"/>
                  </a:lnTo>
                  <a:lnTo>
                    <a:pt x="192" y="925"/>
                  </a:lnTo>
                  <a:lnTo>
                    <a:pt x="197" y="935"/>
                  </a:lnTo>
                  <a:lnTo>
                    <a:pt x="197" y="940"/>
                  </a:lnTo>
                  <a:lnTo>
                    <a:pt x="197" y="945"/>
                  </a:lnTo>
                  <a:lnTo>
                    <a:pt x="197" y="950"/>
                  </a:lnTo>
                  <a:lnTo>
                    <a:pt x="197" y="955"/>
                  </a:lnTo>
                  <a:lnTo>
                    <a:pt x="197" y="960"/>
                  </a:lnTo>
                  <a:lnTo>
                    <a:pt x="192" y="965"/>
                  </a:lnTo>
                  <a:lnTo>
                    <a:pt x="192" y="971"/>
                  </a:lnTo>
                  <a:lnTo>
                    <a:pt x="188" y="976"/>
                  </a:lnTo>
                  <a:lnTo>
                    <a:pt x="188" y="986"/>
                  </a:lnTo>
                  <a:lnTo>
                    <a:pt x="192" y="986"/>
                  </a:lnTo>
                  <a:lnTo>
                    <a:pt x="197" y="986"/>
                  </a:lnTo>
                  <a:lnTo>
                    <a:pt x="202" y="986"/>
                  </a:lnTo>
                  <a:lnTo>
                    <a:pt x="207" y="986"/>
                  </a:lnTo>
                  <a:lnTo>
                    <a:pt x="212" y="986"/>
                  </a:lnTo>
                  <a:lnTo>
                    <a:pt x="216" y="991"/>
                  </a:lnTo>
                  <a:lnTo>
                    <a:pt x="221" y="991"/>
                  </a:lnTo>
                  <a:lnTo>
                    <a:pt x="226" y="996"/>
                  </a:lnTo>
                  <a:lnTo>
                    <a:pt x="231" y="996"/>
                  </a:lnTo>
                  <a:lnTo>
                    <a:pt x="231" y="1001"/>
                  </a:lnTo>
                  <a:lnTo>
                    <a:pt x="236" y="1001"/>
                  </a:lnTo>
                  <a:lnTo>
                    <a:pt x="240" y="1006"/>
                  </a:lnTo>
                  <a:lnTo>
                    <a:pt x="245" y="1011"/>
                  </a:lnTo>
                  <a:lnTo>
                    <a:pt x="250" y="1011"/>
                  </a:lnTo>
                  <a:lnTo>
                    <a:pt x="250" y="1016"/>
                  </a:lnTo>
                  <a:lnTo>
                    <a:pt x="255" y="1021"/>
                  </a:lnTo>
                  <a:lnTo>
                    <a:pt x="260" y="1036"/>
                  </a:lnTo>
                  <a:lnTo>
                    <a:pt x="260" y="1046"/>
                  </a:lnTo>
                  <a:lnTo>
                    <a:pt x="255" y="1062"/>
                  </a:lnTo>
                  <a:lnTo>
                    <a:pt x="250" y="1067"/>
                  </a:lnTo>
                  <a:lnTo>
                    <a:pt x="226" y="1082"/>
                  </a:lnTo>
                  <a:lnTo>
                    <a:pt x="260" y="1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3" name="Freeform 26"/>
            <p:cNvSpPr>
              <a:spLocks/>
            </p:cNvSpPr>
            <p:nvPr/>
          </p:nvSpPr>
          <p:spPr bwMode="auto">
            <a:xfrm>
              <a:off x="2184" y="2357"/>
              <a:ext cx="709" cy="926"/>
            </a:xfrm>
            <a:custGeom>
              <a:avLst/>
              <a:gdLst>
                <a:gd name="T0" fmla="*/ 293 w 874"/>
                <a:gd name="T1" fmla="*/ 1016 h 1102"/>
                <a:gd name="T2" fmla="*/ 279 w 874"/>
                <a:gd name="T3" fmla="*/ 880 h 1102"/>
                <a:gd name="T4" fmla="*/ 283 w 874"/>
                <a:gd name="T5" fmla="*/ 723 h 1102"/>
                <a:gd name="T6" fmla="*/ 317 w 874"/>
                <a:gd name="T7" fmla="*/ 698 h 1102"/>
                <a:gd name="T8" fmla="*/ 360 w 874"/>
                <a:gd name="T9" fmla="*/ 698 h 1102"/>
                <a:gd name="T10" fmla="*/ 394 w 874"/>
                <a:gd name="T11" fmla="*/ 682 h 1102"/>
                <a:gd name="T12" fmla="*/ 413 w 874"/>
                <a:gd name="T13" fmla="*/ 652 h 1102"/>
                <a:gd name="T14" fmla="*/ 442 w 874"/>
                <a:gd name="T15" fmla="*/ 627 h 1102"/>
                <a:gd name="T16" fmla="*/ 485 w 874"/>
                <a:gd name="T17" fmla="*/ 622 h 1102"/>
                <a:gd name="T18" fmla="*/ 523 w 874"/>
                <a:gd name="T19" fmla="*/ 622 h 1102"/>
                <a:gd name="T20" fmla="*/ 562 w 874"/>
                <a:gd name="T21" fmla="*/ 642 h 1102"/>
                <a:gd name="T22" fmla="*/ 600 w 874"/>
                <a:gd name="T23" fmla="*/ 632 h 1102"/>
                <a:gd name="T24" fmla="*/ 624 w 874"/>
                <a:gd name="T25" fmla="*/ 647 h 1102"/>
                <a:gd name="T26" fmla="*/ 648 w 874"/>
                <a:gd name="T27" fmla="*/ 642 h 1102"/>
                <a:gd name="T28" fmla="*/ 677 w 874"/>
                <a:gd name="T29" fmla="*/ 617 h 1102"/>
                <a:gd name="T30" fmla="*/ 711 w 874"/>
                <a:gd name="T31" fmla="*/ 622 h 1102"/>
                <a:gd name="T32" fmla="*/ 687 w 874"/>
                <a:gd name="T33" fmla="*/ 531 h 1102"/>
                <a:gd name="T34" fmla="*/ 720 w 874"/>
                <a:gd name="T35" fmla="*/ 419 h 1102"/>
                <a:gd name="T36" fmla="*/ 739 w 874"/>
                <a:gd name="T37" fmla="*/ 283 h 1102"/>
                <a:gd name="T38" fmla="*/ 807 w 874"/>
                <a:gd name="T39" fmla="*/ 172 h 1102"/>
                <a:gd name="T40" fmla="*/ 835 w 874"/>
                <a:gd name="T41" fmla="*/ 157 h 1102"/>
                <a:gd name="T42" fmla="*/ 864 w 874"/>
                <a:gd name="T43" fmla="*/ 136 h 1102"/>
                <a:gd name="T44" fmla="*/ 859 w 874"/>
                <a:gd name="T45" fmla="*/ 91 h 1102"/>
                <a:gd name="T46" fmla="*/ 821 w 874"/>
                <a:gd name="T47" fmla="*/ 76 h 1102"/>
                <a:gd name="T48" fmla="*/ 811 w 874"/>
                <a:gd name="T49" fmla="*/ 35 h 1102"/>
                <a:gd name="T50" fmla="*/ 754 w 874"/>
                <a:gd name="T51" fmla="*/ 0 h 1102"/>
                <a:gd name="T52" fmla="*/ 730 w 874"/>
                <a:gd name="T53" fmla="*/ 30 h 1102"/>
                <a:gd name="T54" fmla="*/ 696 w 874"/>
                <a:gd name="T55" fmla="*/ 61 h 1102"/>
                <a:gd name="T56" fmla="*/ 667 w 874"/>
                <a:gd name="T57" fmla="*/ 81 h 1102"/>
                <a:gd name="T58" fmla="*/ 639 w 874"/>
                <a:gd name="T59" fmla="*/ 106 h 1102"/>
                <a:gd name="T60" fmla="*/ 591 w 874"/>
                <a:gd name="T61" fmla="*/ 157 h 1102"/>
                <a:gd name="T62" fmla="*/ 538 w 874"/>
                <a:gd name="T63" fmla="*/ 197 h 1102"/>
                <a:gd name="T64" fmla="*/ 490 w 874"/>
                <a:gd name="T65" fmla="*/ 258 h 1102"/>
                <a:gd name="T66" fmla="*/ 432 w 874"/>
                <a:gd name="T67" fmla="*/ 364 h 1102"/>
                <a:gd name="T68" fmla="*/ 355 w 874"/>
                <a:gd name="T69" fmla="*/ 465 h 1102"/>
                <a:gd name="T70" fmla="*/ 322 w 874"/>
                <a:gd name="T71" fmla="*/ 521 h 1102"/>
                <a:gd name="T72" fmla="*/ 303 w 874"/>
                <a:gd name="T73" fmla="*/ 546 h 1102"/>
                <a:gd name="T74" fmla="*/ 264 w 874"/>
                <a:gd name="T75" fmla="*/ 571 h 1102"/>
                <a:gd name="T76" fmla="*/ 250 w 874"/>
                <a:gd name="T77" fmla="*/ 617 h 1102"/>
                <a:gd name="T78" fmla="*/ 163 w 874"/>
                <a:gd name="T79" fmla="*/ 667 h 1102"/>
                <a:gd name="T80" fmla="*/ 91 w 874"/>
                <a:gd name="T81" fmla="*/ 662 h 1102"/>
                <a:gd name="T82" fmla="*/ 24 w 874"/>
                <a:gd name="T83" fmla="*/ 647 h 1102"/>
                <a:gd name="T84" fmla="*/ 96 w 874"/>
                <a:gd name="T85" fmla="*/ 819 h 1102"/>
                <a:gd name="T86" fmla="*/ 125 w 874"/>
                <a:gd name="T87" fmla="*/ 809 h 1102"/>
                <a:gd name="T88" fmla="*/ 149 w 874"/>
                <a:gd name="T89" fmla="*/ 814 h 1102"/>
                <a:gd name="T90" fmla="*/ 187 w 874"/>
                <a:gd name="T91" fmla="*/ 799 h 1102"/>
                <a:gd name="T92" fmla="*/ 197 w 874"/>
                <a:gd name="T93" fmla="*/ 829 h 1102"/>
                <a:gd name="T94" fmla="*/ 183 w 874"/>
                <a:gd name="T95" fmla="*/ 885 h 1102"/>
                <a:gd name="T96" fmla="*/ 197 w 874"/>
                <a:gd name="T97" fmla="*/ 930 h 1102"/>
                <a:gd name="T98" fmla="*/ 197 w 874"/>
                <a:gd name="T99" fmla="*/ 960 h 1102"/>
                <a:gd name="T100" fmla="*/ 202 w 874"/>
                <a:gd name="T101" fmla="*/ 986 h 1102"/>
                <a:gd name="T102" fmla="*/ 226 w 874"/>
                <a:gd name="T103" fmla="*/ 996 h 1102"/>
                <a:gd name="T104" fmla="*/ 255 w 874"/>
                <a:gd name="T105" fmla="*/ 1021 h 1102"/>
                <a:gd name="T106" fmla="*/ 259 w 874"/>
                <a:gd name="T107" fmla="*/ 1102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74" h="1102">
                  <a:moveTo>
                    <a:pt x="259" y="1102"/>
                  </a:moveTo>
                  <a:lnTo>
                    <a:pt x="269" y="1087"/>
                  </a:lnTo>
                  <a:lnTo>
                    <a:pt x="274" y="1072"/>
                  </a:lnTo>
                  <a:lnTo>
                    <a:pt x="279" y="1051"/>
                  </a:lnTo>
                  <a:lnTo>
                    <a:pt x="288" y="1036"/>
                  </a:lnTo>
                  <a:lnTo>
                    <a:pt x="293" y="1016"/>
                  </a:lnTo>
                  <a:lnTo>
                    <a:pt x="293" y="1001"/>
                  </a:lnTo>
                  <a:lnTo>
                    <a:pt x="293" y="981"/>
                  </a:lnTo>
                  <a:lnTo>
                    <a:pt x="293" y="966"/>
                  </a:lnTo>
                  <a:lnTo>
                    <a:pt x="283" y="935"/>
                  </a:lnTo>
                  <a:lnTo>
                    <a:pt x="279" y="910"/>
                  </a:lnTo>
                  <a:lnTo>
                    <a:pt x="279" y="880"/>
                  </a:lnTo>
                  <a:lnTo>
                    <a:pt x="279" y="849"/>
                  </a:lnTo>
                  <a:lnTo>
                    <a:pt x="279" y="819"/>
                  </a:lnTo>
                  <a:lnTo>
                    <a:pt x="279" y="789"/>
                  </a:lnTo>
                  <a:lnTo>
                    <a:pt x="279" y="758"/>
                  </a:lnTo>
                  <a:lnTo>
                    <a:pt x="279" y="728"/>
                  </a:lnTo>
                  <a:lnTo>
                    <a:pt x="283" y="723"/>
                  </a:lnTo>
                  <a:lnTo>
                    <a:pt x="288" y="718"/>
                  </a:lnTo>
                  <a:lnTo>
                    <a:pt x="293" y="713"/>
                  </a:lnTo>
                  <a:lnTo>
                    <a:pt x="298" y="708"/>
                  </a:lnTo>
                  <a:lnTo>
                    <a:pt x="303" y="703"/>
                  </a:lnTo>
                  <a:lnTo>
                    <a:pt x="312" y="703"/>
                  </a:lnTo>
                  <a:lnTo>
                    <a:pt x="317" y="698"/>
                  </a:lnTo>
                  <a:lnTo>
                    <a:pt x="322" y="698"/>
                  </a:lnTo>
                  <a:lnTo>
                    <a:pt x="331" y="698"/>
                  </a:lnTo>
                  <a:lnTo>
                    <a:pt x="336" y="698"/>
                  </a:lnTo>
                  <a:lnTo>
                    <a:pt x="346" y="698"/>
                  </a:lnTo>
                  <a:lnTo>
                    <a:pt x="351" y="698"/>
                  </a:lnTo>
                  <a:lnTo>
                    <a:pt x="360" y="698"/>
                  </a:lnTo>
                  <a:lnTo>
                    <a:pt x="365" y="693"/>
                  </a:lnTo>
                  <a:lnTo>
                    <a:pt x="375" y="693"/>
                  </a:lnTo>
                  <a:lnTo>
                    <a:pt x="379" y="693"/>
                  </a:lnTo>
                  <a:lnTo>
                    <a:pt x="384" y="693"/>
                  </a:lnTo>
                  <a:lnTo>
                    <a:pt x="389" y="687"/>
                  </a:lnTo>
                  <a:lnTo>
                    <a:pt x="394" y="682"/>
                  </a:lnTo>
                  <a:lnTo>
                    <a:pt x="394" y="677"/>
                  </a:lnTo>
                  <a:lnTo>
                    <a:pt x="399" y="672"/>
                  </a:lnTo>
                  <a:lnTo>
                    <a:pt x="403" y="667"/>
                  </a:lnTo>
                  <a:lnTo>
                    <a:pt x="408" y="662"/>
                  </a:lnTo>
                  <a:lnTo>
                    <a:pt x="413" y="657"/>
                  </a:lnTo>
                  <a:lnTo>
                    <a:pt x="413" y="652"/>
                  </a:lnTo>
                  <a:lnTo>
                    <a:pt x="418" y="647"/>
                  </a:lnTo>
                  <a:lnTo>
                    <a:pt x="423" y="642"/>
                  </a:lnTo>
                  <a:lnTo>
                    <a:pt x="427" y="637"/>
                  </a:lnTo>
                  <a:lnTo>
                    <a:pt x="432" y="637"/>
                  </a:lnTo>
                  <a:lnTo>
                    <a:pt x="437" y="632"/>
                  </a:lnTo>
                  <a:lnTo>
                    <a:pt x="442" y="627"/>
                  </a:lnTo>
                  <a:lnTo>
                    <a:pt x="447" y="627"/>
                  </a:lnTo>
                  <a:lnTo>
                    <a:pt x="456" y="627"/>
                  </a:lnTo>
                  <a:lnTo>
                    <a:pt x="461" y="627"/>
                  </a:lnTo>
                  <a:lnTo>
                    <a:pt x="471" y="627"/>
                  </a:lnTo>
                  <a:lnTo>
                    <a:pt x="475" y="627"/>
                  </a:lnTo>
                  <a:lnTo>
                    <a:pt x="485" y="622"/>
                  </a:lnTo>
                  <a:lnTo>
                    <a:pt x="490" y="622"/>
                  </a:lnTo>
                  <a:lnTo>
                    <a:pt x="499" y="622"/>
                  </a:lnTo>
                  <a:lnTo>
                    <a:pt x="504" y="622"/>
                  </a:lnTo>
                  <a:lnTo>
                    <a:pt x="514" y="622"/>
                  </a:lnTo>
                  <a:lnTo>
                    <a:pt x="519" y="622"/>
                  </a:lnTo>
                  <a:lnTo>
                    <a:pt x="523" y="622"/>
                  </a:lnTo>
                  <a:lnTo>
                    <a:pt x="533" y="622"/>
                  </a:lnTo>
                  <a:lnTo>
                    <a:pt x="538" y="627"/>
                  </a:lnTo>
                  <a:lnTo>
                    <a:pt x="543" y="632"/>
                  </a:lnTo>
                  <a:lnTo>
                    <a:pt x="547" y="637"/>
                  </a:lnTo>
                  <a:lnTo>
                    <a:pt x="552" y="642"/>
                  </a:lnTo>
                  <a:lnTo>
                    <a:pt x="562" y="642"/>
                  </a:lnTo>
                  <a:lnTo>
                    <a:pt x="567" y="637"/>
                  </a:lnTo>
                  <a:lnTo>
                    <a:pt x="576" y="632"/>
                  </a:lnTo>
                  <a:lnTo>
                    <a:pt x="581" y="632"/>
                  </a:lnTo>
                  <a:lnTo>
                    <a:pt x="586" y="627"/>
                  </a:lnTo>
                  <a:lnTo>
                    <a:pt x="595" y="627"/>
                  </a:lnTo>
                  <a:lnTo>
                    <a:pt x="600" y="632"/>
                  </a:lnTo>
                  <a:lnTo>
                    <a:pt x="605" y="632"/>
                  </a:lnTo>
                  <a:lnTo>
                    <a:pt x="610" y="637"/>
                  </a:lnTo>
                  <a:lnTo>
                    <a:pt x="615" y="637"/>
                  </a:lnTo>
                  <a:lnTo>
                    <a:pt x="619" y="642"/>
                  </a:lnTo>
                  <a:lnTo>
                    <a:pt x="624" y="642"/>
                  </a:lnTo>
                  <a:lnTo>
                    <a:pt x="624" y="647"/>
                  </a:lnTo>
                  <a:lnTo>
                    <a:pt x="629" y="647"/>
                  </a:lnTo>
                  <a:lnTo>
                    <a:pt x="634" y="647"/>
                  </a:lnTo>
                  <a:lnTo>
                    <a:pt x="634" y="652"/>
                  </a:lnTo>
                  <a:lnTo>
                    <a:pt x="639" y="647"/>
                  </a:lnTo>
                  <a:lnTo>
                    <a:pt x="643" y="642"/>
                  </a:lnTo>
                  <a:lnTo>
                    <a:pt x="648" y="642"/>
                  </a:lnTo>
                  <a:lnTo>
                    <a:pt x="653" y="637"/>
                  </a:lnTo>
                  <a:lnTo>
                    <a:pt x="658" y="632"/>
                  </a:lnTo>
                  <a:lnTo>
                    <a:pt x="663" y="627"/>
                  </a:lnTo>
                  <a:lnTo>
                    <a:pt x="667" y="622"/>
                  </a:lnTo>
                  <a:lnTo>
                    <a:pt x="672" y="622"/>
                  </a:lnTo>
                  <a:lnTo>
                    <a:pt x="677" y="617"/>
                  </a:lnTo>
                  <a:lnTo>
                    <a:pt x="682" y="617"/>
                  </a:lnTo>
                  <a:lnTo>
                    <a:pt x="687" y="617"/>
                  </a:lnTo>
                  <a:lnTo>
                    <a:pt x="691" y="617"/>
                  </a:lnTo>
                  <a:lnTo>
                    <a:pt x="696" y="617"/>
                  </a:lnTo>
                  <a:lnTo>
                    <a:pt x="706" y="617"/>
                  </a:lnTo>
                  <a:lnTo>
                    <a:pt x="711" y="622"/>
                  </a:lnTo>
                  <a:lnTo>
                    <a:pt x="706" y="607"/>
                  </a:lnTo>
                  <a:lnTo>
                    <a:pt x="701" y="591"/>
                  </a:lnTo>
                  <a:lnTo>
                    <a:pt x="696" y="576"/>
                  </a:lnTo>
                  <a:lnTo>
                    <a:pt x="691" y="561"/>
                  </a:lnTo>
                  <a:lnTo>
                    <a:pt x="691" y="546"/>
                  </a:lnTo>
                  <a:lnTo>
                    <a:pt x="687" y="531"/>
                  </a:lnTo>
                  <a:lnTo>
                    <a:pt x="691" y="521"/>
                  </a:lnTo>
                  <a:lnTo>
                    <a:pt x="696" y="505"/>
                  </a:lnTo>
                  <a:lnTo>
                    <a:pt x="706" y="480"/>
                  </a:lnTo>
                  <a:lnTo>
                    <a:pt x="711" y="460"/>
                  </a:lnTo>
                  <a:lnTo>
                    <a:pt x="720" y="440"/>
                  </a:lnTo>
                  <a:lnTo>
                    <a:pt x="720" y="419"/>
                  </a:lnTo>
                  <a:lnTo>
                    <a:pt x="725" y="394"/>
                  </a:lnTo>
                  <a:lnTo>
                    <a:pt x="730" y="374"/>
                  </a:lnTo>
                  <a:lnTo>
                    <a:pt x="730" y="349"/>
                  </a:lnTo>
                  <a:lnTo>
                    <a:pt x="735" y="323"/>
                  </a:lnTo>
                  <a:lnTo>
                    <a:pt x="735" y="303"/>
                  </a:lnTo>
                  <a:lnTo>
                    <a:pt x="739" y="283"/>
                  </a:lnTo>
                  <a:lnTo>
                    <a:pt x="744" y="258"/>
                  </a:lnTo>
                  <a:lnTo>
                    <a:pt x="754" y="237"/>
                  </a:lnTo>
                  <a:lnTo>
                    <a:pt x="763" y="222"/>
                  </a:lnTo>
                  <a:lnTo>
                    <a:pt x="773" y="202"/>
                  </a:lnTo>
                  <a:lnTo>
                    <a:pt x="787" y="187"/>
                  </a:lnTo>
                  <a:lnTo>
                    <a:pt x="807" y="172"/>
                  </a:lnTo>
                  <a:lnTo>
                    <a:pt x="811" y="167"/>
                  </a:lnTo>
                  <a:lnTo>
                    <a:pt x="816" y="167"/>
                  </a:lnTo>
                  <a:lnTo>
                    <a:pt x="821" y="162"/>
                  </a:lnTo>
                  <a:lnTo>
                    <a:pt x="826" y="162"/>
                  </a:lnTo>
                  <a:lnTo>
                    <a:pt x="831" y="157"/>
                  </a:lnTo>
                  <a:lnTo>
                    <a:pt x="835" y="157"/>
                  </a:lnTo>
                  <a:lnTo>
                    <a:pt x="840" y="152"/>
                  </a:lnTo>
                  <a:lnTo>
                    <a:pt x="845" y="152"/>
                  </a:lnTo>
                  <a:lnTo>
                    <a:pt x="850" y="146"/>
                  </a:lnTo>
                  <a:lnTo>
                    <a:pt x="855" y="141"/>
                  </a:lnTo>
                  <a:lnTo>
                    <a:pt x="859" y="141"/>
                  </a:lnTo>
                  <a:lnTo>
                    <a:pt x="864" y="136"/>
                  </a:lnTo>
                  <a:lnTo>
                    <a:pt x="869" y="131"/>
                  </a:lnTo>
                  <a:lnTo>
                    <a:pt x="874" y="131"/>
                  </a:lnTo>
                  <a:lnTo>
                    <a:pt x="874" y="96"/>
                  </a:lnTo>
                  <a:lnTo>
                    <a:pt x="869" y="91"/>
                  </a:lnTo>
                  <a:lnTo>
                    <a:pt x="864" y="91"/>
                  </a:lnTo>
                  <a:lnTo>
                    <a:pt x="859" y="91"/>
                  </a:lnTo>
                  <a:lnTo>
                    <a:pt x="850" y="86"/>
                  </a:lnTo>
                  <a:lnTo>
                    <a:pt x="845" y="86"/>
                  </a:lnTo>
                  <a:lnTo>
                    <a:pt x="840" y="86"/>
                  </a:lnTo>
                  <a:lnTo>
                    <a:pt x="835" y="81"/>
                  </a:lnTo>
                  <a:lnTo>
                    <a:pt x="826" y="81"/>
                  </a:lnTo>
                  <a:lnTo>
                    <a:pt x="821" y="76"/>
                  </a:lnTo>
                  <a:lnTo>
                    <a:pt x="816" y="71"/>
                  </a:lnTo>
                  <a:lnTo>
                    <a:pt x="816" y="61"/>
                  </a:lnTo>
                  <a:lnTo>
                    <a:pt x="811" y="55"/>
                  </a:lnTo>
                  <a:lnTo>
                    <a:pt x="811" y="50"/>
                  </a:lnTo>
                  <a:lnTo>
                    <a:pt x="811" y="45"/>
                  </a:lnTo>
                  <a:lnTo>
                    <a:pt x="811" y="35"/>
                  </a:lnTo>
                  <a:lnTo>
                    <a:pt x="811" y="30"/>
                  </a:lnTo>
                  <a:lnTo>
                    <a:pt x="816" y="30"/>
                  </a:lnTo>
                  <a:lnTo>
                    <a:pt x="821" y="25"/>
                  </a:lnTo>
                  <a:lnTo>
                    <a:pt x="859" y="10"/>
                  </a:lnTo>
                  <a:lnTo>
                    <a:pt x="859" y="5"/>
                  </a:lnTo>
                  <a:lnTo>
                    <a:pt x="754" y="0"/>
                  </a:lnTo>
                  <a:lnTo>
                    <a:pt x="754" y="5"/>
                  </a:lnTo>
                  <a:lnTo>
                    <a:pt x="749" y="10"/>
                  </a:lnTo>
                  <a:lnTo>
                    <a:pt x="744" y="15"/>
                  </a:lnTo>
                  <a:lnTo>
                    <a:pt x="739" y="20"/>
                  </a:lnTo>
                  <a:lnTo>
                    <a:pt x="735" y="25"/>
                  </a:lnTo>
                  <a:lnTo>
                    <a:pt x="730" y="30"/>
                  </a:lnTo>
                  <a:lnTo>
                    <a:pt x="720" y="35"/>
                  </a:lnTo>
                  <a:lnTo>
                    <a:pt x="720" y="40"/>
                  </a:lnTo>
                  <a:lnTo>
                    <a:pt x="715" y="45"/>
                  </a:lnTo>
                  <a:lnTo>
                    <a:pt x="706" y="50"/>
                  </a:lnTo>
                  <a:lnTo>
                    <a:pt x="701" y="55"/>
                  </a:lnTo>
                  <a:lnTo>
                    <a:pt x="696" y="61"/>
                  </a:lnTo>
                  <a:lnTo>
                    <a:pt x="691" y="66"/>
                  </a:lnTo>
                  <a:lnTo>
                    <a:pt x="687" y="71"/>
                  </a:lnTo>
                  <a:lnTo>
                    <a:pt x="682" y="71"/>
                  </a:lnTo>
                  <a:lnTo>
                    <a:pt x="677" y="76"/>
                  </a:lnTo>
                  <a:lnTo>
                    <a:pt x="672" y="81"/>
                  </a:lnTo>
                  <a:lnTo>
                    <a:pt x="667" y="81"/>
                  </a:lnTo>
                  <a:lnTo>
                    <a:pt x="663" y="86"/>
                  </a:lnTo>
                  <a:lnTo>
                    <a:pt x="658" y="91"/>
                  </a:lnTo>
                  <a:lnTo>
                    <a:pt x="653" y="91"/>
                  </a:lnTo>
                  <a:lnTo>
                    <a:pt x="648" y="96"/>
                  </a:lnTo>
                  <a:lnTo>
                    <a:pt x="643" y="101"/>
                  </a:lnTo>
                  <a:lnTo>
                    <a:pt x="639" y="106"/>
                  </a:lnTo>
                  <a:lnTo>
                    <a:pt x="634" y="116"/>
                  </a:lnTo>
                  <a:lnTo>
                    <a:pt x="624" y="126"/>
                  </a:lnTo>
                  <a:lnTo>
                    <a:pt x="615" y="136"/>
                  </a:lnTo>
                  <a:lnTo>
                    <a:pt x="605" y="141"/>
                  </a:lnTo>
                  <a:lnTo>
                    <a:pt x="600" y="152"/>
                  </a:lnTo>
                  <a:lnTo>
                    <a:pt x="591" y="157"/>
                  </a:lnTo>
                  <a:lnTo>
                    <a:pt x="581" y="167"/>
                  </a:lnTo>
                  <a:lnTo>
                    <a:pt x="571" y="172"/>
                  </a:lnTo>
                  <a:lnTo>
                    <a:pt x="567" y="177"/>
                  </a:lnTo>
                  <a:lnTo>
                    <a:pt x="557" y="187"/>
                  </a:lnTo>
                  <a:lnTo>
                    <a:pt x="547" y="192"/>
                  </a:lnTo>
                  <a:lnTo>
                    <a:pt x="538" y="197"/>
                  </a:lnTo>
                  <a:lnTo>
                    <a:pt x="528" y="202"/>
                  </a:lnTo>
                  <a:lnTo>
                    <a:pt x="519" y="207"/>
                  </a:lnTo>
                  <a:lnTo>
                    <a:pt x="514" y="217"/>
                  </a:lnTo>
                  <a:lnTo>
                    <a:pt x="504" y="222"/>
                  </a:lnTo>
                  <a:lnTo>
                    <a:pt x="495" y="237"/>
                  </a:lnTo>
                  <a:lnTo>
                    <a:pt x="490" y="258"/>
                  </a:lnTo>
                  <a:lnTo>
                    <a:pt x="480" y="278"/>
                  </a:lnTo>
                  <a:lnTo>
                    <a:pt x="471" y="298"/>
                  </a:lnTo>
                  <a:lnTo>
                    <a:pt x="461" y="313"/>
                  </a:lnTo>
                  <a:lnTo>
                    <a:pt x="451" y="328"/>
                  </a:lnTo>
                  <a:lnTo>
                    <a:pt x="442" y="349"/>
                  </a:lnTo>
                  <a:lnTo>
                    <a:pt x="432" y="364"/>
                  </a:lnTo>
                  <a:lnTo>
                    <a:pt x="418" y="384"/>
                  </a:lnTo>
                  <a:lnTo>
                    <a:pt x="408" y="399"/>
                  </a:lnTo>
                  <a:lnTo>
                    <a:pt x="394" y="414"/>
                  </a:lnTo>
                  <a:lnTo>
                    <a:pt x="384" y="430"/>
                  </a:lnTo>
                  <a:lnTo>
                    <a:pt x="370" y="445"/>
                  </a:lnTo>
                  <a:lnTo>
                    <a:pt x="355" y="465"/>
                  </a:lnTo>
                  <a:lnTo>
                    <a:pt x="341" y="480"/>
                  </a:lnTo>
                  <a:lnTo>
                    <a:pt x="331" y="495"/>
                  </a:lnTo>
                  <a:lnTo>
                    <a:pt x="327" y="500"/>
                  </a:lnTo>
                  <a:lnTo>
                    <a:pt x="327" y="511"/>
                  </a:lnTo>
                  <a:lnTo>
                    <a:pt x="327" y="516"/>
                  </a:lnTo>
                  <a:lnTo>
                    <a:pt x="322" y="521"/>
                  </a:lnTo>
                  <a:lnTo>
                    <a:pt x="322" y="526"/>
                  </a:lnTo>
                  <a:lnTo>
                    <a:pt x="317" y="531"/>
                  </a:lnTo>
                  <a:lnTo>
                    <a:pt x="312" y="536"/>
                  </a:lnTo>
                  <a:lnTo>
                    <a:pt x="312" y="541"/>
                  </a:lnTo>
                  <a:lnTo>
                    <a:pt x="303" y="541"/>
                  </a:lnTo>
                  <a:lnTo>
                    <a:pt x="303" y="546"/>
                  </a:lnTo>
                  <a:lnTo>
                    <a:pt x="293" y="551"/>
                  </a:lnTo>
                  <a:lnTo>
                    <a:pt x="283" y="556"/>
                  </a:lnTo>
                  <a:lnTo>
                    <a:pt x="279" y="556"/>
                  </a:lnTo>
                  <a:lnTo>
                    <a:pt x="274" y="561"/>
                  </a:lnTo>
                  <a:lnTo>
                    <a:pt x="269" y="566"/>
                  </a:lnTo>
                  <a:lnTo>
                    <a:pt x="264" y="571"/>
                  </a:lnTo>
                  <a:lnTo>
                    <a:pt x="264" y="581"/>
                  </a:lnTo>
                  <a:lnTo>
                    <a:pt x="259" y="586"/>
                  </a:lnTo>
                  <a:lnTo>
                    <a:pt x="259" y="596"/>
                  </a:lnTo>
                  <a:lnTo>
                    <a:pt x="255" y="602"/>
                  </a:lnTo>
                  <a:lnTo>
                    <a:pt x="255" y="612"/>
                  </a:lnTo>
                  <a:lnTo>
                    <a:pt x="250" y="617"/>
                  </a:lnTo>
                  <a:lnTo>
                    <a:pt x="240" y="622"/>
                  </a:lnTo>
                  <a:lnTo>
                    <a:pt x="216" y="622"/>
                  </a:lnTo>
                  <a:lnTo>
                    <a:pt x="197" y="652"/>
                  </a:lnTo>
                  <a:lnTo>
                    <a:pt x="187" y="657"/>
                  </a:lnTo>
                  <a:lnTo>
                    <a:pt x="173" y="662"/>
                  </a:lnTo>
                  <a:lnTo>
                    <a:pt x="163" y="667"/>
                  </a:lnTo>
                  <a:lnTo>
                    <a:pt x="149" y="667"/>
                  </a:lnTo>
                  <a:lnTo>
                    <a:pt x="139" y="667"/>
                  </a:lnTo>
                  <a:lnTo>
                    <a:pt x="130" y="667"/>
                  </a:lnTo>
                  <a:lnTo>
                    <a:pt x="115" y="667"/>
                  </a:lnTo>
                  <a:lnTo>
                    <a:pt x="106" y="667"/>
                  </a:lnTo>
                  <a:lnTo>
                    <a:pt x="91" y="662"/>
                  </a:lnTo>
                  <a:lnTo>
                    <a:pt x="82" y="662"/>
                  </a:lnTo>
                  <a:lnTo>
                    <a:pt x="67" y="657"/>
                  </a:lnTo>
                  <a:lnTo>
                    <a:pt x="58" y="657"/>
                  </a:lnTo>
                  <a:lnTo>
                    <a:pt x="43" y="652"/>
                  </a:lnTo>
                  <a:lnTo>
                    <a:pt x="34" y="647"/>
                  </a:lnTo>
                  <a:lnTo>
                    <a:pt x="24" y="647"/>
                  </a:lnTo>
                  <a:lnTo>
                    <a:pt x="10" y="642"/>
                  </a:lnTo>
                  <a:lnTo>
                    <a:pt x="5" y="647"/>
                  </a:lnTo>
                  <a:lnTo>
                    <a:pt x="5" y="652"/>
                  </a:lnTo>
                  <a:lnTo>
                    <a:pt x="0" y="657"/>
                  </a:lnTo>
                  <a:lnTo>
                    <a:pt x="91" y="824"/>
                  </a:lnTo>
                  <a:lnTo>
                    <a:pt x="96" y="819"/>
                  </a:lnTo>
                  <a:lnTo>
                    <a:pt x="101" y="814"/>
                  </a:lnTo>
                  <a:lnTo>
                    <a:pt x="106" y="814"/>
                  </a:lnTo>
                  <a:lnTo>
                    <a:pt x="111" y="809"/>
                  </a:lnTo>
                  <a:lnTo>
                    <a:pt x="115" y="809"/>
                  </a:lnTo>
                  <a:lnTo>
                    <a:pt x="120" y="804"/>
                  </a:lnTo>
                  <a:lnTo>
                    <a:pt x="125" y="809"/>
                  </a:lnTo>
                  <a:lnTo>
                    <a:pt x="130" y="809"/>
                  </a:lnTo>
                  <a:lnTo>
                    <a:pt x="135" y="809"/>
                  </a:lnTo>
                  <a:lnTo>
                    <a:pt x="139" y="809"/>
                  </a:lnTo>
                  <a:lnTo>
                    <a:pt x="139" y="814"/>
                  </a:lnTo>
                  <a:lnTo>
                    <a:pt x="144" y="814"/>
                  </a:lnTo>
                  <a:lnTo>
                    <a:pt x="149" y="814"/>
                  </a:lnTo>
                  <a:lnTo>
                    <a:pt x="154" y="809"/>
                  </a:lnTo>
                  <a:lnTo>
                    <a:pt x="154" y="804"/>
                  </a:lnTo>
                  <a:lnTo>
                    <a:pt x="173" y="789"/>
                  </a:lnTo>
                  <a:lnTo>
                    <a:pt x="178" y="794"/>
                  </a:lnTo>
                  <a:lnTo>
                    <a:pt x="183" y="794"/>
                  </a:lnTo>
                  <a:lnTo>
                    <a:pt x="187" y="799"/>
                  </a:lnTo>
                  <a:lnTo>
                    <a:pt x="187" y="804"/>
                  </a:lnTo>
                  <a:lnTo>
                    <a:pt x="192" y="809"/>
                  </a:lnTo>
                  <a:lnTo>
                    <a:pt x="192" y="814"/>
                  </a:lnTo>
                  <a:lnTo>
                    <a:pt x="197" y="819"/>
                  </a:lnTo>
                  <a:lnTo>
                    <a:pt x="197" y="824"/>
                  </a:lnTo>
                  <a:lnTo>
                    <a:pt x="197" y="829"/>
                  </a:lnTo>
                  <a:lnTo>
                    <a:pt x="197" y="834"/>
                  </a:lnTo>
                  <a:lnTo>
                    <a:pt x="192" y="844"/>
                  </a:lnTo>
                  <a:lnTo>
                    <a:pt x="187" y="849"/>
                  </a:lnTo>
                  <a:lnTo>
                    <a:pt x="183" y="854"/>
                  </a:lnTo>
                  <a:lnTo>
                    <a:pt x="173" y="880"/>
                  </a:lnTo>
                  <a:lnTo>
                    <a:pt x="183" y="885"/>
                  </a:lnTo>
                  <a:lnTo>
                    <a:pt x="187" y="890"/>
                  </a:lnTo>
                  <a:lnTo>
                    <a:pt x="187" y="900"/>
                  </a:lnTo>
                  <a:lnTo>
                    <a:pt x="187" y="905"/>
                  </a:lnTo>
                  <a:lnTo>
                    <a:pt x="192" y="915"/>
                  </a:lnTo>
                  <a:lnTo>
                    <a:pt x="192" y="920"/>
                  </a:lnTo>
                  <a:lnTo>
                    <a:pt x="197" y="930"/>
                  </a:lnTo>
                  <a:lnTo>
                    <a:pt x="202" y="935"/>
                  </a:lnTo>
                  <a:lnTo>
                    <a:pt x="202" y="940"/>
                  </a:lnTo>
                  <a:lnTo>
                    <a:pt x="202" y="945"/>
                  </a:lnTo>
                  <a:lnTo>
                    <a:pt x="202" y="950"/>
                  </a:lnTo>
                  <a:lnTo>
                    <a:pt x="197" y="955"/>
                  </a:lnTo>
                  <a:lnTo>
                    <a:pt x="197" y="960"/>
                  </a:lnTo>
                  <a:lnTo>
                    <a:pt x="192" y="966"/>
                  </a:lnTo>
                  <a:lnTo>
                    <a:pt x="192" y="971"/>
                  </a:lnTo>
                  <a:lnTo>
                    <a:pt x="187" y="976"/>
                  </a:lnTo>
                  <a:lnTo>
                    <a:pt x="187" y="986"/>
                  </a:lnTo>
                  <a:lnTo>
                    <a:pt x="197" y="986"/>
                  </a:lnTo>
                  <a:lnTo>
                    <a:pt x="202" y="986"/>
                  </a:lnTo>
                  <a:lnTo>
                    <a:pt x="207" y="986"/>
                  </a:lnTo>
                  <a:lnTo>
                    <a:pt x="211" y="986"/>
                  </a:lnTo>
                  <a:lnTo>
                    <a:pt x="211" y="991"/>
                  </a:lnTo>
                  <a:lnTo>
                    <a:pt x="216" y="991"/>
                  </a:lnTo>
                  <a:lnTo>
                    <a:pt x="221" y="991"/>
                  </a:lnTo>
                  <a:lnTo>
                    <a:pt x="226" y="996"/>
                  </a:lnTo>
                  <a:lnTo>
                    <a:pt x="231" y="996"/>
                  </a:lnTo>
                  <a:lnTo>
                    <a:pt x="235" y="1001"/>
                  </a:lnTo>
                  <a:lnTo>
                    <a:pt x="240" y="1006"/>
                  </a:lnTo>
                  <a:lnTo>
                    <a:pt x="245" y="1011"/>
                  </a:lnTo>
                  <a:lnTo>
                    <a:pt x="250" y="1016"/>
                  </a:lnTo>
                  <a:lnTo>
                    <a:pt x="255" y="1021"/>
                  </a:lnTo>
                  <a:lnTo>
                    <a:pt x="259" y="1036"/>
                  </a:lnTo>
                  <a:lnTo>
                    <a:pt x="259" y="1051"/>
                  </a:lnTo>
                  <a:lnTo>
                    <a:pt x="255" y="1062"/>
                  </a:lnTo>
                  <a:lnTo>
                    <a:pt x="250" y="1072"/>
                  </a:lnTo>
                  <a:lnTo>
                    <a:pt x="231" y="1082"/>
                  </a:lnTo>
                  <a:lnTo>
                    <a:pt x="259" y="1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4" name="Freeform 27"/>
            <p:cNvSpPr>
              <a:spLocks/>
            </p:cNvSpPr>
            <p:nvPr/>
          </p:nvSpPr>
          <p:spPr bwMode="auto">
            <a:xfrm>
              <a:off x="2270" y="3045"/>
              <a:ext cx="110" cy="224"/>
            </a:xfrm>
            <a:custGeom>
              <a:avLst/>
              <a:gdLst>
                <a:gd name="T0" fmla="*/ 101 w 134"/>
                <a:gd name="T1" fmla="*/ 268 h 268"/>
                <a:gd name="T2" fmla="*/ 134 w 134"/>
                <a:gd name="T3" fmla="*/ 238 h 268"/>
                <a:gd name="T4" fmla="*/ 110 w 134"/>
                <a:gd name="T5" fmla="*/ 197 h 268"/>
                <a:gd name="T6" fmla="*/ 67 w 134"/>
                <a:gd name="T7" fmla="*/ 197 h 268"/>
                <a:gd name="T8" fmla="*/ 57 w 134"/>
                <a:gd name="T9" fmla="*/ 172 h 268"/>
                <a:gd name="T10" fmla="*/ 62 w 134"/>
                <a:gd name="T11" fmla="*/ 141 h 268"/>
                <a:gd name="T12" fmla="*/ 72 w 134"/>
                <a:gd name="T13" fmla="*/ 131 h 268"/>
                <a:gd name="T14" fmla="*/ 77 w 134"/>
                <a:gd name="T15" fmla="*/ 126 h 268"/>
                <a:gd name="T16" fmla="*/ 67 w 134"/>
                <a:gd name="T17" fmla="*/ 121 h 268"/>
                <a:gd name="T18" fmla="*/ 67 w 134"/>
                <a:gd name="T19" fmla="*/ 111 h 268"/>
                <a:gd name="T20" fmla="*/ 62 w 134"/>
                <a:gd name="T21" fmla="*/ 101 h 268"/>
                <a:gd name="T22" fmla="*/ 62 w 134"/>
                <a:gd name="T23" fmla="*/ 91 h 268"/>
                <a:gd name="T24" fmla="*/ 48 w 134"/>
                <a:gd name="T25" fmla="*/ 66 h 268"/>
                <a:gd name="T26" fmla="*/ 48 w 134"/>
                <a:gd name="T27" fmla="*/ 56 h 268"/>
                <a:gd name="T28" fmla="*/ 53 w 134"/>
                <a:gd name="T29" fmla="*/ 50 h 268"/>
                <a:gd name="T30" fmla="*/ 57 w 134"/>
                <a:gd name="T31" fmla="*/ 40 h 268"/>
                <a:gd name="T32" fmla="*/ 57 w 134"/>
                <a:gd name="T33" fmla="*/ 30 h 268"/>
                <a:gd name="T34" fmla="*/ 62 w 134"/>
                <a:gd name="T35" fmla="*/ 20 h 268"/>
                <a:gd name="T36" fmla="*/ 72 w 134"/>
                <a:gd name="T37" fmla="*/ 15 h 268"/>
                <a:gd name="T38" fmla="*/ 77 w 134"/>
                <a:gd name="T39" fmla="*/ 5 h 268"/>
                <a:gd name="T40" fmla="*/ 72 w 134"/>
                <a:gd name="T41" fmla="*/ 0 h 268"/>
                <a:gd name="T42" fmla="*/ 43 w 134"/>
                <a:gd name="T43" fmla="*/ 30 h 268"/>
                <a:gd name="T44" fmla="*/ 38 w 134"/>
                <a:gd name="T45" fmla="*/ 25 h 268"/>
                <a:gd name="T46" fmla="*/ 29 w 134"/>
                <a:gd name="T47" fmla="*/ 20 h 268"/>
                <a:gd name="T48" fmla="*/ 24 w 134"/>
                <a:gd name="T49" fmla="*/ 15 h 268"/>
                <a:gd name="T50" fmla="*/ 5 w 134"/>
                <a:gd name="T51" fmla="*/ 30 h 268"/>
                <a:gd name="T52" fmla="*/ 14 w 134"/>
                <a:gd name="T53" fmla="*/ 35 h 268"/>
                <a:gd name="T54" fmla="*/ 19 w 134"/>
                <a:gd name="T55" fmla="*/ 40 h 268"/>
                <a:gd name="T56" fmla="*/ 24 w 134"/>
                <a:gd name="T57" fmla="*/ 50 h 268"/>
                <a:gd name="T58" fmla="*/ 24 w 134"/>
                <a:gd name="T59" fmla="*/ 61 h 268"/>
                <a:gd name="T60" fmla="*/ 24 w 134"/>
                <a:gd name="T61" fmla="*/ 71 h 268"/>
                <a:gd name="T62" fmla="*/ 19 w 134"/>
                <a:gd name="T63" fmla="*/ 81 h 268"/>
                <a:gd name="T64" fmla="*/ 14 w 134"/>
                <a:gd name="T65" fmla="*/ 86 h 268"/>
                <a:gd name="T66" fmla="*/ 5 w 134"/>
                <a:gd name="T67" fmla="*/ 91 h 268"/>
                <a:gd name="T68" fmla="*/ 5 w 134"/>
                <a:gd name="T69" fmla="*/ 106 h 268"/>
                <a:gd name="T70" fmla="*/ 5 w 134"/>
                <a:gd name="T71" fmla="*/ 116 h 268"/>
                <a:gd name="T72" fmla="*/ 19 w 134"/>
                <a:gd name="T73" fmla="*/ 131 h 268"/>
                <a:gd name="T74" fmla="*/ 29 w 134"/>
                <a:gd name="T75" fmla="*/ 152 h 268"/>
                <a:gd name="T76" fmla="*/ 38 w 134"/>
                <a:gd name="T77" fmla="*/ 172 h 268"/>
                <a:gd name="T78" fmla="*/ 53 w 134"/>
                <a:gd name="T79" fmla="*/ 187 h 268"/>
                <a:gd name="T80" fmla="*/ 62 w 134"/>
                <a:gd name="T81" fmla="*/ 207 h 268"/>
                <a:gd name="T82" fmla="*/ 105 w 134"/>
                <a:gd name="T83" fmla="*/ 238 h 268"/>
                <a:gd name="T84" fmla="*/ 91 w 134"/>
                <a:gd name="T85" fmla="*/ 253 h 268"/>
                <a:gd name="T86" fmla="*/ 57 w 134"/>
                <a:gd name="T87" fmla="*/ 248 h 268"/>
                <a:gd name="T88" fmla="*/ 96 w 134"/>
                <a:gd name="T8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68">
                  <a:moveTo>
                    <a:pt x="96" y="268"/>
                  </a:moveTo>
                  <a:lnTo>
                    <a:pt x="101" y="268"/>
                  </a:lnTo>
                  <a:lnTo>
                    <a:pt x="115" y="248"/>
                  </a:lnTo>
                  <a:lnTo>
                    <a:pt x="134" y="238"/>
                  </a:lnTo>
                  <a:lnTo>
                    <a:pt x="134" y="227"/>
                  </a:lnTo>
                  <a:lnTo>
                    <a:pt x="110" y="197"/>
                  </a:lnTo>
                  <a:lnTo>
                    <a:pt x="86" y="202"/>
                  </a:lnTo>
                  <a:lnTo>
                    <a:pt x="67" y="197"/>
                  </a:lnTo>
                  <a:lnTo>
                    <a:pt x="57" y="177"/>
                  </a:lnTo>
                  <a:lnTo>
                    <a:pt x="57" y="172"/>
                  </a:lnTo>
                  <a:lnTo>
                    <a:pt x="57" y="167"/>
                  </a:lnTo>
                  <a:lnTo>
                    <a:pt x="62" y="141"/>
                  </a:lnTo>
                  <a:lnTo>
                    <a:pt x="72" y="136"/>
                  </a:lnTo>
                  <a:lnTo>
                    <a:pt x="72" y="131"/>
                  </a:lnTo>
                  <a:lnTo>
                    <a:pt x="77" y="131"/>
                  </a:lnTo>
                  <a:lnTo>
                    <a:pt x="77" y="126"/>
                  </a:lnTo>
                  <a:lnTo>
                    <a:pt x="72" y="126"/>
                  </a:lnTo>
                  <a:lnTo>
                    <a:pt x="67" y="121"/>
                  </a:lnTo>
                  <a:lnTo>
                    <a:pt x="67" y="116"/>
                  </a:lnTo>
                  <a:lnTo>
                    <a:pt x="67" y="111"/>
                  </a:lnTo>
                  <a:lnTo>
                    <a:pt x="62" y="106"/>
                  </a:lnTo>
                  <a:lnTo>
                    <a:pt x="62" y="101"/>
                  </a:lnTo>
                  <a:lnTo>
                    <a:pt x="62" y="96"/>
                  </a:lnTo>
                  <a:lnTo>
                    <a:pt x="62" y="91"/>
                  </a:lnTo>
                  <a:lnTo>
                    <a:pt x="48" y="71"/>
                  </a:lnTo>
                  <a:lnTo>
                    <a:pt x="48" y="66"/>
                  </a:lnTo>
                  <a:lnTo>
                    <a:pt x="48" y="61"/>
                  </a:lnTo>
                  <a:lnTo>
                    <a:pt x="48" y="56"/>
                  </a:lnTo>
                  <a:lnTo>
                    <a:pt x="48" y="50"/>
                  </a:lnTo>
                  <a:lnTo>
                    <a:pt x="53" y="50"/>
                  </a:lnTo>
                  <a:lnTo>
                    <a:pt x="53" y="45"/>
                  </a:lnTo>
                  <a:lnTo>
                    <a:pt x="57" y="40"/>
                  </a:lnTo>
                  <a:lnTo>
                    <a:pt x="53" y="35"/>
                  </a:lnTo>
                  <a:lnTo>
                    <a:pt x="57" y="30"/>
                  </a:lnTo>
                  <a:lnTo>
                    <a:pt x="57" y="25"/>
                  </a:lnTo>
                  <a:lnTo>
                    <a:pt x="62" y="20"/>
                  </a:lnTo>
                  <a:lnTo>
                    <a:pt x="67" y="20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48" y="25"/>
                  </a:lnTo>
                  <a:lnTo>
                    <a:pt x="43" y="30"/>
                  </a:lnTo>
                  <a:lnTo>
                    <a:pt x="43" y="25"/>
                  </a:lnTo>
                  <a:lnTo>
                    <a:pt x="38" y="25"/>
                  </a:lnTo>
                  <a:lnTo>
                    <a:pt x="33" y="25"/>
                  </a:lnTo>
                  <a:lnTo>
                    <a:pt x="29" y="20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9" y="30"/>
                  </a:lnTo>
                  <a:lnTo>
                    <a:pt x="14" y="35"/>
                  </a:lnTo>
                  <a:lnTo>
                    <a:pt x="14" y="40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24" y="50"/>
                  </a:lnTo>
                  <a:lnTo>
                    <a:pt x="24" y="56"/>
                  </a:lnTo>
                  <a:lnTo>
                    <a:pt x="24" y="61"/>
                  </a:lnTo>
                  <a:lnTo>
                    <a:pt x="24" y="66"/>
                  </a:lnTo>
                  <a:lnTo>
                    <a:pt x="24" y="71"/>
                  </a:lnTo>
                  <a:lnTo>
                    <a:pt x="24" y="76"/>
                  </a:lnTo>
                  <a:lnTo>
                    <a:pt x="19" y="81"/>
                  </a:lnTo>
                  <a:lnTo>
                    <a:pt x="14" y="81"/>
                  </a:lnTo>
                  <a:lnTo>
                    <a:pt x="14" y="86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5" y="96"/>
                  </a:lnTo>
                  <a:lnTo>
                    <a:pt x="5" y="106"/>
                  </a:lnTo>
                  <a:lnTo>
                    <a:pt x="0" y="111"/>
                  </a:lnTo>
                  <a:lnTo>
                    <a:pt x="5" y="116"/>
                  </a:lnTo>
                  <a:lnTo>
                    <a:pt x="14" y="131"/>
                  </a:lnTo>
                  <a:lnTo>
                    <a:pt x="19" y="131"/>
                  </a:lnTo>
                  <a:lnTo>
                    <a:pt x="24" y="141"/>
                  </a:lnTo>
                  <a:lnTo>
                    <a:pt x="29" y="152"/>
                  </a:lnTo>
                  <a:lnTo>
                    <a:pt x="33" y="162"/>
                  </a:lnTo>
                  <a:lnTo>
                    <a:pt x="38" y="172"/>
                  </a:lnTo>
                  <a:lnTo>
                    <a:pt x="43" y="182"/>
                  </a:lnTo>
                  <a:lnTo>
                    <a:pt x="53" y="187"/>
                  </a:lnTo>
                  <a:lnTo>
                    <a:pt x="57" y="197"/>
                  </a:lnTo>
                  <a:lnTo>
                    <a:pt x="62" y="207"/>
                  </a:lnTo>
                  <a:lnTo>
                    <a:pt x="72" y="207"/>
                  </a:lnTo>
                  <a:lnTo>
                    <a:pt x="105" y="238"/>
                  </a:lnTo>
                  <a:lnTo>
                    <a:pt x="105" y="243"/>
                  </a:lnTo>
                  <a:lnTo>
                    <a:pt x="91" y="253"/>
                  </a:lnTo>
                  <a:lnTo>
                    <a:pt x="62" y="243"/>
                  </a:lnTo>
                  <a:lnTo>
                    <a:pt x="57" y="248"/>
                  </a:lnTo>
                  <a:lnTo>
                    <a:pt x="96" y="263"/>
                  </a:lnTo>
                  <a:lnTo>
                    <a:pt x="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5" name="Freeform 28"/>
            <p:cNvSpPr>
              <a:spLocks/>
            </p:cNvSpPr>
            <p:nvPr/>
          </p:nvSpPr>
          <p:spPr bwMode="auto">
            <a:xfrm>
              <a:off x="2263" y="3036"/>
              <a:ext cx="109" cy="226"/>
            </a:xfrm>
            <a:custGeom>
              <a:avLst/>
              <a:gdLst>
                <a:gd name="T0" fmla="*/ 101 w 135"/>
                <a:gd name="T1" fmla="*/ 268 h 268"/>
                <a:gd name="T2" fmla="*/ 130 w 135"/>
                <a:gd name="T3" fmla="*/ 237 h 268"/>
                <a:gd name="T4" fmla="*/ 111 w 135"/>
                <a:gd name="T5" fmla="*/ 197 h 268"/>
                <a:gd name="T6" fmla="*/ 67 w 135"/>
                <a:gd name="T7" fmla="*/ 197 h 268"/>
                <a:gd name="T8" fmla="*/ 58 w 135"/>
                <a:gd name="T9" fmla="*/ 167 h 268"/>
                <a:gd name="T10" fmla="*/ 72 w 135"/>
                <a:gd name="T11" fmla="*/ 136 h 268"/>
                <a:gd name="T12" fmla="*/ 72 w 135"/>
                <a:gd name="T13" fmla="*/ 126 h 268"/>
                <a:gd name="T14" fmla="*/ 67 w 135"/>
                <a:gd name="T15" fmla="*/ 121 h 268"/>
                <a:gd name="T16" fmla="*/ 67 w 135"/>
                <a:gd name="T17" fmla="*/ 111 h 268"/>
                <a:gd name="T18" fmla="*/ 63 w 135"/>
                <a:gd name="T19" fmla="*/ 101 h 268"/>
                <a:gd name="T20" fmla="*/ 63 w 135"/>
                <a:gd name="T21" fmla="*/ 91 h 268"/>
                <a:gd name="T22" fmla="*/ 43 w 135"/>
                <a:gd name="T23" fmla="*/ 66 h 268"/>
                <a:gd name="T24" fmla="*/ 48 w 135"/>
                <a:gd name="T25" fmla="*/ 55 h 268"/>
                <a:gd name="T26" fmla="*/ 53 w 135"/>
                <a:gd name="T27" fmla="*/ 45 h 268"/>
                <a:gd name="T28" fmla="*/ 53 w 135"/>
                <a:gd name="T29" fmla="*/ 35 h 268"/>
                <a:gd name="T30" fmla="*/ 58 w 135"/>
                <a:gd name="T31" fmla="*/ 25 h 268"/>
                <a:gd name="T32" fmla="*/ 67 w 135"/>
                <a:gd name="T33" fmla="*/ 20 h 268"/>
                <a:gd name="T34" fmla="*/ 72 w 135"/>
                <a:gd name="T35" fmla="*/ 10 h 268"/>
                <a:gd name="T36" fmla="*/ 77 w 135"/>
                <a:gd name="T37" fmla="*/ 0 h 268"/>
                <a:gd name="T38" fmla="*/ 48 w 135"/>
                <a:gd name="T39" fmla="*/ 25 h 268"/>
                <a:gd name="T40" fmla="*/ 39 w 135"/>
                <a:gd name="T41" fmla="*/ 25 h 268"/>
                <a:gd name="T42" fmla="*/ 29 w 135"/>
                <a:gd name="T43" fmla="*/ 25 h 268"/>
                <a:gd name="T44" fmla="*/ 24 w 135"/>
                <a:gd name="T45" fmla="*/ 20 h 268"/>
                <a:gd name="T46" fmla="*/ 5 w 135"/>
                <a:gd name="T47" fmla="*/ 25 h 268"/>
                <a:gd name="T48" fmla="*/ 10 w 135"/>
                <a:gd name="T49" fmla="*/ 30 h 268"/>
                <a:gd name="T50" fmla="*/ 15 w 135"/>
                <a:gd name="T51" fmla="*/ 35 h 268"/>
                <a:gd name="T52" fmla="*/ 19 w 135"/>
                <a:gd name="T53" fmla="*/ 45 h 268"/>
                <a:gd name="T54" fmla="*/ 24 w 135"/>
                <a:gd name="T55" fmla="*/ 55 h 268"/>
                <a:gd name="T56" fmla="*/ 24 w 135"/>
                <a:gd name="T57" fmla="*/ 66 h 268"/>
                <a:gd name="T58" fmla="*/ 24 w 135"/>
                <a:gd name="T59" fmla="*/ 76 h 268"/>
                <a:gd name="T60" fmla="*/ 19 w 135"/>
                <a:gd name="T61" fmla="*/ 81 h 268"/>
                <a:gd name="T62" fmla="*/ 15 w 135"/>
                <a:gd name="T63" fmla="*/ 86 h 268"/>
                <a:gd name="T64" fmla="*/ 5 w 135"/>
                <a:gd name="T65" fmla="*/ 91 h 268"/>
                <a:gd name="T66" fmla="*/ 0 w 135"/>
                <a:gd name="T67" fmla="*/ 106 h 268"/>
                <a:gd name="T68" fmla="*/ 5 w 135"/>
                <a:gd name="T69" fmla="*/ 116 h 268"/>
                <a:gd name="T70" fmla="*/ 19 w 135"/>
                <a:gd name="T71" fmla="*/ 131 h 268"/>
                <a:gd name="T72" fmla="*/ 29 w 135"/>
                <a:gd name="T73" fmla="*/ 151 h 268"/>
                <a:gd name="T74" fmla="*/ 39 w 135"/>
                <a:gd name="T75" fmla="*/ 172 h 268"/>
                <a:gd name="T76" fmla="*/ 48 w 135"/>
                <a:gd name="T77" fmla="*/ 187 h 268"/>
                <a:gd name="T78" fmla="*/ 63 w 135"/>
                <a:gd name="T79" fmla="*/ 207 h 268"/>
                <a:gd name="T80" fmla="*/ 106 w 135"/>
                <a:gd name="T81" fmla="*/ 237 h 268"/>
                <a:gd name="T82" fmla="*/ 91 w 135"/>
                <a:gd name="T83" fmla="*/ 248 h 268"/>
                <a:gd name="T84" fmla="*/ 58 w 135"/>
                <a:gd name="T85" fmla="*/ 248 h 268"/>
                <a:gd name="T86" fmla="*/ 96 w 135"/>
                <a:gd name="T87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" h="268">
                  <a:moveTo>
                    <a:pt x="96" y="268"/>
                  </a:moveTo>
                  <a:lnTo>
                    <a:pt x="101" y="268"/>
                  </a:lnTo>
                  <a:lnTo>
                    <a:pt x="115" y="242"/>
                  </a:lnTo>
                  <a:lnTo>
                    <a:pt x="130" y="237"/>
                  </a:lnTo>
                  <a:lnTo>
                    <a:pt x="135" y="222"/>
                  </a:lnTo>
                  <a:lnTo>
                    <a:pt x="111" y="197"/>
                  </a:lnTo>
                  <a:lnTo>
                    <a:pt x="87" y="202"/>
                  </a:lnTo>
                  <a:lnTo>
                    <a:pt x="67" y="197"/>
                  </a:lnTo>
                  <a:lnTo>
                    <a:pt x="58" y="172"/>
                  </a:lnTo>
                  <a:lnTo>
                    <a:pt x="58" y="167"/>
                  </a:lnTo>
                  <a:lnTo>
                    <a:pt x="58" y="141"/>
                  </a:lnTo>
                  <a:lnTo>
                    <a:pt x="72" y="136"/>
                  </a:lnTo>
                  <a:lnTo>
                    <a:pt x="72" y="131"/>
                  </a:lnTo>
                  <a:lnTo>
                    <a:pt x="72" y="126"/>
                  </a:lnTo>
                  <a:lnTo>
                    <a:pt x="72" y="121"/>
                  </a:lnTo>
                  <a:lnTo>
                    <a:pt x="67" y="121"/>
                  </a:lnTo>
                  <a:lnTo>
                    <a:pt x="67" y="116"/>
                  </a:lnTo>
                  <a:lnTo>
                    <a:pt x="67" y="111"/>
                  </a:lnTo>
                  <a:lnTo>
                    <a:pt x="63" y="106"/>
                  </a:lnTo>
                  <a:lnTo>
                    <a:pt x="63" y="101"/>
                  </a:lnTo>
                  <a:lnTo>
                    <a:pt x="63" y="96"/>
                  </a:lnTo>
                  <a:lnTo>
                    <a:pt x="63" y="91"/>
                  </a:lnTo>
                  <a:lnTo>
                    <a:pt x="48" y="71"/>
                  </a:lnTo>
                  <a:lnTo>
                    <a:pt x="43" y="66"/>
                  </a:lnTo>
                  <a:lnTo>
                    <a:pt x="48" y="60"/>
                  </a:lnTo>
                  <a:lnTo>
                    <a:pt x="48" y="55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53" y="35"/>
                  </a:lnTo>
                  <a:lnTo>
                    <a:pt x="58" y="30"/>
                  </a:lnTo>
                  <a:lnTo>
                    <a:pt x="58" y="25"/>
                  </a:lnTo>
                  <a:lnTo>
                    <a:pt x="63" y="20"/>
                  </a:lnTo>
                  <a:lnTo>
                    <a:pt x="67" y="20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48" y="25"/>
                  </a:lnTo>
                  <a:lnTo>
                    <a:pt x="43" y="25"/>
                  </a:lnTo>
                  <a:lnTo>
                    <a:pt x="39" y="25"/>
                  </a:lnTo>
                  <a:lnTo>
                    <a:pt x="34" y="25"/>
                  </a:lnTo>
                  <a:lnTo>
                    <a:pt x="29" y="25"/>
                  </a:lnTo>
                  <a:lnTo>
                    <a:pt x="29" y="20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5" y="30"/>
                  </a:lnTo>
                  <a:lnTo>
                    <a:pt x="15" y="35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24" y="50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24" y="66"/>
                  </a:lnTo>
                  <a:lnTo>
                    <a:pt x="24" y="71"/>
                  </a:lnTo>
                  <a:lnTo>
                    <a:pt x="24" y="76"/>
                  </a:lnTo>
                  <a:lnTo>
                    <a:pt x="19" y="76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5" y="86"/>
                  </a:lnTo>
                  <a:lnTo>
                    <a:pt x="10" y="86"/>
                  </a:lnTo>
                  <a:lnTo>
                    <a:pt x="5" y="91"/>
                  </a:lnTo>
                  <a:lnTo>
                    <a:pt x="5" y="96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6"/>
                  </a:lnTo>
                  <a:lnTo>
                    <a:pt x="15" y="131"/>
                  </a:lnTo>
                  <a:lnTo>
                    <a:pt x="19" y="131"/>
                  </a:lnTo>
                  <a:lnTo>
                    <a:pt x="24" y="141"/>
                  </a:lnTo>
                  <a:lnTo>
                    <a:pt x="29" y="151"/>
                  </a:lnTo>
                  <a:lnTo>
                    <a:pt x="34" y="162"/>
                  </a:lnTo>
                  <a:lnTo>
                    <a:pt x="39" y="172"/>
                  </a:lnTo>
                  <a:lnTo>
                    <a:pt x="43" y="182"/>
                  </a:lnTo>
                  <a:lnTo>
                    <a:pt x="48" y="187"/>
                  </a:lnTo>
                  <a:lnTo>
                    <a:pt x="58" y="197"/>
                  </a:lnTo>
                  <a:lnTo>
                    <a:pt x="63" y="207"/>
                  </a:lnTo>
                  <a:lnTo>
                    <a:pt x="72" y="207"/>
                  </a:lnTo>
                  <a:lnTo>
                    <a:pt x="106" y="237"/>
                  </a:lnTo>
                  <a:lnTo>
                    <a:pt x="106" y="242"/>
                  </a:lnTo>
                  <a:lnTo>
                    <a:pt x="91" y="248"/>
                  </a:lnTo>
                  <a:lnTo>
                    <a:pt x="63" y="242"/>
                  </a:lnTo>
                  <a:lnTo>
                    <a:pt x="58" y="248"/>
                  </a:lnTo>
                  <a:lnTo>
                    <a:pt x="96" y="263"/>
                  </a:lnTo>
                  <a:lnTo>
                    <a:pt x="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6" name="Freeform 29"/>
            <p:cNvSpPr>
              <a:spLocks/>
            </p:cNvSpPr>
            <p:nvPr/>
          </p:nvSpPr>
          <p:spPr bwMode="auto">
            <a:xfrm>
              <a:off x="2267" y="3041"/>
              <a:ext cx="108" cy="225"/>
            </a:xfrm>
            <a:custGeom>
              <a:avLst/>
              <a:gdLst>
                <a:gd name="T0" fmla="*/ 101 w 134"/>
                <a:gd name="T1" fmla="*/ 268 h 268"/>
                <a:gd name="T2" fmla="*/ 134 w 134"/>
                <a:gd name="T3" fmla="*/ 237 h 268"/>
                <a:gd name="T4" fmla="*/ 110 w 134"/>
                <a:gd name="T5" fmla="*/ 197 h 268"/>
                <a:gd name="T6" fmla="*/ 67 w 134"/>
                <a:gd name="T7" fmla="*/ 197 h 268"/>
                <a:gd name="T8" fmla="*/ 58 w 134"/>
                <a:gd name="T9" fmla="*/ 172 h 268"/>
                <a:gd name="T10" fmla="*/ 62 w 134"/>
                <a:gd name="T11" fmla="*/ 141 h 268"/>
                <a:gd name="T12" fmla="*/ 72 w 134"/>
                <a:gd name="T13" fmla="*/ 131 h 268"/>
                <a:gd name="T14" fmla="*/ 77 w 134"/>
                <a:gd name="T15" fmla="*/ 126 h 268"/>
                <a:gd name="T16" fmla="*/ 67 w 134"/>
                <a:gd name="T17" fmla="*/ 121 h 268"/>
                <a:gd name="T18" fmla="*/ 67 w 134"/>
                <a:gd name="T19" fmla="*/ 111 h 268"/>
                <a:gd name="T20" fmla="*/ 62 w 134"/>
                <a:gd name="T21" fmla="*/ 101 h 268"/>
                <a:gd name="T22" fmla="*/ 62 w 134"/>
                <a:gd name="T23" fmla="*/ 91 h 268"/>
                <a:gd name="T24" fmla="*/ 43 w 134"/>
                <a:gd name="T25" fmla="*/ 66 h 268"/>
                <a:gd name="T26" fmla="*/ 48 w 134"/>
                <a:gd name="T27" fmla="*/ 55 h 268"/>
                <a:gd name="T28" fmla="*/ 53 w 134"/>
                <a:gd name="T29" fmla="*/ 45 h 268"/>
                <a:gd name="T30" fmla="*/ 53 w 134"/>
                <a:gd name="T31" fmla="*/ 35 h 268"/>
                <a:gd name="T32" fmla="*/ 58 w 134"/>
                <a:gd name="T33" fmla="*/ 25 h 268"/>
                <a:gd name="T34" fmla="*/ 67 w 134"/>
                <a:gd name="T35" fmla="*/ 20 h 268"/>
                <a:gd name="T36" fmla="*/ 72 w 134"/>
                <a:gd name="T37" fmla="*/ 10 h 268"/>
                <a:gd name="T38" fmla="*/ 77 w 134"/>
                <a:gd name="T39" fmla="*/ 0 h 268"/>
                <a:gd name="T40" fmla="*/ 48 w 134"/>
                <a:gd name="T41" fmla="*/ 25 h 268"/>
                <a:gd name="T42" fmla="*/ 38 w 134"/>
                <a:gd name="T43" fmla="*/ 25 h 268"/>
                <a:gd name="T44" fmla="*/ 29 w 134"/>
                <a:gd name="T45" fmla="*/ 25 h 268"/>
                <a:gd name="T46" fmla="*/ 24 w 134"/>
                <a:gd name="T47" fmla="*/ 20 h 268"/>
                <a:gd name="T48" fmla="*/ 5 w 134"/>
                <a:gd name="T49" fmla="*/ 25 h 268"/>
                <a:gd name="T50" fmla="*/ 10 w 134"/>
                <a:gd name="T51" fmla="*/ 30 h 268"/>
                <a:gd name="T52" fmla="*/ 19 w 134"/>
                <a:gd name="T53" fmla="*/ 40 h 268"/>
                <a:gd name="T54" fmla="*/ 24 w 134"/>
                <a:gd name="T55" fmla="*/ 50 h 268"/>
                <a:gd name="T56" fmla="*/ 24 w 134"/>
                <a:gd name="T57" fmla="*/ 61 h 268"/>
                <a:gd name="T58" fmla="*/ 24 w 134"/>
                <a:gd name="T59" fmla="*/ 71 h 268"/>
                <a:gd name="T60" fmla="*/ 19 w 134"/>
                <a:gd name="T61" fmla="*/ 76 h 268"/>
                <a:gd name="T62" fmla="*/ 14 w 134"/>
                <a:gd name="T63" fmla="*/ 81 h 268"/>
                <a:gd name="T64" fmla="*/ 10 w 134"/>
                <a:gd name="T65" fmla="*/ 86 h 268"/>
                <a:gd name="T66" fmla="*/ 5 w 134"/>
                <a:gd name="T67" fmla="*/ 96 h 268"/>
                <a:gd name="T68" fmla="*/ 0 w 134"/>
                <a:gd name="T69" fmla="*/ 111 h 268"/>
                <a:gd name="T70" fmla="*/ 5 w 134"/>
                <a:gd name="T71" fmla="*/ 116 h 268"/>
                <a:gd name="T72" fmla="*/ 19 w 134"/>
                <a:gd name="T73" fmla="*/ 131 h 268"/>
                <a:gd name="T74" fmla="*/ 29 w 134"/>
                <a:gd name="T75" fmla="*/ 152 h 268"/>
                <a:gd name="T76" fmla="*/ 38 w 134"/>
                <a:gd name="T77" fmla="*/ 172 h 268"/>
                <a:gd name="T78" fmla="*/ 53 w 134"/>
                <a:gd name="T79" fmla="*/ 187 h 268"/>
                <a:gd name="T80" fmla="*/ 62 w 134"/>
                <a:gd name="T81" fmla="*/ 207 h 268"/>
                <a:gd name="T82" fmla="*/ 106 w 134"/>
                <a:gd name="T83" fmla="*/ 237 h 268"/>
                <a:gd name="T84" fmla="*/ 91 w 134"/>
                <a:gd name="T85" fmla="*/ 248 h 268"/>
                <a:gd name="T86" fmla="*/ 58 w 134"/>
                <a:gd name="T87" fmla="*/ 248 h 268"/>
                <a:gd name="T88" fmla="*/ 96 w 134"/>
                <a:gd name="T8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68">
                  <a:moveTo>
                    <a:pt x="96" y="268"/>
                  </a:moveTo>
                  <a:lnTo>
                    <a:pt x="101" y="268"/>
                  </a:lnTo>
                  <a:lnTo>
                    <a:pt x="115" y="243"/>
                  </a:lnTo>
                  <a:lnTo>
                    <a:pt x="134" y="237"/>
                  </a:lnTo>
                  <a:lnTo>
                    <a:pt x="134" y="222"/>
                  </a:lnTo>
                  <a:lnTo>
                    <a:pt x="110" y="197"/>
                  </a:lnTo>
                  <a:lnTo>
                    <a:pt x="86" y="202"/>
                  </a:lnTo>
                  <a:lnTo>
                    <a:pt x="67" y="197"/>
                  </a:lnTo>
                  <a:lnTo>
                    <a:pt x="58" y="177"/>
                  </a:lnTo>
                  <a:lnTo>
                    <a:pt x="58" y="172"/>
                  </a:lnTo>
                  <a:lnTo>
                    <a:pt x="58" y="167"/>
                  </a:lnTo>
                  <a:lnTo>
                    <a:pt x="62" y="141"/>
                  </a:lnTo>
                  <a:lnTo>
                    <a:pt x="72" y="136"/>
                  </a:lnTo>
                  <a:lnTo>
                    <a:pt x="72" y="131"/>
                  </a:lnTo>
                  <a:lnTo>
                    <a:pt x="77" y="131"/>
                  </a:lnTo>
                  <a:lnTo>
                    <a:pt x="77" y="126"/>
                  </a:lnTo>
                  <a:lnTo>
                    <a:pt x="72" y="121"/>
                  </a:lnTo>
                  <a:lnTo>
                    <a:pt x="67" y="121"/>
                  </a:lnTo>
                  <a:lnTo>
                    <a:pt x="67" y="116"/>
                  </a:lnTo>
                  <a:lnTo>
                    <a:pt x="67" y="111"/>
                  </a:lnTo>
                  <a:lnTo>
                    <a:pt x="62" y="106"/>
                  </a:lnTo>
                  <a:lnTo>
                    <a:pt x="62" y="101"/>
                  </a:lnTo>
                  <a:lnTo>
                    <a:pt x="62" y="96"/>
                  </a:lnTo>
                  <a:lnTo>
                    <a:pt x="62" y="91"/>
                  </a:lnTo>
                  <a:lnTo>
                    <a:pt x="48" y="71"/>
                  </a:lnTo>
                  <a:lnTo>
                    <a:pt x="43" y="66"/>
                  </a:lnTo>
                  <a:lnTo>
                    <a:pt x="48" y="61"/>
                  </a:lnTo>
                  <a:lnTo>
                    <a:pt x="48" y="55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53" y="35"/>
                  </a:lnTo>
                  <a:lnTo>
                    <a:pt x="58" y="30"/>
                  </a:lnTo>
                  <a:lnTo>
                    <a:pt x="58" y="25"/>
                  </a:lnTo>
                  <a:lnTo>
                    <a:pt x="62" y="20"/>
                  </a:lnTo>
                  <a:lnTo>
                    <a:pt x="67" y="20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48" y="25"/>
                  </a:lnTo>
                  <a:lnTo>
                    <a:pt x="43" y="25"/>
                  </a:lnTo>
                  <a:lnTo>
                    <a:pt x="38" y="25"/>
                  </a:lnTo>
                  <a:lnTo>
                    <a:pt x="34" y="25"/>
                  </a:lnTo>
                  <a:lnTo>
                    <a:pt x="29" y="25"/>
                  </a:lnTo>
                  <a:lnTo>
                    <a:pt x="29" y="20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4" y="35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24" y="50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4" y="66"/>
                  </a:lnTo>
                  <a:lnTo>
                    <a:pt x="24" y="71"/>
                  </a:lnTo>
                  <a:lnTo>
                    <a:pt x="24" y="76"/>
                  </a:lnTo>
                  <a:lnTo>
                    <a:pt x="19" y="76"/>
                  </a:lnTo>
                  <a:lnTo>
                    <a:pt x="19" y="81"/>
                  </a:lnTo>
                  <a:lnTo>
                    <a:pt x="14" y="81"/>
                  </a:lnTo>
                  <a:lnTo>
                    <a:pt x="14" y="86"/>
                  </a:lnTo>
                  <a:lnTo>
                    <a:pt x="10" y="86"/>
                  </a:lnTo>
                  <a:lnTo>
                    <a:pt x="5" y="91"/>
                  </a:lnTo>
                  <a:lnTo>
                    <a:pt x="5" y="96"/>
                  </a:lnTo>
                  <a:lnTo>
                    <a:pt x="5" y="106"/>
                  </a:lnTo>
                  <a:lnTo>
                    <a:pt x="0" y="111"/>
                  </a:lnTo>
                  <a:lnTo>
                    <a:pt x="5" y="111"/>
                  </a:lnTo>
                  <a:lnTo>
                    <a:pt x="5" y="116"/>
                  </a:lnTo>
                  <a:lnTo>
                    <a:pt x="14" y="131"/>
                  </a:lnTo>
                  <a:lnTo>
                    <a:pt x="19" y="131"/>
                  </a:lnTo>
                  <a:lnTo>
                    <a:pt x="24" y="141"/>
                  </a:lnTo>
                  <a:lnTo>
                    <a:pt x="29" y="152"/>
                  </a:lnTo>
                  <a:lnTo>
                    <a:pt x="34" y="162"/>
                  </a:lnTo>
                  <a:lnTo>
                    <a:pt x="38" y="172"/>
                  </a:lnTo>
                  <a:lnTo>
                    <a:pt x="43" y="177"/>
                  </a:lnTo>
                  <a:lnTo>
                    <a:pt x="53" y="187"/>
                  </a:lnTo>
                  <a:lnTo>
                    <a:pt x="58" y="197"/>
                  </a:lnTo>
                  <a:lnTo>
                    <a:pt x="62" y="207"/>
                  </a:lnTo>
                  <a:lnTo>
                    <a:pt x="72" y="207"/>
                  </a:lnTo>
                  <a:lnTo>
                    <a:pt x="106" y="237"/>
                  </a:lnTo>
                  <a:lnTo>
                    <a:pt x="106" y="243"/>
                  </a:lnTo>
                  <a:lnTo>
                    <a:pt x="91" y="248"/>
                  </a:lnTo>
                  <a:lnTo>
                    <a:pt x="62" y="243"/>
                  </a:lnTo>
                  <a:lnTo>
                    <a:pt x="58" y="248"/>
                  </a:lnTo>
                  <a:lnTo>
                    <a:pt x="96" y="263"/>
                  </a:lnTo>
                  <a:lnTo>
                    <a:pt x="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7" name="Freeform 30"/>
            <p:cNvSpPr>
              <a:spLocks/>
            </p:cNvSpPr>
            <p:nvPr/>
          </p:nvSpPr>
          <p:spPr bwMode="auto">
            <a:xfrm>
              <a:off x="3250" y="3045"/>
              <a:ext cx="58" cy="64"/>
            </a:xfrm>
            <a:custGeom>
              <a:avLst/>
              <a:gdLst>
                <a:gd name="T0" fmla="*/ 48 w 72"/>
                <a:gd name="T1" fmla="*/ 76 h 76"/>
                <a:gd name="T2" fmla="*/ 68 w 72"/>
                <a:gd name="T3" fmla="*/ 76 h 76"/>
                <a:gd name="T4" fmla="*/ 68 w 72"/>
                <a:gd name="T5" fmla="*/ 71 h 76"/>
                <a:gd name="T6" fmla="*/ 68 w 72"/>
                <a:gd name="T7" fmla="*/ 66 h 76"/>
                <a:gd name="T8" fmla="*/ 63 w 72"/>
                <a:gd name="T9" fmla="*/ 66 h 76"/>
                <a:gd name="T10" fmla="*/ 63 w 72"/>
                <a:gd name="T11" fmla="*/ 61 h 76"/>
                <a:gd name="T12" fmla="*/ 58 w 72"/>
                <a:gd name="T13" fmla="*/ 61 h 76"/>
                <a:gd name="T14" fmla="*/ 58 w 72"/>
                <a:gd name="T15" fmla="*/ 56 h 76"/>
                <a:gd name="T16" fmla="*/ 63 w 72"/>
                <a:gd name="T17" fmla="*/ 50 h 76"/>
                <a:gd name="T18" fmla="*/ 68 w 72"/>
                <a:gd name="T19" fmla="*/ 40 h 76"/>
                <a:gd name="T20" fmla="*/ 68 w 72"/>
                <a:gd name="T21" fmla="*/ 35 h 76"/>
                <a:gd name="T22" fmla="*/ 72 w 72"/>
                <a:gd name="T23" fmla="*/ 30 h 76"/>
                <a:gd name="T24" fmla="*/ 72 w 72"/>
                <a:gd name="T25" fmla="*/ 20 h 76"/>
                <a:gd name="T26" fmla="*/ 72 w 72"/>
                <a:gd name="T27" fmla="*/ 15 h 76"/>
                <a:gd name="T28" fmla="*/ 68 w 72"/>
                <a:gd name="T29" fmla="*/ 15 h 76"/>
                <a:gd name="T30" fmla="*/ 68 w 72"/>
                <a:gd name="T31" fmla="*/ 10 h 76"/>
                <a:gd name="T32" fmla="*/ 68 w 72"/>
                <a:gd name="T33" fmla="*/ 5 h 76"/>
                <a:gd name="T34" fmla="*/ 44 w 72"/>
                <a:gd name="T35" fmla="*/ 5 h 76"/>
                <a:gd name="T36" fmla="*/ 39 w 72"/>
                <a:gd name="T37" fmla="*/ 0 h 76"/>
                <a:gd name="T38" fmla="*/ 34 w 72"/>
                <a:gd name="T39" fmla="*/ 5 h 76"/>
                <a:gd name="T40" fmla="*/ 29 w 72"/>
                <a:gd name="T41" fmla="*/ 5 h 76"/>
                <a:gd name="T42" fmla="*/ 24 w 72"/>
                <a:gd name="T43" fmla="*/ 10 h 76"/>
                <a:gd name="T44" fmla="*/ 5 w 72"/>
                <a:gd name="T45" fmla="*/ 5 h 76"/>
                <a:gd name="T46" fmla="*/ 5 w 72"/>
                <a:gd name="T47" fmla="*/ 10 h 76"/>
                <a:gd name="T48" fmla="*/ 0 w 72"/>
                <a:gd name="T49" fmla="*/ 10 h 76"/>
                <a:gd name="T50" fmla="*/ 0 w 72"/>
                <a:gd name="T51" fmla="*/ 15 h 76"/>
                <a:gd name="T52" fmla="*/ 0 w 72"/>
                <a:gd name="T53" fmla="*/ 20 h 76"/>
                <a:gd name="T54" fmla="*/ 20 w 72"/>
                <a:gd name="T55" fmla="*/ 35 h 76"/>
                <a:gd name="T56" fmla="*/ 20 w 72"/>
                <a:gd name="T57" fmla="*/ 56 h 76"/>
                <a:gd name="T58" fmla="*/ 24 w 72"/>
                <a:gd name="T59" fmla="*/ 56 h 76"/>
                <a:gd name="T60" fmla="*/ 29 w 72"/>
                <a:gd name="T61" fmla="*/ 56 h 76"/>
                <a:gd name="T62" fmla="*/ 34 w 72"/>
                <a:gd name="T63" fmla="*/ 61 h 76"/>
                <a:gd name="T64" fmla="*/ 39 w 72"/>
                <a:gd name="T65" fmla="*/ 66 h 76"/>
                <a:gd name="T66" fmla="*/ 44 w 72"/>
                <a:gd name="T67" fmla="*/ 71 h 76"/>
                <a:gd name="T68" fmla="*/ 48 w 72"/>
                <a:gd name="T6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6">
                  <a:moveTo>
                    <a:pt x="48" y="76"/>
                  </a:moveTo>
                  <a:lnTo>
                    <a:pt x="68" y="76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3" y="61"/>
                  </a:lnTo>
                  <a:lnTo>
                    <a:pt x="58" y="61"/>
                  </a:lnTo>
                  <a:lnTo>
                    <a:pt x="58" y="56"/>
                  </a:lnTo>
                  <a:lnTo>
                    <a:pt x="63" y="50"/>
                  </a:lnTo>
                  <a:lnTo>
                    <a:pt x="68" y="40"/>
                  </a:lnTo>
                  <a:lnTo>
                    <a:pt x="68" y="35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15"/>
                  </a:lnTo>
                  <a:lnTo>
                    <a:pt x="68" y="15"/>
                  </a:lnTo>
                  <a:lnTo>
                    <a:pt x="68" y="10"/>
                  </a:lnTo>
                  <a:lnTo>
                    <a:pt x="68" y="5"/>
                  </a:lnTo>
                  <a:lnTo>
                    <a:pt x="44" y="5"/>
                  </a:lnTo>
                  <a:lnTo>
                    <a:pt x="39" y="0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5" y="5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0" y="35"/>
                  </a:lnTo>
                  <a:lnTo>
                    <a:pt x="20" y="56"/>
                  </a:lnTo>
                  <a:lnTo>
                    <a:pt x="24" y="56"/>
                  </a:lnTo>
                  <a:lnTo>
                    <a:pt x="29" y="56"/>
                  </a:lnTo>
                  <a:lnTo>
                    <a:pt x="34" y="61"/>
                  </a:lnTo>
                  <a:lnTo>
                    <a:pt x="39" y="66"/>
                  </a:lnTo>
                  <a:lnTo>
                    <a:pt x="44" y="71"/>
                  </a:lnTo>
                  <a:lnTo>
                    <a:pt x="48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8" name="Freeform 31"/>
            <p:cNvSpPr>
              <a:spLocks/>
            </p:cNvSpPr>
            <p:nvPr/>
          </p:nvSpPr>
          <p:spPr bwMode="auto">
            <a:xfrm>
              <a:off x="3243" y="3036"/>
              <a:ext cx="58" cy="64"/>
            </a:xfrm>
            <a:custGeom>
              <a:avLst/>
              <a:gdLst>
                <a:gd name="T0" fmla="*/ 48 w 72"/>
                <a:gd name="T1" fmla="*/ 76 h 76"/>
                <a:gd name="T2" fmla="*/ 67 w 72"/>
                <a:gd name="T3" fmla="*/ 76 h 76"/>
                <a:gd name="T4" fmla="*/ 67 w 72"/>
                <a:gd name="T5" fmla="*/ 71 h 76"/>
                <a:gd name="T6" fmla="*/ 67 w 72"/>
                <a:gd name="T7" fmla="*/ 66 h 76"/>
                <a:gd name="T8" fmla="*/ 62 w 72"/>
                <a:gd name="T9" fmla="*/ 66 h 76"/>
                <a:gd name="T10" fmla="*/ 62 w 72"/>
                <a:gd name="T11" fmla="*/ 60 h 76"/>
                <a:gd name="T12" fmla="*/ 57 w 72"/>
                <a:gd name="T13" fmla="*/ 60 h 76"/>
                <a:gd name="T14" fmla="*/ 57 w 72"/>
                <a:gd name="T15" fmla="*/ 55 h 76"/>
                <a:gd name="T16" fmla="*/ 62 w 72"/>
                <a:gd name="T17" fmla="*/ 45 h 76"/>
                <a:gd name="T18" fmla="*/ 67 w 72"/>
                <a:gd name="T19" fmla="*/ 40 h 76"/>
                <a:gd name="T20" fmla="*/ 67 w 72"/>
                <a:gd name="T21" fmla="*/ 35 h 76"/>
                <a:gd name="T22" fmla="*/ 67 w 72"/>
                <a:gd name="T23" fmla="*/ 30 h 76"/>
                <a:gd name="T24" fmla="*/ 72 w 72"/>
                <a:gd name="T25" fmla="*/ 20 h 76"/>
                <a:gd name="T26" fmla="*/ 67 w 72"/>
                <a:gd name="T27" fmla="*/ 15 h 76"/>
                <a:gd name="T28" fmla="*/ 67 w 72"/>
                <a:gd name="T29" fmla="*/ 10 h 76"/>
                <a:gd name="T30" fmla="*/ 67 w 72"/>
                <a:gd name="T31" fmla="*/ 5 h 76"/>
                <a:gd name="T32" fmla="*/ 43 w 72"/>
                <a:gd name="T33" fmla="*/ 5 h 76"/>
                <a:gd name="T34" fmla="*/ 38 w 72"/>
                <a:gd name="T35" fmla="*/ 0 h 76"/>
                <a:gd name="T36" fmla="*/ 33 w 72"/>
                <a:gd name="T37" fmla="*/ 0 h 76"/>
                <a:gd name="T38" fmla="*/ 29 w 72"/>
                <a:gd name="T39" fmla="*/ 5 h 76"/>
                <a:gd name="T40" fmla="*/ 24 w 72"/>
                <a:gd name="T41" fmla="*/ 5 h 76"/>
                <a:gd name="T42" fmla="*/ 24 w 72"/>
                <a:gd name="T43" fmla="*/ 10 h 76"/>
                <a:gd name="T44" fmla="*/ 5 w 72"/>
                <a:gd name="T45" fmla="*/ 5 h 76"/>
                <a:gd name="T46" fmla="*/ 0 w 72"/>
                <a:gd name="T47" fmla="*/ 10 h 76"/>
                <a:gd name="T48" fmla="*/ 0 w 72"/>
                <a:gd name="T49" fmla="*/ 15 h 76"/>
                <a:gd name="T50" fmla="*/ 19 w 72"/>
                <a:gd name="T51" fmla="*/ 35 h 76"/>
                <a:gd name="T52" fmla="*/ 19 w 72"/>
                <a:gd name="T53" fmla="*/ 55 h 76"/>
                <a:gd name="T54" fmla="*/ 24 w 72"/>
                <a:gd name="T55" fmla="*/ 55 h 76"/>
                <a:gd name="T56" fmla="*/ 29 w 72"/>
                <a:gd name="T57" fmla="*/ 60 h 76"/>
                <a:gd name="T58" fmla="*/ 33 w 72"/>
                <a:gd name="T59" fmla="*/ 60 h 76"/>
                <a:gd name="T60" fmla="*/ 38 w 72"/>
                <a:gd name="T61" fmla="*/ 66 h 76"/>
                <a:gd name="T62" fmla="*/ 43 w 72"/>
                <a:gd name="T63" fmla="*/ 66 h 76"/>
                <a:gd name="T64" fmla="*/ 43 w 72"/>
                <a:gd name="T65" fmla="*/ 71 h 76"/>
                <a:gd name="T66" fmla="*/ 48 w 72"/>
                <a:gd name="T6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6">
                  <a:moveTo>
                    <a:pt x="48" y="76"/>
                  </a:moveTo>
                  <a:lnTo>
                    <a:pt x="67" y="76"/>
                  </a:lnTo>
                  <a:lnTo>
                    <a:pt x="67" y="71"/>
                  </a:lnTo>
                  <a:lnTo>
                    <a:pt x="67" y="66"/>
                  </a:lnTo>
                  <a:lnTo>
                    <a:pt x="62" y="66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7" y="55"/>
                  </a:lnTo>
                  <a:lnTo>
                    <a:pt x="62" y="45"/>
                  </a:lnTo>
                  <a:lnTo>
                    <a:pt x="67" y="40"/>
                  </a:lnTo>
                  <a:lnTo>
                    <a:pt x="67" y="35"/>
                  </a:lnTo>
                  <a:lnTo>
                    <a:pt x="67" y="30"/>
                  </a:lnTo>
                  <a:lnTo>
                    <a:pt x="72" y="20"/>
                  </a:lnTo>
                  <a:lnTo>
                    <a:pt x="67" y="15"/>
                  </a:lnTo>
                  <a:lnTo>
                    <a:pt x="67" y="10"/>
                  </a:lnTo>
                  <a:lnTo>
                    <a:pt x="67" y="5"/>
                  </a:lnTo>
                  <a:lnTo>
                    <a:pt x="43" y="5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24" y="1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9" y="35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9" y="60"/>
                  </a:lnTo>
                  <a:lnTo>
                    <a:pt x="33" y="60"/>
                  </a:lnTo>
                  <a:lnTo>
                    <a:pt x="38" y="66"/>
                  </a:lnTo>
                  <a:lnTo>
                    <a:pt x="43" y="66"/>
                  </a:lnTo>
                  <a:lnTo>
                    <a:pt x="43" y="71"/>
                  </a:lnTo>
                  <a:lnTo>
                    <a:pt x="48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9" name="Freeform 32"/>
            <p:cNvSpPr>
              <a:spLocks/>
            </p:cNvSpPr>
            <p:nvPr/>
          </p:nvSpPr>
          <p:spPr bwMode="auto">
            <a:xfrm>
              <a:off x="3246" y="3041"/>
              <a:ext cx="59" cy="63"/>
            </a:xfrm>
            <a:custGeom>
              <a:avLst/>
              <a:gdLst>
                <a:gd name="T0" fmla="*/ 48 w 72"/>
                <a:gd name="T1" fmla="*/ 76 h 76"/>
                <a:gd name="T2" fmla="*/ 67 w 72"/>
                <a:gd name="T3" fmla="*/ 76 h 76"/>
                <a:gd name="T4" fmla="*/ 67 w 72"/>
                <a:gd name="T5" fmla="*/ 71 h 76"/>
                <a:gd name="T6" fmla="*/ 62 w 72"/>
                <a:gd name="T7" fmla="*/ 66 h 76"/>
                <a:gd name="T8" fmla="*/ 62 w 72"/>
                <a:gd name="T9" fmla="*/ 61 h 76"/>
                <a:gd name="T10" fmla="*/ 57 w 72"/>
                <a:gd name="T11" fmla="*/ 61 h 76"/>
                <a:gd name="T12" fmla="*/ 57 w 72"/>
                <a:gd name="T13" fmla="*/ 55 h 76"/>
                <a:gd name="T14" fmla="*/ 62 w 72"/>
                <a:gd name="T15" fmla="*/ 50 h 76"/>
                <a:gd name="T16" fmla="*/ 62 w 72"/>
                <a:gd name="T17" fmla="*/ 40 h 76"/>
                <a:gd name="T18" fmla="*/ 67 w 72"/>
                <a:gd name="T19" fmla="*/ 35 h 76"/>
                <a:gd name="T20" fmla="*/ 67 w 72"/>
                <a:gd name="T21" fmla="*/ 30 h 76"/>
                <a:gd name="T22" fmla="*/ 72 w 72"/>
                <a:gd name="T23" fmla="*/ 20 h 76"/>
                <a:gd name="T24" fmla="*/ 67 w 72"/>
                <a:gd name="T25" fmla="*/ 15 h 76"/>
                <a:gd name="T26" fmla="*/ 67 w 72"/>
                <a:gd name="T27" fmla="*/ 10 h 76"/>
                <a:gd name="T28" fmla="*/ 62 w 72"/>
                <a:gd name="T29" fmla="*/ 5 h 76"/>
                <a:gd name="T30" fmla="*/ 43 w 72"/>
                <a:gd name="T31" fmla="*/ 5 h 76"/>
                <a:gd name="T32" fmla="*/ 38 w 72"/>
                <a:gd name="T33" fmla="*/ 5 h 76"/>
                <a:gd name="T34" fmla="*/ 38 w 72"/>
                <a:gd name="T35" fmla="*/ 0 h 76"/>
                <a:gd name="T36" fmla="*/ 33 w 72"/>
                <a:gd name="T37" fmla="*/ 0 h 76"/>
                <a:gd name="T38" fmla="*/ 28 w 72"/>
                <a:gd name="T39" fmla="*/ 5 h 76"/>
                <a:gd name="T40" fmla="*/ 24 w 72"/>
                <a:gd name="T41" fmla="*/ 10 h 76"/>
                <a:gd name="T42" fmla="*/ 4 w 72"/>
                <a:gd name="T43" fmla="*/ 5 h 76"/>
                <a:gd name="T44" fmla="*/ 4 w 72"/>
                <a:gd name="T45" fmla="*/ 10 h 76"/>
                <a:gd name="T46" fmla="*/ 0 w 72"/>
                <a:gd name="T47" fmla="*/ 15 h 76"/>
                <a:gd name="T48" fmla="*/ 0 w 72"/>
                <a:gd name="T49" fmla="*/ 20 h 76"/>
                <a:gd name="T50" fmla="*/ 19 w 72"/>
                <a:gd name="T51" fmla="*/ 35 h 76"/>
                <a:gd name="T52" fmla="*/ 19 w 72"/>
                <a:gd name="T53" fmla="*/ 55 h 76"/>
                <a:gd name="T54" fmla="*/ 24 w 72"/>
                <a:gd name="T55" fmla="*/ 55 h 76"/>
                <a:gd name="T56" fmla="*/ 28 w 72"/>
                <a:gd name="T57" fmla="*/ 55 h 76"/>
                <a:gd name="T58" fmla="*/ 28 w 72"/>
                <a:gd name="T59" fmla="*/ 61 h 76"/>
                <a:gd name="T60" fmla="*/ 33 w 72"/>
                <a:gd name="T61" fmla="*/ 61 h 76"/>
                <a:gd name="T62" fmla="*/ 38 w 72"/>
                <a:gd name="T63" fmla="*/ 66 h 76"/>
                <a:gd name="T64" fmla="*/ 38 w 72"/>
                <a:gd name="T65" fmla="*/ 71 h 76"/>
                <a:gd name="T66" fmla="*/ 43 w 72"/>
                <a:gd name="T67" fmla="*/ 71 h 76"/>
                <a:gd name="T68" fmla="*/ 48 w 72"/>
                <a:gd name="T6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6">
                  <a:moveTo>
                    <a:pt x="48" y="76"/>
                  </a:moveTo>
                  <a:lnTo>
                    <a:pt x="67" y="76"/>
                  </a:lnTo>
                  <a:lnTo>
                    <a:pt x="67" y="71"/>
                  </a:lnTo>
                  <a:lnTo>
                    <a:pt x="62" y="66"/>
                  </a:lnTo>
                  <a:lnTo>
                    <a:pt x="62" y="61"/>
                  </a:lnTo>
                  <a:lnTo>
                    <a:pt x="57" y="61"/>
                  </a:lnTo>
                  <a:lnTo>
                    <a:pt x="57" y="55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67" y="35"/>
                  </a:lnTo>
                  <a:lnTo>
                    <a:pt x="67" y="30"/>
                  </a:lnTo>
                  <a:lnTo>
                    <a:pt x="72" y="20"/>
                  </a:lnTo>
                  <a:lnTo>
                    <a:pt x="67" y="15"/>
                  </a:lnTo>
                  <a:lnTo>
                    <a:pt x="67" y="10"/>
                  </a:lnTo>
                  <a:lnTo>
                    <a:pt x="62" y="5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5"/>
                  </a:lnTo>
                  <a:lnTo>
                    <a:pt x="24" y="10"/>
                  </a:lnTo>
                  <a:lnTo>
                    <a:pt x="4" y="5"/>
                  </a:lnTo>
                  <a:lnTo>
                    <a:pt x="4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9" y="35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5"/>
                  </a:lnTo>
                  <a:lnTo>
                    <a:pt x="28" y="61"/>
                  </a:lnTo>
                  <a:lnTo>
                    <a:pt x="33" y="61"/>
                  </a:lnTo>
                  <a:lnTo>
                    <a:pt x="38" y="66"/>
                  </a:lnTo>
                  <a:lnTo>
                    <a:pt x="38" y="71"/>
                  </a:lnTo>
                  <a:lnTo>
                    <a:pt x="43" y="71"/>
                  </a:lnTo>
                  <a:lnTo>
                    <a:pt x="48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0" name="Freeform 33"/>
            <p:cNvSpPr>
              <a:spLocks/>
            </p:cNvSpPr>
            <p:nvPr/>
          </p:nvSpPr>
          <p:spPr bwMode="auto">
            <a:xfrm>
              <a:off x="3254" y="3048"/>
              <a:ext cx="51" cy="61"/>
            </a:xfrm>
            <a:custGeom>
              <a:avLst/>
              <a:gdLst>
                <a:gd name="T0" fmla="*/ 43 w 63"/>
                <a:gd name="T1" fmla="*/ 71 h 71"/>
                <a:gd name="T2" fmla="*/ 63 w 63"/>
                <a:gd name="T3" fmla="*/ 71 h 71"/>
                <a:gd name="T4" fmla="*/ 53 w 63"/>
                <a:gd name="T5" fmla="*/ 51 h 71"/>
                <a:gd name="T6" fmla="*/ 63 w 63"/>
                <a:gd name="T7" fmla="*/ 35 h 71"/>
                <a:gd name="T8" fmla="*/ 63 w 63"/>
                <a:gd name="T9" fmla="*/ 25 h 71"/>
                <a:gd name="T10" fmla="*/ 63 w 63"/>
                <a:gd name="T11" fmla="*/ 20 h 71"/>
                <a:gd name="T12" fmla="*/ 63 w 63"/>
                <a:gd name="T13" fmla="*/ 10 h 71"/>
                <a:gd name="T14" fmla="*/ 63 w 63"/>
                <a:gd name="T15" fmla="*/ 0 h 71"/>
                <a:gd name="T16" fmla="*/ 39 w 63"/>
                <a:gd name="T17" fmla="*/ 5 h 71"/>
                <a:gd name="T18" fmla="*/ 39 w 63"/>
                <a:gd name="T19" fmla="*/ 0 h 71"/>
                <a:gd name="T20" fmla="*/ 34 w 63"/>
                <a:gd name="T21" fmla="*/ 0 h 71"/>
                <a:gd name="T22" fmla="*/ 29 w 63"/>
                <a:gd name="T23" fmla="*/ 0 h 71"/>
                <a:gd name="T24" fmla="*/ 24 w 63"/>
                <a:gd name="T25" fmla="*/ 0 h 71"/>
                <a:gd name="T26" fmla="*/ 24 w 63"/>
                <a:gd name="T27" fmla="*/ 5 h 71"/>
                <a:gd name="T28" fmla="*/ 19 w 63"/>
                <a:gd name="T29" fmla="*/ 5 h 71"/>
                <a:gd name="T30" fmla="*/ 15 w 63"/>
                <a:gd name="T31" fmla="*/ 5 h 71"/>
                <a:gd name="T32" fmla="*/ 10 w 63"/>
                <a:gd name="T33" fmla="*/ 5 h 71"/>
                <a:gd name="T34" fmla="*/ 10 w 63"/>
                <a:gd name="T35" fmla="*/ 0 h 71"/>
                <a:gd name="T36" fmla="*/ 5 w 63"/>
                <a:gd name="T37" fmla="*/ 0 h 71"/>
                <a:gd name="T38" fmla="*/ 0 w 63"/>
                <a:gd name="T39" fmla="*/ 5 h 71"/>
                <a:gd name="T40" fmla="*/ 0 w 63"/>
                <a:gd name="T41" fmla="*/ 10 h 71"/>
                <a:gd name="T42" fmla="*/ 19 w 63"/>
                <a:gd name="T43" fmla="*/ 30 h 71"/>
                <a:gd name="T44" fmla="*/ 15 w 63"/>
                <a:gd name="T45" fmla="*/ 51 h 71"/>
                <a:gd name="T46" fmla="*/ 29 w 63"/>
                <a:gd name="T47" fmla="*/ 51 h 71"/>
                <a:gd name="T48" fmla="*/ 43 w 63"/>
                <a:gd name="T4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71">
                  <a:moveTo>
                    <a:pt x="43" y="71"/>
                  </a:moveTo>
                  <a:lnTo>
                    <a:pt x="63" y="71"/>
                  </a:lnTo>
                  <a:lnTo>
                    <a:pt x="53" y="51"/>
                  </a:lnTo>
                  <a:lnTo>
                    <a:pt x="63" y="35"/>
                  </a:lnTo>
                  <a:lnTo>
                    <a:pt x="63" y="25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3" y="0"/>
                  </a:lnTo>
                  <a:lnTo>
                    <a:pt x="39" y="5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9" y="30"/>
                  </a:lnTo>
                  <a:lnTo>
                    <a:pt x="15" y="51"/>
                  </a:lnTo>
                  <a:lnTo>
                    <a:pt x="29" y="51"/>
                  </a:lnTo>
                  <a:lnTo>
                    <a:pt x="43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1" name="Freeform 34"/>
            <p:cNvSpPr>
              <a:spLocks/>
            </p:cNvSpPr>
            <p:nvPr/>
          </p:nvSpPr>
          <p:spPr bwMode="auto">
            <a:xfrm>
              <a:off x="3243" y="3041"/>
              <a:ext cx="54" cy="59"/>
            </a:xfrm>
            <a:custGeom>
              <a:avLst/>
              <a:gdLst>
                <a:gd name="T0" fmla="*/ 48 w 67"/>
                <a:gd name="T1" fmla="*/ 71 h 71"/>
                <a:gd name="T2" fmla="*/ 67 w 67"/>
                <a:gd name="T3" fmla="*/ 66 h 71"/>
                <a:gd name="T4" fmla="*/ 53 w 67"/>
                <a:gd name="T5" fmla="*/ 50 h 71"/>
                <a:gd name="T6" fmla="*/ 67 w 67"/>
                <a:gd name="T7" fmla="*/ 35 h 71"/>
                <a:gd name="T8" fmla="*/ 67 w 67"/>
                <a:gd name="T9" fmla="*/ 25 h 71"/>
                <a:gd name="T10" fmla="*/ 67 w 67"/>
                <a:gd name="T11" fmla="*/ 20 h 71"/>
                <a:gd name="T12" fmla="*/ 67 w 67"/>
                <a:gd name="T13" fmla="*/ 10 h 71"/>
                <a:gd name="T14" fmla="*/ 62 w 67"/>
                <a:gd name="T15" fmla="*/ 0 h 71"/>
                <a:gd name="T16" fmla="*/ 43 w 67"/>
                <a:gd name="T17" fmla="*/ 5 h 71"/>
                <a:gd name="T18" fmla="*/ 43 w 67"/>
                <a:gd name="T19" fmla="*/ 0 h 71"/>
                <a:gd name="T20" fmla="*/ 38 w 67"/>
                <a:gd name="T21" fmla="*/ 0 h 71"/>
                <a:gd name="T22" fmla="*/ 33 w 67"/>
                <a:gd name="T23" fmla="*/ 0 h 71"/>
                <a:gd name="T24" fmla="*/ 29 w 67"/>
                <a:gd name="T25" fmla="*/ 0 h 71"/>
                <a:gd name="T26" fmla="*/ 24 w 67"/>
                <a:gd name="T27" fmla="*/ 5 h 71"/>
                <a:gd name="T28" fmla="*/ 19 w 67"/>
                <a:gd name="T29" fmla="*/ 5 h 71"/>
                <a:gd name="T30" fmla="*/ 14 w 67"/>
                <a:gd name="T31" fmla="*/ 0 h 71"/>
                <a:gd name="T32" fmla="*/ 9 w 67"/>
                <a:gd name="T33" fmla="*/ 0 h 71"/>
                <a:gd name="T34" fmla="*/ 5 w 67"/>
                <a:gd name="T35" fmla="*/ 0 h 71"/>
                <a:gd name="T36" fmla="*/ 5 w 67"/>
                <a:gd name="T37" fmla="*/ 5 h 71"/>
                <a:gd name="T38" fmla="*/ 0 w 67"/>
                <a:gd name="T39" fmla="*/ 10 h 71"/>
                <a:gd name="T40" fmla="*/ 19 w 67"/>
                <a:gd name="T41" fmla="*/ 30 h 71"/>
                <a:gd name="T42" fmla="*/ 19 w 67"/>
                <a:gd name="T43" fmla="*/ 50 h 71"/>
                <a:gd name="T44" fmla="*/ 33 w 67"/>
                <a:gd name="T45" fmla="*/ 50 h 71"/>
                <a:gd name="T46" fmla="*/ 48 w 67"/>
                <a:gd name="T4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71">
                  <a:moveTo>
                    <a:pt x="48" y="71"/>
                  </a:moveTo>
                  <a:lnTo>
                    <a:pt x="67" y="66"/>
                  </a:lnTo>
                  <a:lnTo>
                    <a:pt x="53" y="50"/>
                  </a:lnTo>
                  <a:lnTo>
                    <a:pt x="67" y="35"/>
                  </a:lnTo>
                  <a:lnTo>
                    <a:pt x="67" y="25"/>
                  </a:lnTo>
                  <a:lnTo>
                    <a:pt x="67" y="20"/>
                  </a:lnTo>
                  <a:lnTo>
                    <a:pt x="67" y="10"/>
                  </a:lnTo>
                  <a:lnTo>
                    <a:pt x="62" y="0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19" y="30"/>
                  </a:lnTo>
                  <a:lnTo>
                    <a:pt x="19" y="50"/>
                  </a:lnTo>
                  <a:lnTo>
                    <a:pt x="33" y="50"/>
                  </a:lnTo>
                  <a:lnTo>
                    <a:pt x="48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2" name="Freeform 35"/>
            <p:cNvSpPr>
              <a:spLocks/>
            </p:cNvSpPr>
            <p:nvPr/>
          </p:nvSpPr>
          <p:spPr bwMode="auto">
            <a:xfrm>
              <a:off x="3250" y="3045"/>
              <a:ext cx="51" cy="59"/>
            </a:xfrm>
            <a:custGeom>
              <a:avLst/>
              <a:gdLst>
                <a:gd name="T0" fmla="*/ 44 w 63"/>
                <a:gd name="T1" fmla="*/ 71 h 71"/>
                <a:gd name="T2" fmla="*/ 58 w 63"/>
                <a:gd name="T3" fmla="*/ 71 h 71"/>
                <a:gd name="T4" fmla="*/ 48 w 63"/>
                <a:gd name="T5" fmla="*/ 56 h 71"/>
                <a:gd name="T6" fmla="*/ 58 w 63"/>
                <a:gd name="T7" fmla="*/ 35 h 71"/>
                <a:gd name="T8" fmla="*/ 63 w 63"/>
                <a:gd name="T9" fmla="*/ 25 h 71"/>
                <a:gd name="T10" fmla="*/ 63 w 63"/>
                <a:gd name="T11" fmla="*/ 20 h 71"/>
                <a:gd name="T12" fmla="*/ 63 w 63"/>
                <a:gd name="T13" fmla="*/ 10 h 71"/>
                <a:gd name="T14" fmla="*/ 58 w 63"/>
                <a:gd name="T15" fmla="*/ 0 h 71"/>
                <a:gd name="T16" fmla="*/ 39 w 63"/>
                <a:gd name="T17" fmla="*/ 5 h 71"/>
                <a:gd name="T18" fmla="*/ 34 w 63"/>
                <a:gd name="T19" fmla="*/ 0 h 71"/>
                <a:gd name="T20" fmla="*/ 29 w 63"/>
                <a:gd name="T21" fmla="*/ 0 h 71"/>
                <a:gd name="T22" fmla="*/ 24 w 63"/>
                <a:gd name="T23" fmla="*/ 0 h 71"/>
                <a:gd name="T24" fmla="*/ 24 w 63"/>
                <a:gd name="T25" fmla="*/ 5 h 71"/>
                <a:gd name="T26" fmla="*/ 20 w 63"/>
                <a:gd name="T27" fmla="*/ 5 h 71"/>
                <a:gd name="T28" fmla="*/ 15 w 63"/>
                <a:gd name="T29" fmla="*/ 5 h 71"/>
                <a:gd name="T30" fmla="*/ 10 w 63"/>
                <a:gd name="T31" fmla="*/ 5 h 71"/>
                <a:gd name="T32" fmla="*/ 10 w 63"/>
                <a:gd name="T33" fmla="*/ 0 h 71"/>
                <a:gd name="T34" fmla="*/ 5 w 63"/>
                <a:gd name="T35" fmla="*/ 0 h 71"/>
                <a:gd name="T36" fmla="*/ 0 w 63"/>
                <a:gd name="T37" fmla="*/ 5 h 71"/>
                <a:gd name="T38" fmla="*/ 0 w 63"/>
                <a:gd name="T39" fmla="*/ 10 h 71"/>
                <a:gd name="T40" fmla="*/ 15 w 63"/>
                <a:gd name="T41" fmla="*/ 30 h 71"/>
                <a:gd name="T42" fmla="*/ 15 w 63"/>
                <a:gd name="T43" fmla="*/ 50 h 71"/>
                <a:gd name="T44" fmla="*/ 29 w 63"/>
                <a:gd name="T45" fmla="*/ 56 h 71"/>
                <a:gd name="T46" fmla="*/ 44 w 63"/>
                <a:gd name="T4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71">
                  <a:moveTo>
                    <a:pt x="44" y="71"/>
                  </a:moveTo>
                  <a:lnTo>
                    <a:pt x="58" y="71"/>
                  </a:lnTo>
                  <a:lnTo>
                    <a:pt x="48" y="56"/>
                  </a:lnTo>
                  <a:lnTo>
                    <a:pt x="58" y="35"/>
                  </a:lnTo>
                  <a:lnTo>
                    <a:pt x="63" y="25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58" y="0"/>
                  </a:lnTo>
                  <a:lnTo>
                    <a:pt x="39" y="5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5"/>
                  </a:lnTo>
                  <a:lnTo>
                    <a:pt x="20" y="5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5" y="30"/>
                  </a:lnTo>
                  <a:lnTo>
                    <a:pt x="15" y="50"/>
                  </a:lnTo>
                  <a:lnTo>
                    <a:pt x="29" y="56"/>
                  </a:lnTo>
                  <a:lnTo>
                    <a:pt x="44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3" name="Freeform 36"/>
            <p:cNvSpPr>
              <a:spLocks/>
            </p:cNvSpPr>
            <p:nvPr/>
          </p:nvSpPr>
          <p:spPr bwMode="auto">
            <a:xfrm>
              <a:off x="2072" y="2433"/>
              <a:ext cx="477" cy="471"/>
            </a:xfrm>
            <a:custGeom>
              <a:avLst/>
              <a:gdLst>
                <a:gd name="T0" fmla="*/ 336 w 590"/>
                <a:gd name="T1" fmla="*/ 541 h 561"/>
                <a:gd name="T2" fmla="*/ 341 w 590"/>
                <a:gd name="T3" fmla="*/ 526 h 561"/>
                <a:gd name="T4" fmla="*/ 374 w 590"/>
                <a:gd name="T5" fmla="*/ 511 h 561"/>
                <a:gd name="T6" fmla="*/ 379 w 590"/>
                <a:gd name="T7" fmla="*/ 490 h 561"/>
                <a:gd name="T8" fmla="*/ 389 w 590"/>
                <a:gd name="T9" fmla="*/ 470 h 561"/>
                <a:gd name="T10" fmla="*/ 403 w 590"/>
                <a:gd name="T11" fmla="*/ 455 h 561"/>
                <a:gd name="T12" fmla="*/ 418 w 590"/>
                <a:gd name="T13" fmla="*/ 445 h 561"/>
                <a:gd name="T14" fmla="*/ 432 w 590"/>
                <a:gd name="T15" fmla="*/ 440 h 561"/>
                <a:gd name="T16" fmla="*/ 451 w 590"/>
                <a:gd name="T17" fmla="*/ 404 h 561"/>
                <a:gd name="T18" fmla="*/ 475 w 590"/>
                <a:gd name="T19" fmla="*/ 364 h 561"/>
                <a:gd name="T20" fmla="*/ 504 w 590"/>
                <a:gd name="T21" fmla="*/ 328 h 561"/>
                <a:gd name="T22" fmla="*/ 538 w 590"/>
                <a:gd name="T23" fmla="*/ 293 h 561"/>
                <a:gd name="T24" fmla="*/ 566 w 590"/>
                <a:gd name="T25" fmla="*/ 258 h 561"/>
                <a:gd name="T26" fmla="*/ 586 w 590"/>
                <a:gd name="T27" fmla="*/ 227 h 561"/>
                <a:gd name="T28" fmla="*/ 590 w 590"/>
                <a:gd name="T29" fmla="*/ 207 h 561"/>
                <a:gd name="T30" fmla="*/ 571 w 590"/>
                <a:gd name="T31" fmla="*/ 207 h 561"/>
                <a:gd name="T32" fmla="*/ 557 w 590"/>
                <a:gd name="T33" fmla="*/ 207 h 561"/>
                <a:gd name="T34" fmla="*/ 547 w 590"/>
                <a:gd name="T35" fmla="*/ 207 h 561"/>
                <a:gd name="T36" fmla="*/ 533 w 590"/>
                <a:gd name="T37" fmla="*/ 212 h 561"/>
                <a:gd name="T38" fmla="*/ 518 w 590"/>
                <a:gd name="T39" fmla="*/ 212 h 561"/>
                <a:gd name="T40" fmla="*/ 504 w 590"/>
                <a:gd name="T41" fmla="*/ 207 h 561"/>
                <a:gd name="T42" fmla="*/ 490 w 590"/>
                <a:gd name="T43" fmla="*/ 182 h 561"/>
                <a:gd name="T44" fmla="*/ 475 w 590"/>
                <a:gd name="T45" fmla="*/ 157 h 561"/>
                <a:gd name="T46" fmla="*/ 466 w 590"/>
                <a:gd name="T47" fmla="*/ 126 h 561"/>
                <a:gd name="T48" fmla="*/ 456 w 590"/>
                <a:gd name="T49" fmla="*/ 101 h 561"/>
                <a:gd name="T50" fmla="*/ 451 w 590"/>
                <a:gd name="T51" fmla="*/ 71 h 561"/>
                <a:gd name="T52" fmla="*/ 379 w 590"/>
                <a:gd name="T53" fmla="*/ 0 h 561"/>
                <a:gd name="T54" fmla="*/ 346 w 590"/>
                <a:gd name="T55" fmla="*/ 5 h 561"/>
                <a:gd name="T56" fmla="*/ 307 w 590"/>
                <a:gd name="T57" fmla="*/ 10 h 561"/>
                <a:gd name="T58" fmla="*/ 274 w 590"/>
                <a:gd name="T59" fmla="*/ 20 h 561"/>
                <a:gd name="T60" fmla="*/ 245 w 590"/>
                <a:gd name="T61" fmla="*/ 30 h 561"/>
                <a:gd name="T62" fmla="*/ 211 w 590"/>
                <a:gd name="T63" fmla="*/ 50 h 561"/>
                <a:gd name="T64" fmla="*/ 197 w 590"/>
                <a:gd name="T65" fmla="*/ 71 h 561"/>
                <a:gd name="T66" fmla="*/ 187 w 590"/>
                <a:gd name="T67" fmla="*/ 76 h 561"/>
                <a:gd name="T68" fmla="*/ 182 w 590"/>
                <a:gd name="T69" fmla="*/ 106 h 561"/>
                <a:gd name="T70" fmla="*/ 120 w 590"/>
                <a:gd name="T71" fmla="*/ 141 h 561"/>
                <a:gd name="T72" fmla="*/ 24 w 590"/>
                <a:gd name="T73" fmla="*/ 146 h 561"/>
                <a:gd name="T74" fmla="*/ 19 w 590"/>
                <a:gd name="T75" fmla="*/ 177 h 561"/>
                <a:gd name="T76" fmla="*/ 14 w 590"/>
                <a:gd name="T77" fmla="*/ 207 h 561"/>
                <a:gd name="T78" fmla="*/ 0 w 590"/>
                <a:gd name="T79" fmla="*/ 283 h 561"/>
                <a:gd name="T80" fmla="*/ 10 w 590"/>
                <a:gd name="T81" fmla="*/ 349 h 561"/>
                <a:gd name="T82" fmla="*/ 19 w 590"/>
                <a:gd name="T83" fmla="*/ 394 h 561"/>
                <a:gd name="T84" fmla="*/ 34 w 590"/>
                <a:gd name="T85" fmla="*/ 384 h 561"/>
                <a:gd name="T86" fmla="*/ 53 w 590"/>
                <a:gd name="T87" fmla="*/ 374 h 561"/>
                <a:gd name="T88" fmla="*/ 72 w 590"/>
                <a:gd name="T89" fmla="*/ 369 h 561"/>
                <a:gd name="T90" fmla="*/ 91 w 590"/>
                <a:gd name="T91" fmla="*/ 369 h 561"/>
                <a:gd name="T92" fmla="*/ 115 w 590"/>
                <a:gd name="T93" fmla="*/ 374 h 561"/>
                <a:gd name="T94" fmla="*/ 125 w 590"/>
                <a:gd name="T95" fmla="*/ 384 h 561"/>
                <a:gd name="T96" fmla="*/ 182 w 590"/>
                <a:gd name="T97" fmla="*/ 404 h 561"/>
                <a:gd name="T98" fmla="*/ 187 w 590"/>
                <a:gd name="T99" fmla="*/ 430 h 561"/>
                <a:gd name="T100" fmla="*/ 178 w 590"/>
                <a:gd name="T101" fmla="*/ 440 h 561"/>
                <a:gd name="T102" fmla="*/ 163 w 590"/>
                <a:gd name="T103" fmla="*/ 450 h 561"/>
                <a:gd name="T104" fmla="*/ 192 w 590"/>
                <a:gd name="T105" fmla="*/ 480 h 561"/>
                <a:gd name="T106" fmla="*/ 192 w 590"/>
                <a:gd name="T107" fmla="*/ 505 h 561"/>
                <a:gd name="T108" fmla="*/ 182 w 590"/>
                <a:gd name="T109" fmla="*/ 526 h 561"/>
                <a:gd name="T110" fmla="*/ 173 w 590"/>
                <a:gd name="T111" fmla="*/ 531 h 561"/>
                <a:gd name="T112" fmla="*/ 187 w 590"/>
                <a:gd name="T113" fmla="*/ 541 h 561"/>
                <a:gd name="T114" fmla="*/ 206 w 590"/>
                <a:gd name="T115" fmla="*/ 546 h 561"/>
                <a:gd name="T116" fmla="*/ 226 w 590"/>
                <a:gd name="T117" fmla="*/ 551 h 561"/>
                <a:gd name="T118" fmla="*/ 245 w 590"/>
                <a:gd name="T119" fmla="*/ 556 h 561"/>
                <a:gd name="T120" fmla="*/ 264 w 590"/>
                <a:gd name="T121" fmla="*/ 556 h 561"/>
                <a:gd name="T122" fmla="*/ 283 w 590"/>
                <a:gd name="T12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0" h="561">
                  <a:moveTo>
                    <a:pt x="283" y="561"/>
                  </a:moveTo>
                  <a:lnTo>
                    <a:pt x="331" y="546"/>
                  </a:lnTo>
                  <a:lnTo>
                    <a:pt x="336" y="541"/>
                  </a:lnTo>
                  <a:lnTo>
                    <a:pt x="336" y="536"/>
                  </a:lnTo>
                  <a:lnTo>
                    <a:pt x="336" y="531"/>
                  </a:lnTo>
                  <a:lnTo>
                    <a:pt x="341" y="526"/>
                  </a:lnTo>
                  <a:lnTo>
                    <a:pt x="346" y="521"/>
                  </a:lnTo>
                  <a:lnTo>
                    <a:pt x="350" y="516"/>
                  </a:lnTo>
                  <a:lnTo>
                    <a:pt x="374" y="511"/>
                  </a:lnTo>
                  <a:lnTo>
                    <a:pt x="379" y="500"/>
                  </a:lnTo>
                  <a:lnTo>
                    <a:pt x="379" y="495"/>
                  </a:lnTo>
                  <a:lnTo>
                    <a:pt x="379" y="490"/>
                  </a:lnTo>
                  <a:lnTo>
                    <a:pt x="384" y="480"/>
                  </a:lnTo>
                  <a:lnTo>
                    <a:pt x="389" y="475"/>
                  </a:lnTo>
                  <a:lnTo>
                    <a:pt x="389" y="470"/>
                  </a:lnTo>
                  <a:lnTo>
                    <a:pt x="394" y="465"/>
                  </a:lnTo>
                  <a:lnTo>
                    <a:pt x="398" y="460"/>
                  </a:lnTo>
                  <a:lnTo>
                    <a:pt x="403" y="455"/>
                  </a:lnTo>
                  <a:lnTo>
                    <a:pt x="408" y="455"/>
                  </a:lnTo>
                  <a:lnTo>
                    <a:pt x="413" y="450"/>
                  </a:lnTo>
                  <a:lnTo>
                    <a:pt x="418" y="445"/>
                  </a:lnTo>
                  <a:lnTo>
                    <a:pt x="422" y="445"/>
                  </a:lnTo>
                  <a:lnTo>
                    <a:pt x="427" y="440"/>
                  </a:lnTo>
                  <a:lnTo>
                    <a:pt x="432" y="440"/>
                  </a:lnTo>
                  <a:lnTo>
                    <a:pt x="442" y="435"/>
                  </a:lnTo>
                  <a:lnTo>
                    <a:pt x="446" y="420"/>
                  </a:lnTo>
                  <a:lnTo>
                    <a:pt x="451" y="404"/>
                  </a:lnTo>
                  <a:lnTo>
                    <a:pt x="461" y="394"/>
                  </a:lnTo>
                  <a:lnTo>
                    <a:pt x="466" y="379"/>
                  </a:lnTo>
                  <a:lnTo>
                    <a:pt x="475" y="364"/>
                  </a:lnTo>
                  <a:lnTo>
                    <a:pt x="485" y="354"/>
                  </a:lnTo>
                  <a:lnTo>
                    <a:pt x="494" y="344"/>
                  </a:lnTo>
                  <a:lnTo>
                    <a:pt x="504" y="328"/>
                  </a:lnTo>
                  <a:lnTo>
                    <a:pt x="514" y="318"/>
                  </a:lnTo>
                  <a:lnTo>
                    <a:pt x="528" y="308"/>
                  </a:lnTo>
                  <a:lnTo>
                    <a:pt x="538" y="293"/>
                  </a:lnTo>
                  <a:lnTo>
                    <a:pt x="547" y="283"/>
                  </a:lnTo>
                  <a:lnTo>
                    <a:pt x="557" y="273"/>
                  </a:lnTo>
                  <a:lnTo>
                    <a:pt x="566" y="258"/>
                  </a:lnTo>
                  <a:lnTo>
                    <a:pt x="576" y="248"/>
                  </a:lnTo>
                  <a:lnTo>
                    <a:pt x="586" y="232"/>
                  </a:lnTo>
                  <a:lnTo>
                    <a:pt x="586" y="227"/>
                  </a:lnTo>
                  <a:lnTo>
                    <a:pt x="586" y="222"/>
                  </a:lnTo>
                  <a:lnTo>
                    <a:pt x="590" y="212"/>
                  </a:lnTo>
                  <a:lnTo>
                    <a:pt x="590" y="207"/>
                  </a:lnTo>
                  <a:lnTo>
                    <a:pt x="586" y="207"/>
                  </a:lnTo>
                  <a:lnTo>
                    <a:pt x="581" y="207"/>
                  </a:lnTo>
                  <a:lnTo>
                    <a:pt x="571" y="207"/>
                  </a:lnTo>
                  <a:lnTo>
                    <a:pt x="566" y="207"/>
                  </a:lnTo>
                  <a:lnTo>
                    <a:pt x="562" y="207"/>
                  </a:lnTo>
                  <a:lnTo>
                    <a:pt x="557" y="207"/>
                  </a:lnTo>
                  <a:lnTo>
                    <a:pt x="552" y="207"/>
                  </a:lnTo>
                  <a:lnTo>
                    <a:pt x="547" y="202"/>
                  </a:lnTo>
                  <a:lnTo>
                    <a:pt x="547" y="207"/>
                  </a:lnTo>
                  <a:lnTo>
                    <a:pt x="542" y="207"/>
                  </a:lnTo>
                  <a:lnTo>
                    <a:pt x="538" y="212"/>
                  </a:lnTo>
                  <a:lnTo>
                    <a:pt x="533" y="212"/>
                  </a:lnTo>
                  <a:lnTo>
                    <a:pt x="528" y="212"/>
                  </a:lnTo>
                  <a:lnTo>
                    <a:pt x="523" y="212"/>
                  </a:lnTo>
                  <a:lnTo>
                    <a:pt x="518" y="212"/>
                  </a:lnTo>
                  <a:lnTo>
                    <a:pt x="514" y="212"/>
                  </a:lnTo>
                  <a:lnTo>
                    <a:pt x="509" y="212"/>
                  </a:lnTo>
                  <a:lnTo>
                    <a:pt x="504" y="207"/>
                  </a:lnTo>
                  <a:lnTo>
                    <a:pt x="499" y="197"/>
                  </a:lnTo>
                  <a:lnTo>
                    <a:pt x="494" y="192"/>
                  </a:lnTo>
                  <a:lnTo>
                    <a:pt x="490" y="182"/>
                  </a:lnTo>
                  <a:lnTo>
                    <a:pt x="490" y="172"/>
                  </a:lnTo>
                  <a:lnTo>
                    <a:pt x="480" y="167"/>
                  </a:lnTo>
                  <a:lnTo>
                    <a:pt x="475" y="157"/>
                  </a:lnTo>
                  <a:lnTo>
                    <a:pt x="475" y="146"/>
                  </a:lnTo>
                  <a:lnTo>
                    <a:pt x="470" y="136"/>
                  </a:lnTo>
                  <a:lnTo>
                    <a:pt x="466" y="126"/>
                  </a:lnTo>
                  <a:lnTo>
                    <a:pt x="461" y="116"/>
                  </a:lnTo>
                  <a:lnTo>
                    <a:pt x="456" y="111"/>
                  </a:lnTo>
                  <a:lnTo>
                    <a:pt x="456" y="101"/>
                  </a:lnTo>
                  <a:lnTo>
                    <a:pt x="451" y="91"/>
                  </a:lnTo>
                  <a:lnTo>
                    <a:pt x="451" y="81"/>
                  </a:lnTo>
                  <a:lnTo>
                    <a:pt x="451" y="71"/>
                  </a:lnTo>
                  <a:lnTo>
                    <a:pt x="456" y="61"/>
                  </a:lnTo>
                  <a:lnTo>
                    <a:pt x="418" y="35"/>
                  </a:lnTo>
                  <a:lnTo>
                    <a:pt x="379" y="0"/>
                  </a:lnTo>
                  <a:lnTo>
                    <a:pt x="365" y="0"/>
                  </a:lnTo>
                  <a:lnTo>
                    <a:pt x="355" y="5"/>
                  </a:lnTo>
                  <a:lnTo>
                    <a:pt x="346" y="5"/>
                  </a:lnTo>
                  <a:lnTo>
                    <a:pt x="331" y="10"/>
                  </a:lnTo>
                  <a:lnTo>
                    <a:pt x="322" y="10"/>
                  </a:lnTo>
                  <a:lnTo>
                    <a:pt x="307" y="10"/>
                  </a:lnTo>
                  <a:lnTo>
                    <a:pt x="298" y="15"/>
                  </a:lnTo>
                  <a:lnTo>
                    <a:pt x="288" y="15"/>
                  </a:lnTo>
                  <a:lnTo>
                    <a:pt x="274" y="20"/>
                  </a:lnTo>
                  <a:lnTo>
                    <a:pt x="264" y="20"/>
                  </a:lnTo>
                  <a:lnTo>
                    <a:pt x="254" y="25"/>
                  </a:lnTo>
                  <a:lnTo>
                    <a:pt x="245" y="30"/>
                  </a:lnTo>
                  <a:lnTo>
                    <a:pt x="230" y="35"/>
                  </a:lnTo>
                  <a:lnTo>
                    <a:pt x="221" y="40"/>
                  </a:lnTo>
                  <a:lnTo>
                    <a:pt x="211" y="50"/>
                  </a:lnTo>
                  <a:lnTo>
                    <a:pt x="202" y="61"/>
                  </a:lnTo>
                  <a:lnTo>
                    <a:pt x="197" y="66"/>
                  </a:lnTo>
                  <a:lnTo>
                    <a:pt x="197" y="71"/>
                  </a:lnTo>
                  <a:lnTo>
                    <a:pt x="192" y="71"/>
                  </a:lnTo>
                  <a:lnTo>
                    <a:pt x="192" y="76"/>
                  </a:lnTo>
                  <a:lnTo>
                    <a:pt x="187" y="76"/>
                  </a:lnTo>
                  <a:lnTo>
                    <a:pt x="187" y="81"/>
                  </a:lnTo>
                  <a:lnTo>
                    <a:pt x="182" y="86"/>
                  </a:lnTo>
                  <a:lnTo>
                    <a:pt x="182" y="106"/>
                  </a:lnTo>
                  <a:lnTo>
                    <a:pt x="163" y="116"/>
                  </a:lnTo>
                  <a:lnTo>
                    <a:pt x="154" y="111"/>
                  </a:lnTo>
                  <a:lnTo>
                    <a:pt x="120" y="141"/>
                  </a:lnTo>
                  <a:lnTo>
                    <a:pt x="29" y="126"/>
                  </a:lnTo>
                  <a:lnTo>
                    <a:pt x="24" y="136"/>
                  </a:lnTo>
                  <a:lnTo>
                    <a:pt x="24" y="146"/>
                  </a:lnTo>
                  <a:lnTo>
                    <a:pt x="24" y="157"/>
                  </a:lnTo>
                  <a:lnTo>
                    <a:pt x="19" y="167"/>
                  </a:lnTo>
                  <a:lnTo>
                    <a:pt x="19" y="177"/>
                  </a:lnTo>
                  <a:lnTo>
                    <a:pt x="19" y="187"/>
                  </a:lnTo>
                  <a:lnTo>
                    <a:pt x="14" y="197"/>
                  </a:lnTo>
                  <a:lnTo>
                    <a:pt x="14" y="207"/>
                  </a:lnTo>
                  <a:lnTo>
                    <a:pt x="5" y="232"/>
                  </a:lnTo>
                  <a:lnTo>
                    <a:pt x="5" y="258"/>
                  </a:lnTo>
                  <a:lnTo>
                    <a:pt x="0" y="283"/>
                  </a:lnTo>
                  <a:lnTo>
                    <a:pt x="5" y="303"/>
                  </a:lnTo>
                  <a:lnTo>
                    <a:pt x="5" y="328"/>
                  </a:lnTo>
                  <a:lnTo>
                    <a:pt x="10" y="349"/>
                  </a:lnTo>
                  <a:lnTo>
                    <a:pt x="14" y="374"/>
                  </a:lnTo>
                  <a:lnTo>
                    <a:pt x="14" y="394"/>
                  </a:lnTo>
                  <a:lnTo>
                    <a:pt x="19" y="394"/>
                  </a:lnTo>
                  <a:lnTo>
                    <a:pt x="24" y="389"/>
                  </a:lnTo>
                  <a:lnTo>
                    <a:pt x="29" y="384"/>
                  </a:lnTo>
                  <a:lnTo>
                    <a:pt x="34" y="384"/>
                  </a:lnTo>
                  <a:lnTo>
                    <a:pt x="38" y="379"/>
                  </a:lnTo>
                  <a:lnTo>
                    <a:pt x="48" y="379"/>
                  </a:lnTo>
                  <a:lnTo>
                    <a:pt x="53" y="374"/>
                  </a:lnTo>
                  <a:lnTo>
                    <a:pt x="58" y="374"/>
                  </a:lnTo>
                  <a:lnTo>
                    <a:pt x="67" y="369"/>
                  </a:lnTo>
                  <a:lnTo>
                    <a:pt x="72" y="369"/>
                  </a:lnTo>
                  <a:lnTo>
                    <a:pt x="77" y="369"/>
                  </a:lnTo>
                  <a:lnTo>
                    <a:pt x="86" y="369"/>
                  </a:lnTo>
                  <a:lnTo>
                    <a:pt x="91" y="369"/>
                  </a:lnTo>
                  <a:lnTo>
                    <a:pt x="101" y="369"/>
                  </a:lnTo>
                  <a:lnTo>
                    <a:pt x="106" y="369"/>
                  </a:lnTo>
                  <a:lnTo>
                    <a:pt x="115" y="374"/>
                  </a:lnTo>
                  <a:lnTo>
                    <a:pt x="120" y="379"/>
                  </a:lnTo>
                  <a:lnTo>
                    <a:pt x="125" y="379"/>
                  </a:lnTo>
                  <a:lnTo>
                    <a:pt x="125" y="384"/>
                  </a:lnTo>
                  <a:lnTo>
                    <a:pt x="130" y="384"/>
                  </a:lnTo>
                  <a:lnTo>
                    <a:pt x="149" y="394"/>
                  </a:lnTo>
                  <a:lnTo>
                    <a:pt x="182" y="404"/>
                  </a:lnTo>
                  <a:lnTo>
                    <a:pt x="187" y="414"/>
                  </a:lnTo>
                  <a:lnTo>
                    <a:pt x="187" y="420"/>
                  </a:lnTo>
                  <a:lnTo>
                    <a:pt x="187" y="430"/>
                  </a:lnTo>
                  <a:lnTo>
                    <a:pt x="182" y="435"/>
                  </a:lnTo>
                  <a:lnTo>
                    <a:pt x="182" y="440"/>
                  </a:lnTo>
                  <a:lnTo>
                    <a:pt x="178" y="440"/>
                  </a:lnTo>
                  <a:lnTo>
                    <a:pt x="173" y="445"/>
                  </a:lnTo>
                  <a:lnTo>
                    <a:pt x="168" y="450"/>
                  </a:lnTo>
                  <a:lnTo>
                    <a:pt x="163" y="450"/>
                  </a:lnTo>
                  <a:lnTo>
                    <a:pt x="163" y="455"/>
                  </a:lnTo>
                  <a:lnTo>
                    <a:pt x="187" y="475"/>
                  </a:lnTo>
                  <a:lnTo>
                    <a:pt x="192" y="480"/>
                  </a:lnTo>
                  <a:lnTo>
                    <a:pt x="192" y="490"/>
                  </a:lnTo>
                  <a:lnTo>
                    <a:pt x="197" y="495"/>
                  </a:lnTo>
                  <a:lnTo>
                    <a:pt x="192" y="505"/>
                  </a:lnTo>
                  <a:lnTo>
                    <a:pt x="187" y="516"/>
                  </a:lnTo>
                  <a:lnTo>
                    <a:pt x="182" y="521"/>
                  </a:lnTo>
                  <a:lnTo>
                    <a:pt x="182" y="526"/>
                  </a:lnTo>
                  <a:lnTo>
                    <a:pt x="178" y="526"/>
                  </a:lnTo>
                  <a:lnTo>
                    <a:pt x="178" y="531"/>
                  </a:lnTo>
                  <a:lnTo>
                    <a:pt x="173" y="531"/>
                  </a:lnTo>
                  <a:lnTo>
                    <a:pt x="163" y="531"/>
                  </a:lnTo>
                  <a:lnTo>
                    <a:pt x="182" y="536"/>
                  </a:lnTo>
                  <a:lnTo>
                    <a:pt x="187" y="541"/>
                  </a:lnTo>
                  <a:lnTo>
                    <a:pt x="192" y="541"/>
                  </a:lnTo>
                  <a:lnTo>
                    <a:pt x="202" y="541"/>
                  </a:lnTo>
                  <a:lnTo>
                    <a:pt x="206" y="546"/>
                  </a:lnTo>
                  <a:lnTo>
                    <a:pt x="216" y="546"/>
                  </a:lnTo>
                  <a:lnTo>
                    <a:pt x="221" y="546"/>
                  </a:lnTo>
                  <a:lnTo>
                    <a:pt x="226" y="551"/>
                  </a:lnTo>
                  <a:lnTo>
                    <a:pt x="235" y="551"/>
                  </a:lnTo>
                  <a:lnTo>
                    <a:pt x="240" y="551"/>
                  </a:lnTo>
                  <a:lnTo>
                    <a:pt x="245" y="556"/>
                  </a:lnTo>
                  <a:lnTo>
                    <a:pt x="254" y="556"/>
                  </a:lnTo>
                  <a:lnTo>
                    <a:pt x="259" y="556"/>
                  </a:lnTo>
                  <a:lnTo>
                    <a:pt x="264" y="556"/>
                  </a:lnTo>
                  <a:lnTo>
                    <a:pt x="274" y="556"/>
                  </a:lnTo>
                  <a:lnTo>
                    <a:pt x="278" y="561"/>
                  </a:lnTo>
                  <a:lnTo>
                    <a:pt x="283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4" name="Freeform 37"/>
            <p:cNvSpPr>
              <a:spLocks/>
            </p:cNvSpPr>
            <p:nvPr/>
          </p:nvSpPr>
          <p:spPr bwMode="auto">
            <a:xfrm>
              <a:off x="2065" y="2425"/>
              <a:ext cx="478" cy="470"/>
            </a:xfrm>
            <a:custGeom>
              <a:avLst/>
              <a:gdLst>
                <a:gd name="T0" fmla="*/ 332 w 591"/>
                <a:gd name="T1" fmla="*/ 541 h 561"/>
                <a:gd name="T2" fmla="*/ 336 w 591"/>
                <a:gd name="T3" fmla="*/ 526 h 561"/>
                <a:gd name="T4" fmla="*/ 346 w 591"/>
                <a:gd name="T5" fmla="*/ 515 h 561"/>
                <a:gd name="T6" fmla="*/ 380 w 591"/>
                <a:gd name="T7" fmla="*/ 500 h 561"/>
                <a:gd name="T8" fmla="*/ 384 w 591"/>
                <a:gd name="T9" fmla="*/ 480 h 561"/>
                <a:gd name="T10" fmla="*/ 394 w 591"/>
                <a:gd name="T11" fmla="*/ 465 h 561"/>
                <a:gd name="T12" fmla="*/ 408 w 591"/>
                <a:gd name="T13" fmla="*/ 455 h 561"/>
                <a:gd name="T14" fmla="*/ 423 w 591"/>
                <a:gd name="T15" fmla="*/ 445 h 561"/>
                <a:gd name="T16" fmla="*/ 442 w 591"/>
                <a:gd name="T17" fmla="*/ 435 h 561"/>
                <a:gd name="T18" fmla="*/ 461 w 591"/>
                <a:gd name="T19" fmla="*/ 389 h 561"/>
                <a:gd name="T20" fmla="*/ 485 w 591"/>
                <a:gd name="T21" fmla="*/ 354 h 561"/>
                <a:gd name="T22" fmla="*/ 514 w 591"/>
                <a:gd name="T23" fmla="*/ 318 h 561"/>
                <a:gd name="T24" fmla="*/ 548 w 591"/>
                <a:gd name="T25" fmla="*/ 283 h 561"/>
                <a:gd name="T26" fmla="*/ 576 w 591"/>
                <a:gd name="T27" fmla="*/ 247 h 561"/>
                <a:gd name="T28" fmla="*/ 586 w 591"/>
                <a:gd name="T29" fmla="*/ 222 h 561"/>
                <a:gd name="T30" fmla="*/ 581 w 591"/>
                <a:gd name="T31" fmla="*/ 207 h 561"/>
                <a:gd name="T32" fmla="*/ 567 w 591"/>
                <a:gd name="T33" fmla="*/ 207 h 561"/>
                <a:gd name="T34" fmla="*/ 552 w 591"/>
                <a:gd name="T35" fmla="*/ 202 h 561"/>
                <a:gd name="T36" fmla="*/ 543 w 591"/>
                <a:gd name="T37" fmla="*/ 207 h 561"/>
                <a:gd name="T38" fmla="*/ 528 w 591"/>
                <a:gd name="T39" fmla="*/ 212 h 561"/>
                <a:gd name="T40" fmla="*/ 514 w 591"/>
                <a:gd name="T41" fmla="*/ 212 h 561"/>
                <a:gd name="T42" fmla="*/ 504 w 591"/>
                <a:gd name="T43" fmla="*/ 207 h 561"/>
                <a:gd name="T44" fmla="*/ 490 w 591"/>
                <a:gd name="T45" fmla="*/ 182 h 561"/>
                <a:gd name="T46" fmla="*/ 476 w 591"/>
                <a:gd name="T47" fmla="*/ 156 h 561"/>
                <a:gd name="T48" fmla="*/ 461 w 591"/>
                <a:gd name="T49" fmla="*/ 126 h 561"/>
                <a:gd name="T50" fmla="*/ 456 w 591"/>
                <a:gd name="T51" fmla="*/ 101 h 561"/>
                <a:gd name="T52" fmla="*/ 452 w 591"/>
                <a:gd name="T53" fmla="*/ 71 h 561"/>
                <a:gd name="T54" fmla="*/ 380 w 591"/>
                <a:gd name="T55" fmla="*/ 0 h 561"/>
                <a:gd name="T56" fmla="*/ 346 w 591"/>
                <a:gd name="T57" fmla="*/ 5 h 561"/>
                <a:gd name="T58" fmla="*/ 308 w 591"/>
                <a:gd name="T59" fmla="*/ 10 h 561"/>
                <a:gd name="T60" fmla="*/ 274 w 591"/>
                <a:gd name="T61" fmla="*/ 15 h 561"/>
                <a:gd name="T62" fmla="*/ 240 w 591"/>
                <a:gd name="T63" fmla="*/ 25 h 561"/>
                <a:gd name="T64" fmla="*/ 212 w 591"/>
                <a:gd name="T65" fmla="*/ 50 h 561"/>
                <a:gd name="T66" fmla="*/ 197 w 591"/>
                <a:gd name="T67" fmla="*/ 65 h 561"/>
                <a:gd name="T68" fmla="*/ 192 w 591"/>
                <a:gd name="T69" fmla="*/ 76 h 561"/>
                <a:gd name="T70" fmla="*/ 183 w 591"/>
                <a:gd name="T71" fmla="*/ 86 h 561"/>
                <a:gd name="T72" fmla="*/ 154 w 591"/>
                <a:gd name="T73" fmla="*/ 111 h 561"/>
                <a:gd name="T74" fmla="*/ 24 w 591"/>
                <a:gd name="T75" fmla="*/ 136 h 561"/>
                <a:gd name="T76" fmla="*/ 20 w 591"/>
                <a:gd name="T77" fmla="*/ 167 h 561"/>
                <a:gd name="T78" fmla="*/ 15 w 591"/>
                <a:gd name="T79" fmla="*/ 197 h 561"/>
                <a:gd name="T80" fmla="*/ 0 w 591"/>
                <a:gd name="T81" fmla="*/ 258 h 561"/>
                <a:gd name="T82" fmla="*/ 5 w 591"/>
                <a:gd name="T83" fmla="*/ 323 h 561"/>
                <a:gd name="T84" fmla="*/ 15 w 591"/>
                <a:gd name="T85" fmla="*/ 394 h 561"/>
                <a:gd name="T86" fmla="*/ 29 w 591"/>
                <a:gd name="T87" fmla="*/ 384 h 561"/>
                <a:gd name="T88" fmla="*/ 48 w 591"/>
                <a:gd name="T89" fmla="*/ 374 h 561"/>
                <a:gd name="T90" fmla="*/ 63 w 591"/>
                <a:gd name="T91" fmla="*/ 369 h 561"/>
                <a:gd name="T92" fmla="*/ 87 w 591"/>
                <a:gd name="T93" fmla="*/ 369 h 561"/>
                <a:gd name="T94" fmla="*/ 106 w 591"/>
                <a:gd name="T95" fmla="*/ 369 h 561"/>
                <a:gd name="T96" fmla="*/ 120 w 591"/>
                <a:gd name="T97" fmla="*/ 379 h 561"/>
                <a:gd name="T98" fmla="*/ 130 w 591"/>
                <a:gd name="T99" fmla="*/ 384 h 561"/>
                <a:gd name="T100" fmla="*/ 183 w 591"/>
                <a:gd name="T101" fmla="*/ 409 h 561"/>
                <a:gd name="T102" fmla="*/ 183 w 591"/>
                <a:gd name="T103" fmla="*/ 435 h 561"/>
                <a:gd name="T104" fmla="*/ 168 w 591"/>
                <a:gd name="T105" fmla="*/ 445 h 561"/>
                <a:gd name="T106" fmla="*/ 188 w 591"/>
                <a:gd name="T107" fmla="*/ 475 h 561"/>
                <a:gd name="T108" fmla="*/ 197 w 591"/>
                <a:gd name="T109" fmla="*/ 495 h 561"/>
                <a:gd name="T110" fmla="*/ 183 w 591"/>
                <a:gd name="T111" fmla="*/ 521 h 561"/>
                <a:gd name="T112" fmla="*/ 173 w 591"/>
                <a:gd name="T113" fmla="*/ 526 h 561"/>
                <a:gd name="T114" fmla="*/ 178 w 591"/>
                <a:gd name="T115" fmla="*/ 536 h 561"/>
                <a:gd name="T116" fmla="*/ 202 w 591"/>
                <a:gd name="T117" fmla="*/ 541 h 561"/>
                <a:gd name="T118" fmla="*/ 221 w 591"/>
                <a:gd name="T119" fmla="*/ 546 h 561"/>
                <a:gd name="T120" fmla="*/ 240 w 591"/>
                <a:gd name="T121" fmla="*/ 551 h 561"/>
                <a:gd name="T122" fmla="*/ 260 w 591"/>
                <a:gd name="T123" fmla="*/ 556 h 561"/>
                <a:gd name="T124" fmla="*/ 279 w 591"/>
                <a:gd name="T125" fmla="*/ 55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1" h="561">
                  <a:moveTo>
                    <a:pt x="284" y="561"/>
                  </a:moveTo>
                  <a:lnTo>
                    <a:pt x="332" y="546"/>
                  </a:lnTo>
                  <a:lnTo>
                    <a:pt x="332" y="541"/>
                  </a:lnTo>
                  <a:lnTo>
                    <a:pt x="336" y="536"/>
                  </a:lnTo>
                  <a:lnTo>
                    <a:pt x="336" y="531"/>
                  </a:lnTo>
                  <a:lnTo>
                    <a:pt x="336" y="526"/>
                  </a:lnTo>
                  <a:lnTo>
                    <a:pt x="341" y="521"/>
                  </a:lnTo>
                  <a:lnTo>
                    <a:pt x="346" y="521"/>
                  </a:lnTo>
                  <a:lnTo>
                    <a:pt x="346" y="515"/>
                  </a:lnTo>
                  <a:lnTo>
                    <a:pt x="351" y="515"/>
                  </a:lnTo>
                  <a:lnTo>
                    <a:pt x="375" y="510"/>
                  </a:lnTo>
                  <a:lnTo>
                    <a:pt x="380" y="500"/>
                  </a:lnTo>
                  <a:lnTo>
                    <a:pt x="380" y="495"/>
                  </a:lnTo>
                  <a:lnTo>
                    <a:pt x="380" y="485"/>
                  </a:lnTo>
                  <a:lnTo>
                    <a:pt x="384" y="480"/>
                  </a:lnTo>
                  <a:lnTo>
                    <a:pt x="384" y="475"/>
                  </a:lnTo>
                  <a:lnTo>
                    <a:pt x="389" y="470"/>
                  </a:lnTo>
                  <a:lnTo>
                    <a:pt x="394" y="465"/>
                  </a:lnTo>
                  <a:lnTo>
                    <a:pt x="399" y="460"/>
                  </a:lnTo>
                  <a:lnTo>
                    <a:pt x="404" y="455"/>
                  </a:lnTo>
                  <a:lnTo>
                    <a:pt x="408" y="455"/>
                  </a:lnTo>
                  <a:lnTo>
                    <a:pt x="408" y="450"/>
                  </a:lnTo>
                  <a:lnTo>
                    <a:pt x="418" y="445"/>
                  </a:lnTo>
                  <a:lnTo>
                    <a:pt x="423" y="445"/>
                  </a:lnTo>
                  <a:lnTo>
                    <a:pt x="428" y="440"/>
                  </a:lnTo>
                  <a:lnTo>
                    <a:pt x="432" y="440"/>
                  </a:lnTo>
                  <a:lnTo>
                    <a:pt x="442" y="435"/>
                  </a:lnTo>
                  <a:lnTo>
                    <a:pt x="447" y="419"/>
                  </a:lnTo>
                  <a:lnTo>
                    <a:pt x="452" y="404"/>
                  </a:lnTo>
                  <a:lnTo>
                    <a:pt x="461" y="389"/>
                  </a:lnTo>
                  <a:lnTo>
                    <a:pt x="466" y="379"/>
                  </a:lnTo>
                  <a:lnTo>
                    <a:pt x="476" y="364"/>
                  </a:lnTo>
                  <a:lnTo>
                    <a:pt x="485" y="354"/>
                  </a:lnTo>
                  <a:lnTo>
                    <a:pt x="495" y="338"/>
                  </a:lnTo>
                  <a:lnTo>
                    <a:pt x="504" y="328"/>
                  </a:lnTo>
                  <a:lnTo>
                    <a:pt x="514" y="318"/>
                  </a:lnTo>
                  <a:lnTo>
                    <a:pt x="524" y="303"/>
                  </a:lnTo>
                  <a:lnTo>
                    <a:pt x="538" y="293"/>
                  </a:lnTo>
                  <a:lnTo>
                    <a:pt x="548" y="283"/>
                  </a:lnTo>
                  <a:lnTo>
                    <a:pt x="557" y="268"/>
                  </a:lnTo>
                  <a:lnTo>
                    <a:pt x="567" y="258"/>
                  </a:lnTo>
                  <a:lnTo>
                    <a:pt x="576" y="247"/>
                  </a:lnTo>
                  <a:lnTo>
                    <a:pt x="586" y="232"/>
                  </a:lnTo>
                  <a:lnTo>
                    <a:pt x="586" y="227"/>
                  </a:lnTo>
                  <a:lnTo>
                    <a:pt x="586" y="222"/>
                  </a:lnTo>
                  <a:lnTo>
                    <a:pt x="586" y="212"/>
                  </a:lnTo>
                  <a:lnTo>
                    <a:pt x="591" y="207"/>
                  </a:lnTo>
                  <a:lnTo>
                    <a:pt x="581" y="207"/>
                  </a:lnTo>
                  <a:lnTo>
                    <a:pt x="576" y="207"/>
                  </a:lnTo>
                  <a:lnTo>
                    <a:pt x="572" y="207"/>
                  </a:lnTo>
                  <a:lnTo>
                    <a:pt x="567" y="207"/>
                  </a:lnTo>
                  <a:lnTo>
                    <a:pt x="562" y="207"/>
                  </a:lnTo>
                  <a:lnTo>
                    <a:pt x="557" y="207"/>
                  </a:lnTo>
                  <a:lnTo>
                    <a:pt x="552" y="202"/>
                  </a:lnTo>
                  <a:lnTo>
                    <a:pt x="548" y="202"/>
                  </a:lnTo>
                  <a:lnTo>
                    <a:pt x="548" y="207"/>
                  </a:lnTo>
                  <a:lnTo>
                    <a:pt x="543" y="207"/>
                  </a:lnTo>
                  <a:lnTo>
                    <a:pt x="538" y="212"/>
                  </a:lnTo>
                  <a:lnTo>
                    <a:pt x="533" y="212"/>
                  </a:lnTo>
                  <a:lnTo>
                    <a:pt x="528" y="212"/>
                  </a:lnTo>
                  <a:lnTo>
                    <a:pt x="524" y="212"/>
                  </a:lnTo>
                  <a:lnTo>
                    <a:pt x="519" y="212"/>
                  </a:lnTo>
                  <a:lnTo>
                    <a:pt x="514" y="212"/>
                  </a:lnTo>
                  <a:lnTo>
                    <a:pt x="509" y="212"/>
                  </a:lnTo>
                  <a:lnTo>
                    <a:pt x="509" y="207"/>
                  </a:lnTo>
                  <a:lnTo>
                    <a:pt x="504" y="207"/>
                  </a:lnTo>
                  <a:lnTo>
                    <a:pt x="500" y="197"/>
                  </a:lnTo>
                  <a:lnTo>
                    <a:pt x="495" y="187"/>
                  </a:lnTo>
                  <a:lnTo>
                    <a:pt x="490" y="182"/>
                  </a:lnTo>
                  <a:lnTo>
                    <a:pt x="485" y="172"/>
                  </a:lnTo>
                  <a:lnTo>
                    <a:pt x="480" y="162"/>
                  </a:lnTo>
                  <a:lnTo>
                    <a:pt x="476" y="156"/>
                  </a:lnTo>
                  <a:lnTo>
                    <a:pt x="471" y="146"/>
                  </a:lnTo>
                  <a:lnTo>
                    <a:pt x="466" y="136"/>
                  </a:lnTo>
                  <a:lnTo>
                    <a:pt x="461" y="126"/>
                  </a:lnTo>
                  <a:lnTo>
                    <a:pt x="461" y="116"/>
                  </a:lnTo>
                  <a:lnTo>
                    <a:pt x="456" y="111"/>
                  </a:lnTo>
                  <a:lnTo>
                    <a:pt x="456" y="101"/>
                  </a:lnTo>
                  <a:lnTo>
                    <a:pt x="452" y="91"/>
                  </a:lnTo>
                  <a:lnTo>
                    <a:pt x="452" y="81"/>
                  </a:lnTo>
                  <a:lnTo>
                    <a:pt x="452" y="71"/>
                  </a:lnTo>
                  <a:lnTo>
                    <a:pt x="456" y="55"/>
                  </a:lnTo>
                  <a:lnTo>
                    <a:pt x="418" y="35"/>
                  </a:lnTo>
                  <a:lnTo>
                    <a:pt x="380" y="0"/>
                  </a:lnTo>
                  <a:lnTo>
                    <a:pt x="365" y="0"/>
                  </a:lnTo>
                  <a:lnTo>
                    <a:pt x="356" y="5"/>
                  </a:lnTo>
                  <a:lnTo>
                    <a:pt x="346" y="5"/>
                  </a:lnTo>
                  <a:lnTo>
                    <a:pt x="332" y="10"/>
                  </a:lnTo>
                  <a:lnTo>
                    <a:pt x="322" y="10"/>
                  </a:lnTo>
                  <a:lnTo>
                    <a:pt x="308" y="10"/>
                  </a:lnTo>
                  <a:lnTo>
                    <a:pt x="298" y="15"/>
                  </a:lnTo>
                  <a:lnTo>
                    <a:pt x="288" y="15"/>
                  </a:lnTo>
                  <a:lnTo>
                    <a:pt x="274" y="15"/>
                  </a:lnTo>
                  <a:lnTo>
                    <a:pt x="264" y="20"/>
                  </a:lnTo>
                  <a:lnTo>
                    <a:pt x="255" y="25"/>
                  </a:lnTo>
                  <a:lnTo>
                    <a:pt x="240" y="25"/>
                  </a:lnTo>
                  <a:lnTo>
                    <a:pt x="231" y="35"/>
                  </a:lnTo>
                  <a:lnTo>
                    <a:pt x="221" y="40"/>
                  </a:lnTo>
                  <a:lnTo>
                    <a:pt x="212" y="50"/>
                  </a:lnTo>
                  <a:lnTo>
                    <a:pt x="202" y="55"/>
                  </a:lnTo>
                  <a:lnTo>
                    <a:pt x="202" y="60"/>
                  </a:lnTo>
                  <a:lnTo>
                    <a:pt x="197" y="65"/>
                  </a:lnTo>
                  <a:lnTo>
                    <a:pt x="197" y="71"/>
                  </a:lnTo>
                  <a:lnTo>
                    <a:pt x="192" y="71"/>
                  </a:lnTo>
                  <a:lnTo>
                    <a:pt x="192" y="76"/>
                  </a:lnTo>
                  <a:lnTo>
                    <a:pt x="188" y="76"/>
                  </a:lnTo>
                  <a:lnTo>
                    <a:pt x="188" y="81"/>
                  </a:lnTo>
                  <a:lnTo>
                    <a:pt x="183" y="86"/>
                  </a:lnTo>
                  <a:lnTo>
                    <a:pt x="178" y="106"/>
                  </a:lnTo>
                  <a:lnTo>
                    <a:pt x="164" y="111"/>
                  </a:lnTo>
                  <a:lnTo>
                    <a:pt x="154" y="111"/>
                  </a:lnTo>
                  <a:lnTo>
                    <a:pt x="120" y="141"/>
                  </a:lnTo>
                  <a:lnTo>
                    <a:pt x="29" y="126"/>
                  </a:lnTo>
                  <a:lnTo>
                    <a:pt x="24" y="136"/>
                  </a:lnTo>
                  <a:lnTo>
                    <a:pt x="24" y="146"/>
                  </a:lnTo>
                  <a:lnTo>
                    <a:pt x="24" y="156"/>
                  </a:lnTo>
                  <a:lnTo>
                    <a:pt x="20" y="167"/>
                  </a:lnTo>
                  <a:lnTo>
                    <a:pt x="20" y="177"/>
                  </a:lnTo>
                  <a:lnTo>
                    <a:pt x="20" y="187"/>
                  </a:lnTo>
                  <a:lnTo>
                    <a:pt x="15" y="197"/>
                  </a:lnTo>
                  <a:lnTo>
                    <a:pt x="15" y="207"/>
                  </a:lnTo>
                  <a:lnTo>
                    <a:pt x="5" y="232"/>
                  </a:lnTo>
                  <a:lnTo>
                    <a:pt x="0" y="258"/>
                  </a:lnTo>
                  <a:lnTo>
                    <a:pt x="0" y="278"/>
                  </a:lnTo>
                  <a:lnTo>
                    <a:pt x="5" y="303"/>
                  </a:lnTo>
                  <a:lnTo>
                    <a:pt x="5" y="323"/>
                  </a:lnTo>
                  <a:lnTo>
                    <a:pt x="10" y="349"/>
                  </a:lnTo>
                  <a:lnTo>
                    <a:pt x="15" y="374"/>
                  </a:lnTo>
                  <a:lnTo>
                    <a:pt x="15" y="394"/>
                  </a:lnTo>
                  <a:lnTo>
                    <a:pt x="20" y="394"/>
                  </a:lnTo>
                  <a:lnTo>
                    <a:pt x="24" y="389"/>
                  </a:lnTo>
                  <a:lnTo>
                    <a:pt x="29" y="384"/>
                  </a:lnTo>
                  <a:lnTo>
                    <a:pt x="34" y="379"/>
                  </a:lnTo>
                  <a:lnTo>
                    <a:pt x="39" y="379"/>
                  </a:lnTo>
                  <a:lnTo>
                    <a:pt x="48" y="374"/>
                  </a:lnTo>
                  <a:lnTo>
                    <a:pt x="53" y="374"/>
                  </a:lnTo>
                  <a:lnTo>
                    <a:pt x="58" y="374"/>
                  </a:lnTo>
                  <a:lnTo>
                    <a:pt x="63" y="369"/>
                  </a:lnTo>
                  <a:lnTo>
                    <a:pt x="72" y="369"/>
                  </a:lnTo>
                  <a:lnTo>
                    <a:pt x="77" y="369"/>
                  </a:lnTo>
                  <a:lnTo>
                    <a:pt x="87" y="369"/>
                  </a:lnTo>
                  <a:lnTo>
                    <a:pt x="92" y="369"/>
                  </a:lnTo>
                  <a:lnTo>
                    <a:pt x="101" y="369"/>
                  </a:lnTo>
                  <a:lnTo>
                    <a:pt x="106" y="369"/>
                  </a:lnTo>
                  <a:lnTo>
                    <a:pt x="116" y="374"/>
                  </a:lnTo>
                  <a:lnTo>
                    <a:pt x="120" y="374"/>
                  </a:lnTo>
                  <a:lnTo>
                    <a:pt x="120" y="379"/>
                  </a:lnTo>
                  <a:lnTo>
                    <a:pt x="125" y="379"/>
                  </a:lnTo>
                  <a:lnTo>
                    <a:pt x="125" y="384"/>
                  </a:lnTo>
                  <a:lnTo>
                    <a:pt x="130" y="384"/>
                  </a:lnTo>
                  <a:lnTo>
                    <a:pt x="149" y="394"/>
                  </a:lnTo>
                  <a:lnTo>
                    <a:pt x="178" y="404"/>
                  </a:lnTo>
                  <a:lnTo>
                    <a:pt x="183" y="409"/>
                  </a:lnTo>
                  <a:lnTo>
                    <a:pt x="188" y="419"/>
                  </a:lnTo>
                  <a:lnTo>
                    <a:pt x="188" y="424"/>
                  </a:lnTo>
                  <a:lnTo>
                    <a:pt x="183" y="435"/>
                  </a:lnTo>
                  <a:lnTo>
                    <a:pt x="178" y="440"/>
                  </a:lnTo>
                  <a:lnTo>
                    <a:pt x="173" y="445"/>
                  </a:lnTo>
                  <a:lnTo>
                    <a:pt x="168" y="445"/>
                  </a:lnTo>
                  <a:lnTo>
                    <a:pt x="164" y="450"/>
                  </a:lnTo>
                  <a:lnTo>
                    <a:pt x="159" y="455"/>
                  </a:lnTo>
                  <a:lnTo>
                    <a:pt x="188" y="475"/>
                  </a:lnTo>
                  <a:lnTo>
                    <a:pt x="192" y="480"/>
                  </a:lnTo>
                  <a:lnTo>
                    <a:pt x="192" y="485"/>
                  </a:lnTo>
                  <a:lnTo>
                    <a:pt x="197" y="495"/>
                  </a:lnTo>
                  <a:lnTo>
                    <a:pt x="192" y="500"/>
                  </a:lnTo>
                  <a:lnTo>
                    <a:pt x="188" y="515"/>
                  </a:lnTo>
                  <a:lnTo>
                    <a:pt x="183" y="521"/>
                  </a:lnTo>
                  <a:lnTo>
                    <a:pt x="183" y="526"/>
                  </a:lnTo>
                  <a:lnTo>
                    <a:pt x="178" y="526"/>
                  </a:lnTo>
                  <a:lnTo>
                    <a:pt x="173" y="526"/>
                  </a:lnTo>
                  <a:lnTo>
                    <a:pt x="173" y="531"/>
                  </a:lnTo>
                  <a:lnTo>
                    <a:pt x="164" y="531"/>
                  </a:lnTo>
                  <a:lnTo>
                    <a:pt x="178" y="536"/>
                  </a:lnTo>
                  <a:lnTo>
                    <a:pt x="188" y="541"/>
                  </a:lnTo>
                  <a:lnTo>
                    <a:pt x="192" y="541"/>
                  </a:lnTo>
                  <a:lnTo>
                    <a:pt x="202" y="541"/>
                  </a:lnTo>
                  <a:lnTo>
                    <a:pt x="207" y="546"/>
                  </a:lnTo>
                  <a:lnTo>
                    <a:pt x="212" y="546"/>
                  </a:lnTo>
                  <a:lnTo>
                    <a:pt x="221" y="546"/>
                  </a:lnTo>
                  <a:lnTo>
                    <a:pt x="226" y="551"/>
                  </a:lnTo>
                  <a:lnTo>
                    <a:pt x="231" y="551"/>
                  </a:lnTo>
                  <a:lnTo>
                    <a:pt x="240" y="551"/>
                  </a:lnTo>
                  <a:lnTo>
                    <a:pt x="245" y="551"/>
                  </a:lnTo>
                  <a:lnTo>
                    <a:pt x="255" y="556"/>
                  </a:lnTo>
                  <a:lnTo>
                    <a:pt x="260" y="556"/>
                  </a:lnTo>
                  <a:lnTo>
                    <a:pt x="264" y="556"/>
                  </a:lnTo>
                  <a:lnTo>
                    <a:pt x="274" y="556"/>
                  </a:lnTo>
                  <a:lnTo>
                    <a:pt x="279" y="556"/>
                  </a:lnTo>
                  <a:lnTo>
                    <a:pt x="284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5" name="Freeform 38"/>
            <p:cNvSpPr>
              <a:spLocks/>
            </p:cNvSpPr>
            <p:nvPr/>
          </p:nvSpPr>
          <p:spPr bwMode="auto">
            <a:xfrm>
              <a:off x="2068" y="2428"/>
              <a:ext cx="475" cy="467"/>
            </a:xfrm>
            <a:custGeom>
              <a:avLst/>
              <a:gdLst>
                <a:gd name="T0" fmla="*/ 331 w 586"/>
                <a:gd name="T1" fmla="*/ 541 h 556"/>
                <a:gd name="T2" fmla="*/ 341 w 586"/>
                <a:gd name="T3" fmla="*/ 526 h 556"/>
                <a:gd name="T4" fmla="*/ 346 w 586"/>
                <a:gd name="T5" fmla="*/ 516 h 556"/>
                <a:gd name="T6" fmla="*/ 379 w 586"/>
                <a:gd name="T7" fmla="*/ 500 h 556"/>
                <a:gd name="T8" fmla="*/ 384 w 586"/>
                <a:gd name="T9" fmla="*/ 480 h 556"/>
                <a:gd name="T10" fmla="*/ 394 w 586"/>
                <a:gd name="T11" fmla="*/ 465 h 556"/>
                <a:gd name="T12" fmla="*/ 413 w 586"/>
                <a:gd name="T13" fmla="*/ 450 h 556"/>
                <a:gd name="T14" fmla="*/ 427 w 586"/>
                <a:gd name="T15" fmla="*/ 440 h 556"/>
                <a:gd name="T16" fmla="*/ 447 w 586"/>
                <a:gd name="T17" fmla="*/ 419 h 556"/>
                <a:gd name="T18" fmla="*/ 466 w 586"/>
                <a:gd name="T19" fmla="*/ 379 h 556"/>
                <a:gd name="T20" fmla="*/ 495 w 586"/>
                <a:gd name="T21" fmla="*/ 339 h 556"/>
                <a:gd name="T22" fmla="*/ 523 w 586"/>
                <a:gd name="T23" fmla="*/ 303 h 556"/>
                <a:gd name="T24" fmla="*/ 557 w 586"/>
                <a:gd name="T25" fmla="*/ 273 h 556"/>
                <a:gd name="T26" fmla="*/ 586 w 586"/>
                <a:gd name="T27" fmla="*/ 232 h 556"/>
                <a:gd name="T28" fmla="*/ 586 w 586"/>
                <a:gd name="T29" fmla="*/ 217 h 556"/>
                <a:gd name="T30" fmla="*/ 576 w 586"/>
                <a:gd name="T31" fmla="*/ 207 h 556"/>
                <a:gd name="T32" fmla="*/ 562 w 586"/>
                <a:gd name="T33" fmla="*/ 207 h 556"/>
                <a:gd name="T34" fmla="*/ 547 w 586"/>
                <a:gd name="T35" fmla="*/ 202 h 556"/>
                <a:gd name="T36" fmla="*/ 543 w 586"/>
                <a:gd name="T37" fmla="*/ 212 h 556"/>
                <a:gd name="T38" fmla="*/ 528 w 586"/>
                <a:gd name="T39" fmla="*/ 212 h 556"/>
                <a:gd name="T40" fmla="*/ 514 w 586"/>
                <a:gd name="T41" fmla="*/ 212 h 556"/>
                <a:gd name="T42" fmla="*/ 504 w 586"/>
                <a:gd name="T43" fmla="*/ 207 h 556"/>
                <a:gd name="T44" fmla="*/ 490 w 586"/>
                <a:gd name="T45" fmla="*/ 182 h 556"/>
                <a:gd name="T46" fmla="*/ 475 w 586"/>
                <a:gd name="T47" fmla="*/ 157 h 556"/>
                <a:gd name="T48" fmla="*/ 461 w 586"/>
                <a:gd name="T49" fmla="*/ 126 h 556"/>
                <a:gd name="T50" fmla="*/ 456 w 586"/>
                <a:gd name="T51" fmla="*/ 101 h 556"/>
                <a:gd name="T52" fmla="*/ 451 w 586"/>
                <a:gd name="T53" fmla="*/ 71 h 556"/>
                <a:gd name="T54" fmla="*/ 379 w 586"/>
                <a:gd name="T55" fmla="*/ 0 h 556"/>
                <a:gd name="T56" fmla="*/ 341 w 586"/>
                <a:gd name="T57" fmla="*/ 10 h 556"/>
                <a:gd name="T58" fmla="*/ 307 w 586"/>
                <a:gd name="T59" fmla="*/ 10 h 556"/>
                <a:gd name="T60" fmla="*/ 274 w 586"/>
                <a:gd name="T61" fmla="*/ 20 h 556"/>
                <a:gd name="T62" fmla="*/ 240 w 586"/>
                <a:gd name="T63" fmla="*/ 30 h 556"/>
                <a:gd name="T64" fmla="*/ 211 w 586"/>
                <a:gd name="T65" fmla="*/ 50 h 556"/>
                <a:gd name="T66" fmla="*/ 197 w 586"/>
                <a:gd name="T67" fmla="*/ 71 h 556"/>
                <a:gd name="T68" fmla="*/ 187 w 586"/>
                <a:gd name="T69" fmla="*/ 76 h 556"/>
                <a:gd name="T70" fmla="*/ 183 w 586"/>
                <a:gd name="T71" fmla="*/ 106 h 556"/>
                <a:gd name="T72" fmla="*/ 120 w 586"/>
                <a:gd name="T73" fmla="*/ 141 h 556"/>
                <a:gd name="T74" fmla="*/ 24 w 586"/>
                <a:gd name="T75" fmla="*/ 146 h 556"/>
                <a:gd name="T76" fmla="*/ 19 w 586"/>
                <a:gd name="T77" fmla="*/ 177 h 556"/>
                <a:gd name="T78" fmla="*/ 15 w 586"/>
                <a:gd name="T79" fmla="*/ 207 h 556"/>
                <a:gd name="T80" fmla="*/ 0 w 586"/>
                <a:gd name="T81" fmla="*/ 278 h 556"/>
                <a:gd name="T82" fmla="*/ 10 w 586"/>
                <a:gd name="T83" fmla="*/ 349 h 556"/>
                <a:gd name="T84" fmla="*/ 19 w 586"/>
                <a:gd name="T85" fmla="*/ 394 h 556"/>
                <a:gd name="T86" fmla="*/ 34 w 586"/>
                <a:gd name="T87" fmla="*/ 379 h 556"/>
                <a:gd name="T88" fmla="*/ 53 w 586"/>
                <a:gd name="T89" fmla="*/ 374 h 556"/>
                <a:gd name="T90" fmla="*/ 72 w 586"/>
                <a:gd name="T91" fmla="*/ 369 h 556"/>
                <a:gd name="T92" fmla="*/ 91 w 586"/>
                <a:gd name="T93" fmla="*/ 369 h 556"/>
                <a:gd name="T94" fmla="*/ 115 w 586"/>
                <a:gd name="T95" fmla="*/ 374 h 556"/>
                <a:gd name="T96" fmla="*/ 125 w 586"/>
                <a:gd name="T97" fmla="*/ 379 h 556"/>
                <a:gd name="T98" fmla="*/ 149 w 586"/>
                <a:gd name="T99" fmla="*/ 394 h 556"/>
                <a:gd name="T100" fmla="*/ 187 w 586"/>
                <a:gd name="T101" fmla="*/ 419 h 556"/>
                <a:gd name="T102" fmla="*/ 178 w 586"/>
                <a:gd name="T103" fmla="*/ 440 h 556"/>
                <a:gd name="T104" fmla="*/ 163 w 586"/>
                <a:gd name="T105" fmla="*/ 450 h 556"/>
                <a:gd name="T106" fmla="*/ 192 w 586"/>
                <a:gd name="T107" fmla="*/ 480 h 556"/>
                <a:gd name="T108" fmla="*/ 192 w 586"/>
                <a:gd name="T109" fmla="*/ 500 h 556"/>
                <a:gd name="T110" fmla="*/ 178 w 586"/>
                <a:gd name="T111" fmla="*/ 526 h 556"/>
                <a:gd name="T112" fmla="*/ 163 w 586"/>
                <a:gd name="T113" fmla="*/ 531 h 556"/>
                <a:gd name="T114" fmla="*/ 192 w 586"/>
                <a:gd name="T115" fmla="*/ 541 h 556"/>
                <a:gd name="T116" fmla="*/ 211 w 586"/>
                <a:gd name="T117" fmla="*/ 546 h 556"/>
                <a:gd name="T118" fmla="*/ 231 w 586"/>
                <a:gd name="T119" fmla="*/ 551 h 556"/>
                <a:gd name="T120" fmla="*/ 255 w 586"/>
                <a:gd name="T121" fmla="*/ 556 h 556"/>
                <a:gd name="T122" fmla="*/ 274 w 586"/>
                <a:gd name="T123" fmla="*/ 55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6" h="556">
                  <a:moveTo>
                    <a:pt x="283" y="556"/>
                  </a:moveTo>
                  <a:lnTo>
                    <a:pt x="331" y="546"/>
                  </a:lnTo>
                  <a:lnTo>
                    <a:pt x="331" y="541"/>
                  </a:lnTo>
                  <a:lnTo>
                    <a:pt x="336" y="536"/>
                  </a:lnTo>
                  <a:lnTo>
                    <a:pt x="336" y="531"/>
                  </a:lnTo>
                  <a:lnTo>
                    <a:pt x="341" y="526"/>
                  </a:lnTo>
                  <a:lnTo>
                    <a:pt x="341" y="521"/>
                  </a:lnTo>
                  <a:lnTo>
                    <a:pt x="346" y="521"/>
                  </a:lnTo>
                  <a:lnTo>
                    <a:pt x="346" y="516"/>
                  </a:lnTo>
                  <a:lnTo>
                    <a:pt x="351" y="516"/>
                  </a:lnTo>
                  <a:lnTo>
                    <a:pt x="375" y="510"/>
                  </a:lnTo>
                  <a:lnTo>
                    <a:pt x="379" y="500"/>
                  </a:lnTo>
                  <a:lnTo>
                    <a:pt x="379" y="495"/>
                  </a:lnTo>
                  <a:lnTo>
                    <a:pt x="379" y="485"/>
                  </a:lnTo>
                  <a:lnTo>
                    <a:pt x="384" y="480"/>
                  </a:lnTo>
                  <a:lnTo>
                    <a:pt x="384" y="475"/>
                  </a:lnTo>
                  <a:lnTo>
                    <a:pt x="389" y="470"/>
                  </a:lnTo>
                  <a:lnTo>
                    <a:pt x="394" y="465"/>
                  </a:lnTo>
                  <a:lnTo>
                    <a:pt x="399" y="460"/>
                  </a:lnTo>
                  <a:lnTo>
                    <a:pt x="403" y="455"/>
                  </a:lnTo>
                  <a:lnTo>
                    <a:pt x="413" y="450"/>
                  </a:lnTo>
                  <a:lnTo>
                    <a:pt x="418" y="445"/>
                  </a:lnTo>
                  <a:lnTo>
                    <a:pt x="423" y="445"/>
                  </a:lnTo>
                  <a:lnTo>
                    <a:pt x="427" y="440"/>
                  </a:lnTo>
                  <a:lnTo>
                    <a:pt x="432" y="440"/>
                  </a:lnTo>
                  <a:lnTo>
                    <a:pt x="437" y="435"/>
                  </a:lnTo>
                  <a:lnTo>
                    <a:pt x="447" y="419"/>
                  </a:lnTo>
                  <a:lnTo>
                    <a:pt x="451" y="404"/>
                  </a:lnTo>
                  <a:lnTo>
                    <a:pt x="456" y="394"/>
                  </a:lnTo>
                  <a:lnTo>
                    <a:pt x="466" y="379"/>
                  </a:lnTo>
                  <a:lnTo>
                    <a:pt x="475" y="364"/>
                  </a:lnTo>
                  <a:lnTo>
                    <a:pt x="485" y="354"/>
                  </a:lnTo>
                  <a:lnTo>
                    <a:pt x="495" y="339"/>
                  </a:lnTo>
                  <a:lnTo>
                    <a:pt x="504" y="328"/>
                  </a:lnTo>
                  <a:lnTo>
                    <a:pt x="514" y="318"/>
                  </a:lnTo>
                  <a:lnTo>
                    <a:pt x="523" y="303"/>
                  </a:lnTo>
                  <a:lnTo>
                    <a:pt x="538" y="293"/>
                  </a:lnTo>
                  <a:lnTo>
                    <a:pt x="547" y="283"/>
                  </a:lnTo>
                  <a:lnTo>
                    <a:pt x="557" y="273"/>
                  </a:lnTo>
                  <a:lnTo>
                    <a:pt x="567" y="258"/>
                  </a:lnTo>
                  <a:lnTo>
                    <a:pt x="576" y="248"/>
                  </a:lnTo>
                  <a:lnTo>
                    <a:pt x="586" y="232"/>
                  </a:lnTo>
                  <a:lnTo>
                    <a:pt x="586" y="227"/>
                  </a:lnTo>
                  <a:lnTo>
                    <a:pt x="586" y="222"/>
                  </a:lnTo>
                  <a:lnTo>
                    <a:pt x="586" y="217"/>
                  </a:lnTo>
                  <a:lnTo>
                    <a:pt x="586" y="212"/>
                  </a:lnTo>
                  <a:lnTo>
                    <a:pt x="581" y="207"/>
                  </a:lnTo>
                  <a:lnTo>
                    <a:pt x="576" y="207"/>
                  </a:lnTo>
                  <a:lnTo>
                    <a:pt x="571" y="207"/>
                  </a:lnTo>
                  <a:lnTo>
                    <a:pt x="567" y="207"/>
                  </a:lnTo>
                  <a:lnTo>
                    <a:pt x="562" y="207"/>
                  </a:lnTo>
                  <a:lnTo>
                    <a:pt x="557" y="207"/>
                  </a:lnTo>
                  <a:lnTo>
                    <a:pt x="552" y="202"/>
                  </a:lnTo>
                  <a:lnTo>
                    <a:pt x="547" y="202"/>
                  </a:lnTo>
                  <a:lnTo>
                    <a:pt x="547" y="207"/>
                  </a:lnTo>
                  <a:lnTo>
                    <a:pt x="543" y="207"/>
                  </a:lnTo>
                  <a:lnTo>
                    <a:pt x="543" y="212"/>
                  </a:lnTo>
                  <a:lnTo>
                    <a:pt x="538" y="212"/>
                  </a:lnTo>
                  <a:lnTo>
                    <a:pt x="533" y="212"/>
                  </a:lnTo>
                  <a:lnTo>
                    <a:pt x="528" y="212"/>
                  </a:lnTo>
                  <a:lnTo>
                    <a:pt x="523" y="212"/>
                  </a:lnTo>
                  <a:lnTo>
                    <a:pt x="519" y="212"/>
                  </a:lnTo>
                  <a:lnTo>
                    <a:pt x="514" y="212"/>
                  </a:lnTo>
                  <a:lnTo>
                    <a:pt x="509" y="212"/>
                  </a:lnTo>
                  <a:lnTo>
                    <a:pt x="504" y="212"/>
                  </a:lnTo>
                  <a:lnTo>
                    <a:pt x="504" y="207"/>
                  </a:lnTo>
                  <a:lnTo>
                    <a:pt x="499" y="197"/>
                  </a:lnTo>
                  <a:lnTo>
                    <a:pt x="495" y="192"/>
                  </a:lnTo>
                  <a:lnTo>
                    <a:pt x="490" y="182"/>
                  </a:lnTo>
                  <a:lnTo>
                    <a:pt x="485" y="172"/>
                  </a:lnTo>
                  <a:lnTo>
                    <a:pt x="480" y="167"/>
                  </a:lnTo>
                  <a:lnTo>
                    <a:pt x="475" y="157"/>
                  </a:lnTo>
                  <a:lnTo>
                    <a:pt x="471" y="146"/>
                  </a:lnTo>
                  <a:lnTo>
                    <a:pt x="466" y="136"/>
                  </a:lnTo>
                  <a:lnTo>
                    <a:pt x="461" y="126"/>
                  </a:lnTo>
                  <a:lnTo>
                    <a:pt x="461" y="116"/>
                  </a:lnTo>
                  <a:lnTo>
                    <a:pt x="456" y="111"/>
                  </a:lnTo>
                  <a:lnTo>
                    <a:pt x="456" y="101"/>
                  </a:lnTo>
                  <a:lnTo>
                    <a:pt x="451" y="91"/>
                  </a:lnTo>
                  <a:lnTo>
                    <a:pt x="451" y="81"/>
                  </a:lnTo>
                  <a:lnTo>
                    <a:pt x="451" y="71"/>
                  </a:lnTo>
                  <a:lnTo>
                    <a:pt x="456" y="60"/>
                  </a:lnTo>
                  <a:lnTo>
                    <a:pt x="418" y="35"/>
                  </a:lnTo>
                  <a:lnTo>
                    <a:pt x="379" y="0"/>
                  </a:lnTo>
                  <a:lnTo>
                    <a:pt x="365" y="5"/>
                  </a:lnTo>
                  <a:lnTo>
                    <a:pt x="355" y="5"/>
                  </a:lnTo>
                  <a:lnTo>
                    <a:pt x="341" y="10"/>
                  </a:lnTo>
                  <a:lnTo>
                    <a:pt x="331" y="10"/>
                  </a:lnTo>
                  <a:lnTo>
                    <a:pt x="322" y="10"/>
                  </a:lnTo>
                  <a:lnTo>
                    <a:pt x="307" y="10"/>
                  </a:lnTo>
                  <a:lnTo>
                    <a:pt x="298" y="15"/>
                  </a:lnTo>
                  <a:lnTo>
                    <a:pt x="283" y="15"/>
                  </a:lnTo>
                  <a:lnTo>
                    <a:pt x="274" y="20"/>
                  </a:lnTo>
                  <a:lnTo>
                    <a:pt x="264" y="20"/>
                  </a:lnTo>
                  <a:lnTo>
                    <a:pt x="255" y="25"/>
                  </a:lnTo>
                  <a:lnTo>
                    <a:pt x="240" y="30"/>
                  </a:lnTo>
                  <a:lnTo>
                    <a:pt x="231" y="35"/>
                  </a:lnTo>
                  <a:lnTo>
                    <a:pt x="221" y="40"/>
                  </a:lnTo>
                  <a:lnTo>
                    <a:pt x="211" y="50"/>
                  </a:lnTo>
                  <a:lnTo>
                    <a:pt x="202" y="60"/>
                  </a:lnTo>
                  <a:lnTo>
                    <a:pt x="197" y="66"/>
                  </a:lnTo>
                  <a:lnTo>
                    <a:pt x="197" y="71"/>
                  </a:lnTo>
                  <a:lnTo>
                    <a:pt x="192" y="71"/>
                  </a:lnTo>
                  <a:lnTo>
                    <a:pt x="192" y="76"/>
                  </a:lnTo>
                  <a:lnTo>
                    <a:pt x="187" y="76"/>
                  </a:lnTo>
                  <a:lnTo>
                    <a:pt x="187" y="81"/>
                  </a:lnTo>
                  <a:lnTo>
                    <a:pt x="183" y="86"/>
                  </a:lnTo>
                  <a:lnTo>
                    <a:pt x="183" y="106"/>
                  </a:lnTo>
                  <a:lnTo>
                    <a:pt x="163" y="116"/>
                  </a:lnTo>
                  <a:lnTo>
                    <a:pt x="154" y="111"/>
                  </a:lnTo>
                  <a:lnTo>
                    <a:pt x="120" y="141"/>
                  </a:lnTo>
                  <a:lnTo>
                    <a:pt x="29" y="126"/>
                  </a:lnTo>
                  <a:lnTo>
                    <a:pt x="24" y="136"/>
                  </a:lnTo>
                  <a:lnTo>
                    <a:pt x="24" y="146"/>
                  </a:lnTo>
                  <a:lnTo>
                    <a:pt x="24" y="157"/>
                  </a:lnTo>
                  <a:lnTo>
                    <a:pt x="19" y="167"/>
                  </a:lnTo>
                  <a:lnTo>
                    <a:pt x="19" y="177"/>
                  </a:lnTo>
                  <a:lnTo>
                    <a:pt x="19" y="187"/>
                  </a:lnTo>
                  <a:lnTo>
                    <a:pt x="15" y="197"/>
                  </a:lnTo>
                  <a:lnTo>
                    <a:pt x="15" y="207"/>
                  </a:lnTo>
                  <a:lnTo>
                    <a:pt x="5" y="232"/>
                  </a:lnTo>
                  <a:lnTo>
                    <a:pt x="0" y="258"/>
                  </a:lnTo>
                  <a:lnTo>
                    <a:pt x="0" y="278"/>
                  </a:lnTo>
                  <a:lnTo>
                    <a:pt x="5" y="303"/>
                  </a:lnTo>
                  <a:lnTo>
                    <a:pt x="5" y="323"/>
                  </a:lnTo>
                  <a:lnTo>
                    <a:pt x="10" y="349"/>
                  </a:lnTo>
                  <a:lnTo>
                    <a:pt x="15" y="374"/>
                  </a:lnTo>
                  <a:lnTo>
                    <a:pt x="15" y="394"/>
                  </a:lnTo>
                  <a:lnTo>
                    <a:pt x="19" y="394"/>
                  </a:lnTo>
                  <a:lnTo>
                    <a:pt x="24" y="389"/>
                  </a:lnTo>
                  <a:lnTo>
                    <a:pt x="29" y="384"/>
                  </a:lnTo>
                  <a:lnTo>
                    <a:pt x="34" y="379"/>
                  </a:lnTo>
                  <a:lnTo>
                    <a:pt x="39" y="379"/>
                  </a:lnTo>
                  <a:lnTo>
                    <a:pt x="48" y="374"/>
                  </a:lnTo>
                  <a:lnTo>
                    <a:pt x="53" y="374"/>
                  </a:lnTo>
                  <a:lnTo>
                    <a:pt x="58" y="374"/>
                  </a:lnTo>
                  <a:lnTo>
                    <a:pt x="67" y="369"/>
                  </a:lnTo>
                  <a:lnTo>
                    <a:pt x="72" y="369"/>
                  </a:lnTo>
                  <a:lnTo>
                    <a:pt x="77" y="369"/>
                  </a:lnTo>
                  <a:lnTo>
                    <a:pt x="87" y="369"/>
                  </a:lnTo>
                  <a:lnTo>
                    <a:pt x="91" y="369"/>
                  </a:lnTo>
                  <a:lnTo>
                    <a:pt x="101" y="369"/>
                  </a:lnTo>
                  <a:lnTo>
                    <a:pt x="106" y="369"/>
                  </a:lnTo>
                  <a:lnTo>
                    <a:pt x="115" y="374"/>
                  </a:lnTo>
                  <a:lnTo>
                    <a:pt x="120" y="374"/>
                  </a:lnTo>
                  <a:lnTo>
                    <a:pt x="120" y="379"/>
                  </a:lnTo>
                  <a:lnTo>
                    <a:pt x="125" y="379"/>
                  </a:lnTo>
                  <a:lnTo>
                    <a:pt x="125" y="384"/>
                  </a:lnTo>
                  <a:lnTo>
                    <a:pt x="130" y="384"/>
                  </a:lnTo>
                  <a:lnTo>
                    <a:pt x="149" y="394"/>
                  </a:lnTo>
                  <a:lnTo>
                    <a:pt x="183" y="404"/>
                  </a:lnTo>
                  <a:lnTo>
                    <a:pt x="183" y="409"/>
                  </a:lnTo>
                  <a:lnTo>
                    <a:pt x="187" y="419"/>
                  </a:lnTo>
                  <a:lnTo>
                    <a:pt x="187" y="425"/>
                  </a:lnTo>
                  <a:lnTo>
                    <a:pt x="183" y="435"/>
                  </a:lnTo>
                  <a:lnTo>
                    <a:pt x="178" y="440"/>
                  </a:lnTo>
                  <a:lnTo>
                    <a:pt x="173" y="445"/>
                  </a:lnTo>
                  <a:lnTo>
                    <a:pt x="168" y="445"/>
                  </a:lnTo>
                  <a:lnTo>
                    <a:pt x="163" y="450"/>
                  </a:lnTo>
                  <a:lnTo>
                    <a:pt x="159" y="455"/>
                  </a:lnTo>
                  <a:lnTo>
                    <a:pt x="187" y="475"/>
                  </a:lnTo>
                  <a:lnTo>
                    <a:pt x="192" y="480"/>
                  </a:lnTo>
                  <a:lnTo>
                    <a:pt x="192" y="485"/>
                  </a:lnTo>
                  <a:lnTo>
                    <a:pt x="197" y="495"/>
                  </a:lnTo>
                  <a:lnTo>
                    <a:pt x="192" y="500"/>
                  </a:lnTo>
                  <a:lnTo>
                    <a:pt x="183" y="516"/>
                  </a:lnTo>
                  <a:lnTo>
                    <a:pt x="183" y="521"/>
                  </a:lnTo>
                  <a:lnTo>
                    <a:pt x="178" y="526"/>
                  </a:lnTo>
                  <a:lnTo>
                    <a:pt x="173" y="526"/>
                  </a:lnTo>
                  <a:lnTo>
                    <a:pt x="173" y="531"/>
                  </a:lnTo>
                  <a:lnTo>
                    <a:pt x="163" y="531"/>
                  </a:lnTo>
                  <a:lnTo>
                    <a:pt x="183" y="536"/>
                  </a:lnTo>
                  <a:lnTo>
                    <a:pt x="187" y="541"/>
                  </a:lnTo>
                  <a:lnTo>
                    <a:pt x="192" y="541"/>
                  </a:lnTo>
                  <a:lnTo>
                    <a:pt x="202" y="541"/>
                  </a:lnTo>
                  <a:lnTo>
                    <a:pt x="207" y="541"/>
                  </a:lnTo>
                  <a:lnTo>
                    <a:pt x="211" y="546"/>
                  </a:lnTo>
                  <a:lnTo>
                    <a:pt x="221" y="546"/>
                  </a:lnTo>
                  <a:lnTo>
                    <a:pt x="226" y="546"/>
                  </a:lnTo>
                  <a:lnTo>
                    <a:pt x="231" y="551"/>
                  </a:lnTo>
                  <a:lnTo>
                    <a:pt x="240" y="551"/>
                  </a:lnTo>
                  <a:lnTo>
                    <a:pt x="245" y="551"/>
                  </a:lnTo>
                  <a:lnTo>
                    <a:pt x="255" y="556"/>
                  </a:lnTo>
                  <a:lnTo>
                    <a:pt x="259" y="556"/>
                  </a:lnTo>
                  <a:lnTo>
                    <a:pt x="264" y="556"/>
                  </a:lnTo>
                  <a:lnTo>
                    <a:pt x="274" y="556"/>
                  </a:lnTo>
                  <a:lnTo>
                    <a:pt x="279" y="556"/>
                  </a:lnTo>
                  <a:lnTo>
                    <a:pt x="283" y="5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6" name="Freeform 39"/>
            <p:cNvSpPr>
              <a:spLocks/>
            </p:cNvSpPr>
            <p:nvPr/>
          </p:nvSpPr>
          <p:spPr bwMode="auto">
            <a:xfrm>
              <a:off x="2095" y="2764"/>
              <a:ext cx="114" cy="120"/>
            </a:xfrm>
            <a:custGeom>
              <a:avLst/>
              <a:gdLst>
                <a:gd name="T0" fmla="*/ 96 w 139"/>
                <a:gd name="T1" fmla="*/ 142 h 142"/>
                <a:gd name="T2" fmla="*/ 125 w 139"/>
                <a:gd name="T3" fmla="*/ 111 h 142"/>
                <a:gd name="T4" fmla="*/ 129 w 139"/>
                <a:gd name="T5" fmla="*/ 111 h 142"/>
                <a:gd name="T6" fmla="*/ 134 w 139"/>
                <a:gd name="T7" fmla="*/ 106 h 142"/>
                <a:gd name="T8" fmla="*/ 139 w 139"/>
                <a:gd name="T9" fmla="*/ 106 h 142"/>
                <a:gd name="T10" fmla="*/ 139 w 139"/>
                <a:gd name="T11" fmla="*/ 101 h 142"/>
                <a:gd name="T12" fmla="*/ 110 w 139"/>
                <a:gd name="T13" fmla="*/ 76 h 142"/>
                <a:gd name="T14" fmla="*/ 105 w 139"/>
                <a:gd name="T15" fmla="*/ 66 h 142"/>
                <a:gd name="T16" fmla="*/ 105 w 139"/>
                <a:gd name="T17" fmla="*/ 61 h 142"/>
                <a:gd name="T18" fmla="*/ 105 w 139"/>
                <a:gd name="T19" fmla="*/ 56 h 142"/>
                <a:gd name="T20" fmla="*/ 110 w 139"/>
                <a:gd name="T21" fmla="*/ 51 h 142"/>
                <a:gd name="T22" fmla="*/ 110 w 139"/>
                <a:gd name="T23" fmla="*/ 46 h 142"/>
                <a:gd name="T24" fmla="*/ 115 w 139"/>
                <a:gd name="T25" fmla="*/ 41 h 142"/>
                <a:gd name="T26" fmla="*/ 120 w 139"/>
                <a:gd name="T27" fmla="*/ 36 h 142"/>
                <a:gd name="T28" fmla="*/ 125 w 139"/>
                <a:gd name="T29" fmla="*/ 36 h 142"/>
                <a:gd name="T30" fmla="*/ 125 w 139"/>
                <a:gd name="T31" fmla="*/ 31 h 142"/>
                <a:gd name="T32" fmla="*/ 129 w 139"/>
                <a:gd name="T33" fmla="*/ 31 h 142"/>
                <a:gd name="T34" fmla="*/ 129 w 139"/>
                <a:gd name="T35" fmla="*/ 26 h 142"/>
                <a:gd name="T36" fmla="*/ 110 w 139"/>
                <a:gd name="T37" fmla="*/ 26 h 142"/>
                <a:gd name="T38" fmla="*/ 105 w 139"/>
                <a:gd name="T39" fmla="*/ 20 h 142"/>
                <a:gd name="T40" fmla="*/ 101 w 139"/>
                <a:gd name="T41" fmla="*/ 20 h 142"/>
                <a:gd name="T42" fmla="*/ 101 w 139"/>
                <a:gd name="T43" fmla="*/ 15 h 142"/>
                <a:gd name="T44" fmla="*/ 96 w 139"/>
                <a:gd name="T45" fmla="*/ 15 h 142"/>
                <a:gd name="T46" fmla="*/ 96 w 139"/>
                <a:gd name="T47" fmla="*/ 20 h 142"/>
                <a:gd name="T48" fmla="*/ 77 w 139"/>
                <a:gd name="T49" fmla="*/ 10 h 142"/>
                <a:gd name="T50" fmla="*/ 77 w 139"/>
                <a:gd name="T51" fmla="*/ 5 h 142"/>
                <a:gd name="T52" fmla="*/ 77 w 139"/>
                <a:gd name="T53" fmla="*/ 0 h 142"/>
                <a:gd name="T54" fmla="*/ 72 w 139"/>
                <a:gd name="T55" fmla="*/ 0 h 142"/>
                <a:gd name="T56" fmla="*/ 67 w 139"/>
                <a:gd name="T57" fmla="*/ 0 h 142"/>
                <a:gd name="T58" fmla="*/ 57 w 139"/>
                <a:gd name="T59" fmla="*/ 0 h 142"/>
                <a:gd name="T60" fmla="*/ 53 w 139"/>
                <a:gd name="T61" fmla="*/ 0 h 142"/>
                <a:gd name="T62" fmla="*/ 48 w 139"/>
                <a:gd name="T63" fmla="*/ 0 h 142"/>
                <a:gd name="T64" fmla="*/ 43 w 139"/>
                <a:gd name="T65" fmla="*/ 0 h 142"/>
                <a:gd name="T66" fmla="*/ 38 w 139"/>
                <a:gd name="T67" fmla="*/ 0 h 142"/>
                <a:gd name="T68" fmla="*/ 33 w 139"/>
                <a:gd name="T69" fmla="*/ 0 h 142"/>
                <a:gd name="T70" fmla="*/ 29 w 139"/>
                <a:gd name="T71" fmla="*/ 5 h 142"/>
                <a:gd name="T72" fmla="*/ 24 w 139"/>
                <a:gd name="T73" fmla="*/ 5 h 142"/>
                <a:gd name="T74" fmla="*/ 19 w 139"/>
                <a:gd name="T75" fmla="*/ 10 h 142"/>
                <a:gd name="T76" fmla="*/ 14 w 139"/>
                <a:gd name="T77" fmla="*/ 10 h 142"/>
                <a:gd name="T78" fmla="*/ 9 w 139"/>
                <a:gd name="T79" fmla="*/ 15 h 142"/>
                <a:gd name="T80" fmla="*/ 5 w 139"/>
                <a:gd name="T81" fmla="*/ 20 h 142"/>
                <a:gd name="T82" fmla="*/ 0 w 139"/>
                <a:gd name="T83" fmla="*/ 26 h 142"/>
                <a:gd name="T84" fmla="*/ 0 w 139"/>
                <a:gd name="T85" fmla="*/ 31 h 142"/>
                <a:gd name="T86" fmla="*/ 5 w 139"/>
                <a:gd name="T87" fmla="*/ 36 h 142"/>
                <a:gd name="T88" fmla="*/ 14 w 139"/>
                <a:gd name="T89" fmla="*/ 41 h 142"/>
                <a:gd name="T90" fmla="*/ 19 w 139"/>
                <a:gd name="T91" fmla="*/ 46 h 142"/>
                <a:gd name="T92" fmla="*/ 24 w 139"/>
                <a:gd name="T93" fmla="*/ 56 h 142"/>
                <a:gd name="T94" fmla="*/ 33 w 139"/>
                <a:gd name="T95" fmla="*/ 61 h 142"/>
                <a:gd name="T96" fmla="*/ 38 w 139"/>
                <a:gd name="T97" fmla="*/ 66 h 142"/>
                <a:gd name="T98" fmla="*/ 43 w 139"/>
                <a:gd name="T99" fmla="*/ 76 h 142"/>
                <a:gd name="T100" fmla="*/ 48 w 139"/>
                <a:gd name="T101" fmla="*/ 81 h 142"/>
                <a:gd name="T102" fmla="*/ 57 w 139"/>
                <a:gd name="T103" fmla="*/ 86 h 142"/>
                <a:gd name="T104" fmla="*/ 62 w 139"/>
                <a:gd name="T105" fmla="*/ 96 h 142"/>
                <a:gd name="T106" fmla="*/ 67 w 139"/>
                <a:gd name="T107" fmla="*/ 106 h 142"/>
                <a:gd name="T108" fmla="*/ 72 w 139"/>
                <a:gd name="T109" fmla="*/ 111 h 142"/>
                <a:gd name="T110" fmla="*/ 77 w 139"/>
                <a:gd name="T111" fmla="*/ 122 h 142"/>
                <a:gd name="T112" fmla="*/ 81 w 139"/>
                <a:gd name="T113" fmla="*/ 127 h 142"/>
                <a:gd name="T114" fmla="*/ 91 w 139"/>
                <a:gd name="T115" fmla="*/ 137 h 142"/>
                <a:gd name="T116" fmla="*/ 96 w 139"/>
                <a:gd name="T1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9" h="142">
                  <a:moveTo>
                    <a:pt x="96" y="142"/>
                  </a:moveTo>
                  <a:lnTo>
                    <a:pt x="125" y="111"/>
                  </a:lnTo>
                  <a:lnTo>
                    <a:pt x="129" y="111"/>
                  </a:lnTo>
                  <a:lnTo>
                    <a:pt x="134" y="106"/>
                  </a:lnTo>
                  <a:lnTo>
                    <a:pt x="139" y="106"/>
                  </a:lnTo>
                  <a:lnTo>
                    <a:pt x="139" y="101"/>
                  </a:lnTo>
                  <a:lnTo>
                    <a:pt x="110" y="76"/>
                  </a:lnTo>
                  <a:lnTo>
                    <a:pt x="105" y="66"/>
                  </a:lnTo>
                  <a:lnTo>
                    <a:pt x="105" y="61"/>
                  </a:lnTo>
                  <a:lnTo>
                    <a:pt x="105" y="56"/>
                  </a:lnTo>
                  <a:lnTo>
                    <a:pt x="110" y="51"/>
                  </a:lnTo>
                  <a:lnTo>
                    <a:pt x="110" y="46"/>
                  </a:lnTo>
                  <a:lnTo>
                    <a:pt x="115" y="41"/>
                  </a:lnTo>
                  <a:lnTo>
                    <a:pt x="120" y="36"/>
                  </a:lnTo>
                  <a:lnTo>
                    <a:pt x="125" y="36"/>
                  </a:lnTo>
                  <a:lnTo>
                    <a:pt x="125" y="31"/>
                  </a:lnTo>
                  <a:lnTo>
                    <a:pt x="129" y="31"/>
                  </a:lnTo>
                  <a:lnTo>
                    <a:pt x="129" y="26"/>
                  </a:lnTo>
                  <a:lnTo>
                    <a:pt x="110" y="26"/>
                  </a:lnTo>
                  <a:lnTo>
                    <a:pt x="105" y="20"/>
                  </a:lnTo>
                  <a:lnTo>
                    <a:pt x="101" y="20"/>
                  </a:lnTo>
                  <a:lnTo>
                    <a:pt x="101" y="15"/>
                  </a:lnTo>
                  <a:lnTo>
                    <a:pt x="96" y="15"/>
                  </a:lnTo>
                  <a:lnTo>
                    <a:pt x="96" y="20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6"/>
                  </a:lnTo>
                  <a:lnTo>
                    <a:pt x="14" y="41"/>
                  </a:lnTo>
                  <a:lnTo>
                    <a:pt x="19" y="46"/>
                  </a:lnTo>
                  <a:lnTo>
                    <a:pt x="24" y="56"/>
                  </a:lnTo>
                  <a:lnTo>
                    <a:pt x="33" y="61"/>
                  </a:lnTo>
                  <a:lnTo>
                    <a:pt x="38" y="66"/>
                  </a:lnTo>
                  <a:lnTo>
                    <a:pt x="43" y="76"/>
                  </a:lnTo>
                  <a:lnTo>
                    <a:pt x="48" y="81"/>
                  </a:lnTo>
                  <a:lnTo>
                    <a:pt x="57" y="86"/>
                  </a:lnTo>
                  <a:lnTo>
                    <a:pt x="62" y="96"/>
                  </a:lnTo>
                  <a:lnTo>
                    <a:pt x="67" y="106"/>
                  </a:lnTo>
                  <a:lnTo>
                    <a:pt x="72" y="111"/>
                  </a:lnTo>
                  <a:lnTo>
                    <a:pt x="77" y="122"/>
                  </a:lnTo>
                  <a:lnTo>
                    <a:pt x="81" y="127"/>
                  </a:lnTo>
                  <a:lnTo>
                    <a:pt x="91" y="137"/>
                  </a:lnTo>
                  <a:lnTo>
                    <a:pt x="96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7" name="Freeform 40"/>
            <p:cNvSpPr>
              <a:spLocks/>
            </p:cNvSpPr>
            <p:nvPr/>
          </p:nvSpPr>
          <p:spPr bwMode="auto">
            <a:xfrm>
              <a:off x="2087" y="2756"/>
              <a:ext cx="113" cy="118"/>
            </a:xfrm>
            <a:custGeom>
              <a:avLst/>
              <a:gdLst>
                <a:gd name="T0" fmla="*/ 96 w 139"/>
                <a:gd name="T1" fmla="*/ 142 h 142"/>
                <a:gd name="T2" fmla="*/ 125 w 139"/>
                <a:gd name="T3" fmla="*/ 106 h 142"/>
                <a:gd name="T4" fmla="*/ 130 w 139"/>
                <a:gd name="T5" fmla="*/ 106 h 142"/>
                <a:gd name="T6" fmla="*/ 135 w 139"/>
                <a:gd name="T7" fmla="*/ 106 h 142"/>
                <a:gd name="T8" fmla="*/ 135 w 139"/>
                <a:gd name="T9" fmla="*/ 101 h 142"/>
                <a:gd name="T10" fmla="*/ 139 w 139"/>
                <a:gd name="T11" fmla="*/ 101 h 142"/>
                <a:gd name="T12" fmla="*/ 111 w 139"/>
                <a:gd name="T13" fmla="*/ 71 h 142"/>
                <a:gd name="T14" fmla="*/ 106 w 139"/>
                <a:gd name="T15" fmla="*/ 66 h 142"/>
                <a:gd name="T16" fmla="*/ 106 w 139"/>
                <a:gd name="T17" fmla="*/ 61 h 142"/>
                <a:gd name="T18" fmla="*/ 106 w 139"/>
                <a:gd name="T19" fmla="*/ 56 h 142"/>
                <a:gd name="T20" fmla="*/ 111 w 139"/>
                <a:gd name="T21" fmla="*/ 46 h 142"/>
                <a:gd name="T22" fmla="*/ 115 w 139"/>
                <a:gd name="T23" fmla="*/ 41 h 142"/>
                <a:gd name="T24" fmla="*/ 120 w 139"/>
                <a:gd name="T25" fmla="*/ 36 h 142"/>
                <a:gd name="T26" fmla="*/ 125 w 139"/>
                <a:gd name="T27" fmla="*/ 30 h 142"/>
                <a:gd name="T28" fmla="*/ 130 w 139"/>
                <a:gd name="T29" fmla="*/ 25 h 142"/>
                <a:gd name="T30" fmla="*/ 111 w 139"/>
                <a:gd name="T31" fmla="*/ 25 h 142"/>
                <a:gd name="T32" fmla="*/ 106 w 139"/>
                <a:gd name="T33" fmla="*/ 20 h 142"/>
                <a:gd name="T34" fmla="*/ 101 w 139"/>
                <a:gd name="T35" fmla="*/ 15 h 142"/>
                <a:gd name="T36" fmla="*/ 96 w 139"/>
                <a:gd name="T37" fmla="*/ 15 h 142"/>
                <a:gd name="T38" fmla="*/ 96 w 139"/>
                <a:gd name="T39" fmla="*/ 20 h 142"/>
                <a:gd name="T40" fmla="*/ 77 w 139"/>
                <a:gd name="T41" fmla="*/ 5 h 142"/>
                <a:gd name="T42" fmla="*/ 77 w 139"/>
                <a:gd name="T43" fmla="*/ 0 h 142"/>
                <a:gd name="T44" fmla="*/ 67 w 139"/>
                <a:gd name="T45" fmla="*/ 0 h 142"/>
                <a:gd name="T46" fmla="*/ 63 w 139"/>
                <a:gd name="T47" fmla="*/ 0 h 142"/>
                <a:gd name="T48" fmla="*/ 58 w 139"/>
                <a:gd name="T49" fmla="*/ 0 h 142"/>
                <a:gd name="T50" fmla="*/ 53 w 139"/>
                <a:gd name="T51" fmla="*/ 0 h 142"/>
                <a:gd name="T52" fmla="*/ 48 w 139"/>
                <a:gd name="T53" fmla="*/ 0 h 142"/>
                <a:gd name="T54" fmla="*/ 43 w 139"/>
                <a:gd name="T55" fmla="*/ 0 h 142"/>
                <a:gd name="T56" fmla="*/ 39 w 139"/>
                <a:gd name="T57" fmla="*/ 0 h 142"/>
                <a:gd name="T58" fmla="*/ 34 w 139"/>
                <a:gd name="T59" fmla="*/ 0 h 142"/>
                <a:gd name="T60" fmla="*/ 29 w 139"/>
                <a:gd name="T61" fmla="*/ 5 h 142"/>
                <a:gd name="T62" fmla="*/ 24 w 139"/>
                <a:gd name="T63" fmla="*/ 5 h 142"/>
                <a:gd name="T64" fmla="*/ 19 w 139"/>
                <a:gd name="T65" fmla="*/ 10 h 142"/>
                <a:gd name="T66" fmla="*/ 15 w 139"/>
                <a:gd name="T67" fmla="*/ 10 h 142"/>
                <a:gd name="T68" fmla="*/ 10 w 139"/>
                <a:gd name="T69" fmla="*/ 15 h 142"/>
                <a:gd name="T70" fmla="*/ 5 w 139"/>
                <a:gd name="T71" fmla="*/ 20 h 142"/>
                <a:gd name="T72" fmla="*/ 0 w 139"/>
                <a:gd name="T73" fmla="*/ 25 h 142"/>
                <a:gd name="T74" fmla="*/ 0 w 139"/>
                <a:gd name="T75" fmla="*/ 30 h 142"/>
                <a:gd name="T76" fmla="*/ 5 w 139"/>
                <a:gd name="T77" fmla="*/ 36 h 142"/>
                <a:gd name="T78" fmla="*/ 15 w 139"/>
                <a:gd name="T79" fmla="*/ 41 h 142"/>
                <a:gd name="T80" fmla="*/ 19 w 139"/>
                <a:gd name="T81" fmla="*/ 46 h 142"/>
                <a:gd name="T82" fmla="*/ 24 w 139"/>
                <a:gd name="T83" fmla="*/ 56 h 142"/>
                <a:gd name="T84" fmla="*/ 34 w 139"/>
                <a:gd name="T85" fmla="*/ 61 h 142"/>
                <a:gd name="T86" fmla="*/ 39 w 139"/>
                <a:gd name="T87" fmla="*/ 66 h 142"/>
                <a:gd name="T88" fmla="*/ 43 w 139"/>
                <a:gd name="T89" fmla="*/ 71 h 142"/>
                <a:gd name="T90" fmla="*/ 48 w 139"/>
                <a:gd name="T91" fmla="*/ 81 h 142"/>
                <a:gd name="T92" fmla="*/ 53 w 139"/>
                <a:gd name="T93" fmla="*/ 86 h 142"/>
                <a:gd name="T94" fmla="*/ 63 w 139"/>
                <a:gd name="T95" fmla="*/ 96 h 142"/>
                <a:gd name="T96" fmla="*/ 67 w 139"/>
                <a:gd name="T97" fmla="*/ 101 h 142"/>
                <a:gd name="T98" fmla="*/ 72 w 139"/>
                <a:gd name="T99" fmla="*/ 111 h 142"/>
                <a:gd name="T100" fmla="*/ 77 w 139"/>
                <a:gd name="T101" fmla="*/ 121 h 142"/>
                <a:gd name="T102" fmla="*/ 82 w 139"/>
                <a:gd name="T103" fmla="*/ 127 h 142"/>
                <a:gd name="T104" fmla="*/ 87 w 139"/>
                <a:gd name="T105" fmla="*/ 137 h 142"/>
                <a:gd name="T106" fmla="*/ 96 w 139"/>
                <a:gd name="T10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42">
                  <a:moveTo>
                    <a:pt x="96" y="142"/>
                  </a:moveTo>
                  <a:lnTo>
                    <a:pt x="125" y="106"/>
                  </a:lnTo>
                  <a:lnTo>
                    <a:pt x="130" y="106"/>
                  </a:lnTo>
                  <a:lnTo>
                    <a:pt x="135" y="106"/>
                  </a:lnTo>
                  <a:lnTo>
                    <a:pt x="135" y="101"/>
                  </a:lnTo>
                  <a:lnTo>
                    <a:pt x="139" y="101"/>
                  </a:lnTo>
                  <a:lnTo>
                    <a:pt x="111" y="71"/>
                  </a:lnTo>
                  <a:lnTo>
                    <a:pt x="106" y="66"/>
                  </a:lnTo>
                  <a:lnTo>
                    <a:pt x="106" y="61"/>
                  </a:lnTo>
                  <a:lnTo>
                    <a:pt x="106" y="56"/>
                  </a:lnTo>
                  <a:lnTo>
                    <a:pt x="111" y="46"/>
                  </a:lnTo>
                  <a:lnTo>
                    <a:pt x="115" y="41"/>
                  </a:lnTo>
                  <a:lnTo>
                    <a:pt x="120" y="36"/>
                  </a:lnTo>
                  <a:lnTo>
                    <a:pt x="125" y="30"/>
                  </a:lnTo>
                  <a:lnTo>
                    <a:pt x="130" y="25"/>
                  </a:lnTo>
                  <a:lnTo>
                    <a:pt x="111" y="25"/>
                  </a:lnTo>
                  <a:lnTo>
                    <a:pt x="106" y="20"/>
                  </a:lnTo>
                  <a:lnTo>
                    <a:pt x="101" y="15"/>
                  </a:lnTo>
                  <a:lnTo>
                    <a:pt x="96" y="15"/>
                  </a:lnTo>
                  <a:lnTo>
                    <a:pt x="96" y="2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0" y="15"/>
                  </a:lnTo>
                  <a:lnTo>
                    <a:pt x="5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5" y="36"/>
                  </a:lnTo>
                  <a:lnTo>
                    <a:pt x="15" y="41"/>
                  </a:lnTo>
                  <a:lnTo>
                    <a:pt x="19" y="46"/>
                  </a:lnTo>
                  <a:lnTo>
                    <a:pt x="24" y="56"/>
                  </a:lnTo>
                  <a:lnTo>
                    <a:pt x="34" y="61"/>
                  </a:lnTo>
                  <a:lnTo>
                    <a:pt x="39" y="66"/>
                  </a:lnTo>
                  <a:lnTo>
                    <a:pt x="43" y="71"/>
                  </a:lnTo>
                  <a:lnTo>
                    <a:pt x="48" y="81"/>
                  </a:lnTo>
                  <a:lnTo>
                    <a:pt x="53" y="86"/>
                  </a:lnTo>
                  <a:lnTo>
                    <a:pt x="63" y="96"/>
                  </a:lnTo>
                  <a:lnTo>
                    <a:pt x="67" y="101"/>
                  </a:lnTo>
                  <a:lnTo>
                    <a:pt x="72" y="111"/>
                  </a:lnTo>
                  <a:lnTo>
                    <a:pt x="77" y="121"/>
                  </a:lnTo>
                  <a:lnTo>
                    <a:pt x="82" y="127"/>
                  </a:lnTo>
                  <a:lnTo>
                    <a:pt x="87" y="137"/>
                  </a:lnTo>
                  <a:lnTo>
                    <a:pt x="96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8" name="Freeform 41"/>
            <p:cNvSpPr>
              <a:spLocks/>
            </p:cNvSpPr>
            <p:nvPr/>
          </p:nvSpPr>
          <p:spPr bwMode="auto">
            <a:xfrm>
              <a:off x="2090" y="2761"/>
              <a:ext cx="114" cy="120"/>
            </a:xfrm>
            <a:custGeom>
              <a:avLst/>
              <a:gdLst>
                <a:gd name="T0" fmla="*/ 96 w 139"/>
                <a:gd name="T1" fmla="*/ 142 h 142"/>
                <a:gd name="T2" fmla="*/ 125 w 139"/>
                <a:gd name="T3" fmla="*/ 111 h 142"/>
                <a:gd name="T4" fmla="*/ 130 w 139"/>
                <a:gd name="T5" fmla="*/ 111 h 142"/>
                <a:gd name="T6" fmla="*/ 134 w 139"/>
                <a:gd name="T7" fmla="*/ 106 h 142"/>
                <a:gd name="T8" fmla="*/ 139 w 139"/>
                <a:gd name="T9" fmla="*/ 101 h 142"/>
                <a:gd name="T10" fmla="*/ 110 w 139"/>
                <a:gd name="T11" fmla="*/ 76 h 142"/>
                <a:gd name="T12" fmla="*/ 106 w 139"/>
                <a:gd name="T13" fmla="*/ 66 h 142"/>
                <a:gd name="T14" fmla="*/ 106 w 139"/>
                <a:gd name="T15" fmla="*/ 61 h 142"/>
                <a:gd name="T16" fmla="*/ 106 w 139"/>
                <a:gd name="T17" fmla="*/ 56 h 142"/>
                <a:gd name="T18" fmla="*/ 110 w 139"/>
                <a:gd name="T19" fmla="*/ 51 h 142"/>
                <a:gd name="T20" fmla="*/ 110 w 139"/>
                <a:gd name="T21" fmla="*/ 46 h 142"/>
                <a:gd name="T22" fmla="*/ 115 w 139"/>
                <a:gd name="T23" fmla="*/ 41 h 142"/>
                <a:gd name="T24" fmla="*/ 120 w 139"/>
                <a:gd name="T25" fmla="*/ 36 h 142"/>
                <a:gd name="T26" fmla="*/ 125 w 139"/>
                <a:gd name="T27" fmla="*/ 31 h 142"/>
                <a:gd name="T28" fmla="*/ 130 w 139"/>
                <a:gd name="T29" fmla="*/ 31 h 142"/>
                <a:gd name="T30" fmla="*/ 130 w 139"/>
                <a:gd name="T31" fmla="*/ 25 h 142"/>
                <a:gd name="T32" fmla="*/ 110 w 139"/>
                <a:gd name="T33" fmla="*/ 25 h 142"/>
                <a:gd name="T34" fmla="*/ 106 w 139"/>
                <a:gd name="T35" fmla="*/ 20 h 142"/>
                <a:gd name="T36" fmla="*/ 101 w 139"/>
                <a:gd name="T37" fmla="*/ 15 h 142"/>
                <a:gd name="T38" fmla="*/ 96 w 139"/>
                <a:gd name="T39" fmla="*/ 15 h 142"/>
                <a:gd name="T40" fmla="*/ 96 w 139"/>
                <a:gd name="T41" fmla="*/ 20 h 142"/>
                <a:gd name="T42" fmla="*/ 77 w 139"/>
                <a:gd name="T43" fmla="*/ 5 h 142"/>
                <a:gd name="T44" fmla="*/ 77 w 139"/>
                <a:gd name="T45" fmla="*/ 0 h 142"/>
                <a:gd name="T46" fmla="*/ 72 w 139"/>
                <a:gd name="T47" fmla="*/ 0 h 142"/>
                <a:gd name="T48" fmla="*/ 62 w 139"/>
                <a:gd name="T49" fmla="*/ 0 h 142"/>
                <a:gd name="T50" fmla="*/ 58 w 139"/>
                <a:gd name="T51" fmla="*/ 0 h 142"/>
                <a:gd name="T52" fmla="*/ 53 w 139"/>
                <a:gd name="T53" fmla="*/ 0 h 142"/>
                <a:gd name="T54" fmla="*/ 48 w 139"/>
                <a:gd name="T55" fmla="*/ 0 h 142"/>
                <a:gd name="T56" fmla="*/ 43 w 139"/>
                <a:gd name="T57" fmla="*/ 0 h 142"/>
                <a:gd name="T58" fmla="*/ 38 w 139"/>
                <a:gd name="T59" fmla="*/ 0 h 142"/>
                <a:gd name="T60" fmla="*/ 34 w 139"/>
                <a:gd name="T61" fmla="*/ 0 h 142"/>
                <a:gd name="T62" fmla="*/ 29 w 139"/>
                <a:gd name="T63" fmla="*/ 5 h 142"/>
                <a:gd name="T64" fmla="*/ 24 w 139"/>
                <a:gd name="T65" fmla="*/ 5 h 142"/>
                <a:gd name="T66" fmla="*/ 19 w 139"/>
                <a:gd name="T67" fmla="*/ 10 h 142"/>
                <a:gd name="T68" fmla="*/ 14 w 139"/>
                <a:gd name="T69" fmla="*/ 10 h 142"/>
                <a:gd name="T70" fmla="*/ 10 w 139"/>
                <a:gd name="T71" fmla="*/ 15 h 142"/>
                <a:gd name="T72" fmla="*/ 5 w 139"/>
                <a:gd name="T73" fmla="*/ 20 h 142"/>
                <a:gd name="T74" fmla="*/ 0 w 139"/>
                <a:gd name="T75" fmla="*/ 25 h 142"/>
                <a:gd name="T76" fmla="*/ 0 w 139"/>
                <a:gd name="T77" fmla="*/ 31 h 142"/>
                <a:gd name="T78" fmla="*/ 5 w 139"/>
                <a:gd name="T79" fmla="*/ 36 h 142"/>
                <a:gd name="T80" fmla="*/ 14 w 139"/>
                <a:gd name="T81" fmla="*/ 41 h 142"/>
                <a:gd name="T82" fmla="*/ 19 w 139"/>
                <a:gd name="T83" fmla="*/ 46 h 142"/>
                <a:gd name="T84" fmla="*/ 24 w 139"/>
                <a:gd name="T85" fmla="*/ 56 h 142"/>
                <a:gd name="T86" fmla="*/ 34 w 139"/>
                <a:gd name="T87" fmla="*/ 61 h 142"/>
                <a:gd name="T88" fmla="*/ 38 w 139"/>
                <a:gd name="T89" fmla="*/ 66 h 142"/>
                <a:gd name="T90" fmla="*/ 43 w 139"/>
                <a:gd name="T91" fmla="*/ 76 h 142"/>
                <a:gd name="T92" fmla="*/ 48 w 139"/>
                <a:gd name="T93" fmla="*/ 81 h 142"/>
                <a:gd name="T94" fmla="*/ 53 w 139"/>
                <a:gd name="T95" fmla="*/ 86 h 142"/>
                <a:gd name="T96" fmla="*/ 62 w 139"/>
                <a:gd name="T97" fmla="*/ 96 h 142"/>
                <a:gd name="T98" fmla="*/ 67 w 139"/>
                <a:gd name="T99" fmla="*/ 101 h 142"/>
                <a:gd name="T100" fmla="*/ 72 w 139"/>
                <a:gd name="T101" fmla="*/ 111 h 142"/>
                <a:gd name="T102" fmla="*/ 77 w 139"/>
                <a:gd name="T103" fmla="*/ 122 h 142"/>
                <a:gd name="T104" fmla="*/ 82 w 139"/>
                <a:gd name="T105" fmla="*/ 127 h 142"/>
                <a:gd name="T106" fmla="*/ 86 w 139"/>
                <a:gd name="T107" fmla="*/ 137 h 142"/>
                <a:gd name="T108" fmla="*/ 96 w 139"/>
                <a:gd name="T10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" h="142">
                  <a:moveTo>
                    <a:pt x="96" y="142"/>
                  </a:moveTo>
                  <a:lnTo>
                    <a:pt x="125" y="111"/>
                  </a:lnTo>
                  <a:lnTo>
                    <a:pt x="130" y="111"/>
                  </a:lnTo>
                  <a:lnTo>
                    <a:pt x="134" y="106"/>
                  </a:lnTo>
                  <a:lnTo>
                    <a:pt x="139" y="101"/>
                  </a:lnTo>
                  <a:lnTo>
                    <a:pt x="110" y="76"/>
                  </a:lnTo>
                  <a:lnTo>
                    <a:pt x="106" y="66"/>
                  </a:lnTo>
                  <a:lnTo>
                    <a:pt x="106" y="61"/>
                  </a:lnTo>
                  <a:lnTo>
                    <a:pt x="106" y="56"/>
                  </a:lnTo>
                  <a:lnTo>
                    <a:pt x="110" y="51"/>
                  </a:lnTo>
                  <a:lnTo>
                    <a:pt x="110" y="46"/>
                  </a:lnTo>
                  <a:lnTo>
                    <a:pt x="115" y="41"/>
                  </a:lnTo>
                  <a:lnTo>
                    <a:pt x="120" y="36"/>
                  </a:lnTo>
                  <a:lnTo>
                    <a:pt x="125" y="31"/>
                  </a:lnTo>
                  <a:lnTo>
                    <a:pt x="130" y="31"/>
                  </a:lnTo>
                  <a:lnTo>
                    <a:pt x="130" y="25"/>
                  </a:lnTo>
                  <a:lnTo>
                    <a:pt x="110" y="25"/>
                  </a:lnTo>
                  <a:lnTo>
                    <a:pt x="106" y="20"/>
                  </a:lnTo>
                  <a:lnTo>
                    <a:pt x="101" y="15"/>
                  </a:lnTo>
                  <a:lnTo>
                    <a:pt x="96" y="15"/>
                  </a:lnTo>
                  <a:lnTo>
                    <a:pt x="96" y="2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10" y="15"/>
                  </a:lnTo>
                  <a:lnTo>
                    <a:pt x="5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5" y="36"/>
                  </a:lnTo>
                  <a:lnTo>
                    <a:pt x="14" y="41"/>
                  </a:lnTo>
                  <a:lnTo>
                    <a:pt x="19" y="46"/>
                  </a:lnTo>
                  <a:lnTo>
                    <a:pt x="24" y="56"/>
                  </a:lnTo>
                  <a:lnTo>
                    <a:pt x="34" y="61"/>
                  </a:lnTo>
                  <a:lnTo>
                    <a:pt x="38" y="66"/>
                  </a:lnTo>
                  <a:lnTo>
                    <a:pt x="43" y="76"/>
                  </a:lnTo>
                  <a:lnTo>
                    <a:pt x="48" y="81"/>
                  </a:lnTo>
                  <a:lnTo>
                    <a:pt x="53" y="8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2" y="111"/>
                  </a:lnTo>
                  <a:lnTo>
                    <a:pt x="77" y="122"/>
                  </a:lnTo>
                  <a:lnTo>
                    <a:pt x="82" y="127"/>
                  </a:lnTo>
                  <a:lnTo>
                    <a:pt x="86" y="137"/>
                  </a:lnTo>
                  <a:lnTo>
                    <a:pt x="96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9" name="Freeform 42"/>
            <p:cNvSpPr>
              <a:spLocks/>
            </p:cNvSpPr>
            <p:nvPr/>
          </p:nvSpPr>
          <p:spPr bwMode="auto">
            <a:xfrm>
              <a:off x="2865" y="1507"/>
              <a:ext cx="598" cy="1099"/>
            </a:xfrm>
            <a:custGeom>
              <a:avLst/>
              <a:gdLst>
                <a:gd name="T0" fmla="*/ 351 w 739"/>
                <a:gd name="T1" fmla="*/ 1269 h 1309"/>
                <a:gd name="T2" fmla="*/ 375 w 739"/>
                <a:gd name="T3" fmla="*/ 1193 h 1309"/>
                <a:gd name="T4" fmla="*/ 403 w 739"/>
                <a:gd name="T5" fmla="*/ 1117 h 1309"/>
                <a:gd name="T6" fmla="*/ 418 w 739"/>
                <a:gd name="T7" fmla="*/ 1041 h 1309"/>
                <a:gd name="T8" fmla="*/ 427 w 739"/>
                <a:gd name="T9" fmla="*/ 986 h 1309"/>
                <a:gd name="T10" fmla="*/ 447 w 739"/>
                <a:gd name="T11" fmla="*/ 970 h 1309"/>
                <a:gd name="T12" fmla="*/ 466 w 739"/>
                <a:gd name="T13" fmla="*/ 960 h 1309"/>
                <a:gd name="T14" fmla="*/ 485 w 739"/>
                <a:gd name="T15" fmla="*/ 950 h 1309"/>
                <a:gd name="T16" fmla="*/ 509 w 739"/>
                <a:gd name="T17" fmla="*/ 955 h 1309"/>
                <a:gd name="T18" fmla="*/ 523 w 739"/>
                <a:gd name="T19" fmla="*/ 960 h 1309"/>
                <a:gd name="T20" fmla="*/ 533 w 739"/>
                <a:gd name="T21" fmla="*/ 955 h 1309"/>
                <a:gd name="T22" fmla="*/ 523 w 739"/>
                <a:gd name="T23" fmla="*/ 925 h 1309"/>
                <a:gd name="T24" fmla="*/ 528 w 739"/>
                <a:gd name="T25" fmla="*/ 864 h 1309"/>
                <a:gd name="T26" fmla="*/ 557 w 739"/>
                <a:gd name="T27" fmla="*/ 728 h 1309"/>
                <a:gd name="T28" fmla="*/ 571 w 739"/>
                <a:gd name="T29" fmla="*/ 591 h 1309"/>
                <a:gd name="T30" fmla="*/ 595 w 739"/>
                <a:gd name="T31" fmla="*/ 455 h 1309"/>
                <a:gd name="T32" fmla="*/ 624 w 739"/>
                <a:gd name="T33" fmla="*/ 349 h 1309"/>
                <a:gd name="T34" fmla="*/ 624 w 739"/>
                <a:gd name="T35" fmla="*/ 293 h 1309"/>
                <a:gd name="T36" fmla="*/ 634 w 739"/>
                <a:gd name="T37" fmla="*/ 242 h 1309"/>
                <a:gd name="T38" fmla="*/ 643 w 739"/>
                <a:gd name="T39" fmla="*/ 192 h 1309"/>
                <a:gd name="T40" fmla="*/ 643 w 739"/>
                <a:gd name="T41" fmla="*/ 141 h 1309"/>
                <a:gd name="T42" fmla="*/ 667 w 739"/>
                <a:gd name="T43" fmla="*/ 121 h 1309"/>
                <a:gd name="T44" fmla="*/ 691 w 739"/>
                <a:gd name="T45" fmla="*/ 101 h 1309"/>
                <a:gd name="T46" fmla="*/ 720 w 739"/>
                <a:gd name="T47" fmla="*/ 81 h 1309"/>
                <a:gd name="T48" fmla="*/ 739 w 739"/>
                <a:gd name="T49" fmla="*/ 30 h 1309"/>
                <a:gd name="T50" fmla="*/ 591 w 739"/>
                <a:gd name="T51" fmla="*/ 25 h 1309"/>
                <a:gd name="T52" fmla="*/ 557 w 739"/>
                <a:gd name="T53" fmla="*/ 35 h 1309"/>
                <a:gd name="T54" fmla="*/ 523 w 739"/>
                <a:gd name="T55" fmla="*/ 35 h 1309"/>
                <a:gd name="T56" fmla="*/ 485 w 739"/>
                <a:gd name="T57" fmla="*/ 30 h 1309"/>
                <a:gd name="T58" fmla="*/ 461 w 739"/>
                <a:gd name="T59" fmla="*/ 20 h 1309"/>
                <a:gd name="T60" fmla="*/ 442 w 739"/>
                <a:gd name="T61" fmla="*/ 10 h 1309"/>
                <a:gd name="T62" fmla="*/ 423 w 739"/>
                <a:gd name="T63" fmla="*/ 5 h 1309"/>
                <a:gd name="T64" fmla="*/ 399 w 739"/>
                <a:gd name="T65" fmla="*/ 5 h 1309"/>
                <a:gd name="T66" fmla="*/ 312 w 739"/>
                <a:gd name="T67" fmla="*/ 111 h 1309"/>
                <a:gd name="T68" fmla="*/ 317 w 739"/>
                <a:gd name="T69" fmla="*/ 172 h 1309"/>
                <a:gd name="T70" fmla="*/ 327 w 739"/>
                <a:gd name="T71" fmla="*/ 232 h 1309"/>
                <a:gd name="T72" fmla="*/ 303 w 739"/>
                <a:gd name="T73" fmla="*/ 278 h 1309"/>
                <a:gd name="T74" fmla="*/ 288 w 739"/>
                <a:gd name="T75" fmla="*/ 313 h 1309"/>
                <a:gd name="T76" fmla="*/ 269 w 739"/>
                <a:gd name="T77" fmla="*/ 343 h 1309"/>
                <a:gd name="T78" fmla="*/ 245 w 739"/>
                <a:gd name="T79" fmla="*/ 374 h 1309"/>
                <a:gd name="T80" fmla="*/ 255 w 739"/>
                <a:gd name="T81" fmla="*/ 429 h 1309"/>
                <a:gd name="T82" fmla="*/ 255 w 739"/>
                <a:gd name="T83" fmla="*/ 500 h 1309"/>
                <a:gd name="T84" fmla="*/ 235 w 739"/>
                <a:gd name="T85" fmla="*/ 561 h 1309"/>
                <a:gd name="T86" fmla="*/ 207 w 739"/>
                <a:gd name="T87" fmla="*/ 622 h 1309"/>
                <a:gd name="T88" fmla="*/ 211 w 739"/>
                <a:gd name="T89" fmla="*/ 642 h 1309"/>
                <a:gd name="T90" fmla="*/ 231 w 739"/>
                <a:gd name="T91" fmla="*/ 662 h 1309"/>
                <a:gd name="T92" fmla="*/ 235 w 739"/>
                <a:gd name="T93" fmla="*/ 692 h 1309"/>
                <a:gd name="T94" fmla="*/ 226 w 739"/>
                <a:gd name="T95" fmla="*/ 738 h 1309"/>
                <a:gd name="T96" fmla="*/ 216 w 739"/>
                <a:gd name="T97" fmla="*/ 809 h 1309"/>
                <a:gd name="T98" fmla="*/ 159 w 739"/>
                <a:gd name="T99" fmla="*/ 869 h 1309"/>
                <a:gd name="T100" fmla="*/ 159 w 739"/>
                <a:gd name="T101" fmla="*/ 895 h 1309"/>
                <a:gd name="T102" fmla="*/ 144 w 739"/>
                <a:gd name="T103" fmla="*/ 915 h 1309"/>
                <a:gd name="T104" fmla="*/ 43 w 739"/>
                <a:gd name="T105" fmla="*/ 1046 h 1309"/>
                <a:gd name="T106" fmla="*/ 15 w 739"/>
                <a:gd name="T107" fmla="*/ 1082 h 1309"/>
                <a:gd name="T108" fmla="*/ 48 w 739"/>
                <a:gd name="T109" fmla="*/ 1092 h 1309"/>
                <a:gd name="T110" fmla="*/ 58 w 739"/>
                <a:gd name="T111" fmla="*/ 1127 h 1309"/>
                <a:gd name="T112" fmla="*/ 197 w 739"/>
                <a:gd name="T113" fmla="*/ 1238 h 1309"/>
                <a:gd name="T114" fmla="*/ 235 w 739"/>
                <a:gd name="T115" fmla="*/ 1248 h 1309"/>
                <a:gd name="T116" fmla="*/ 264 w 739"/>
                <a:gd name="T117" fmla="*/ 1269 h 1309"/>
                <a:gd name="T118" fmla="*/ 293 w 739"/>
                <a:gd name="T119" fmla="*/ 1294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9" h="1309">
                  <a:moveTo>
                    <a:pt x="317" y="1309"/>
                  </a:moveTo>
                  <a:lnTo>
                    <a:pt x="341" y="1309"/>
                  </a:lnTo>
                  <a:lnTo>
                    <a:pt x="346" y="1289"/>
                  </a:lnTo>
                  <a:lnTo>
                    <a:pt x="351" y="1269"/>
                  </a:lnTo>
                  <a:lnTo>
                    <a:pt x="355" y="1254"/>
                  </a:lnTo>
                  <a:lnTo>
                    <a:pt x="365" y="1233"/>
                  </a:lnTo>
                  <a:lnTo>
                    <a:pt x="370" y="1213"/>
                  </a:lnTo>
                  <a:lnTo>
                    <a:pt x="375" y="1193"/>
                  </a:lnTo>
                  <a:lnTo>
                    <a:pt x="384" y="1178"/>
                  </a:lnTo>
                  <a:lnTo>
                    <a:pt x="389" y="1157"/>
                  </a:lnTo>
                  <a:lnTo>
                    <a:pt x="399" y="1137"/>
                  </a:lnTo>
                  <a:lnTo>
                    <a:pt x="403" y="1117"/>
                  </a:lnTo>
                  <a:lnTo>
                    <a:pt x="408" y="1102"/>
                  </a:lnTo>
                  <a:lnTo>
                    <a:pt x="413" y="1082"/>
                  </a:lnTo>
                  <a:lnTo>
                    <a:pt x="413" y="1061"/>
                  </a:lnTo>
                  <a:lnTo>
                    <a:pt x="418" y="1041"/>
                  </a:lnTo>
                  <a:lnTo>
                    <a:pt x="418" y="1021"/>
                  </a:lnTo>
                  <a:lnTo>
                    <a:pt x="413" y="1006"/>
                  </a:lnTo>
                  <a:lnTo>
                    <a:pt x="423" y="986"/>
                  </a:lnTo>
                  <a:lnTo>
                    <a:pt x="427" y="986"/>
                  </a:lnTo>
                  <a:lnTo>
                    <a:pt x="432" y="986"/>
                  </a:lnTo>
                  <a:lnTo>
                    <a:pt x="437" y="981"/>
                  </a:lnTo>
                  <a:lnTo>
                    <a:pt x="442" y="975"/>
                  </a:lnTo>
                  <a:lnTo>
                    <a:pt x="447" y="970"/>
                  </a:lnTo>
                  <a:lnTo>
                    <a:pt x="451" y="970"/>
                  </a:lnTo>
                  <a:lnTo>
                    <a:pt x="456" y="965"/>
                  </a:lnTo>
                  <a:lnTo>
                    <a:pt x="461" y="960"/>
                  </a:lnTo>
                  <a:lnTo>
                    <a:pt x="466" y="960"/>
                  </a:lnTo>
                  <a:lnTo>
                    <a:pt x="471" y="955"/>
                  </a:lnTo>
                  <a:lnTo>
                    <a:pt x="475" y="950"/>
                  </a:lnTo>
                  <a:lnTo>
                    <a:pt x="480" y="950"/>
                  </a:lnTo>
                  <a:lnTo>
                    <a:pt x="485" y="950"/>
                  </a:lnTo>
                  <a:lnTo>
                    <a:pt x="495" y="950"/>
                  </a:lnTo>
                  <a:lnTo>
                    <a:pt x="499" y="950"/>
                  </a:lnTo>
                  <a:lnTo>
                    <a:pt x="504" y="950"/>
                  </a:lnTo>
                  <a:lnTo>
                    <a:pt x="509" y="955"/>
                  </a:lnTo>
                  <a:lnTo>
                    <a:pt x="514" y="955"/>
                  </a:lnTo>
                  <a:lnTo>
                    <a:pt x="514" y="960"/>
                  </a:lnTo>
                  <a:lnTo>
                    <a:pt x="519" y="960"/>
                  </a:lnTo>
                  <a:lnTo>
                    <a:pt x="523" y="960"/>
                  </a:lnTo>
                  <a:lnTo>
                    <a:pt x="523" y="965"/>
                  </a:lnTo>
                  <a:lnTo>
                    <a:pt x="528" y="965"/>
                  </a:lnTo>
                  <a:lnTo>
                    <a:pt x="533" y="965"/>
                  </a:lnTo>
                  <a:lnTo>
                    <a:pt x="533" y="955"/>
                  </a:lnTo>
                  <a:lnTo>
                    <a:pt x="533" y="950"/>
                  </a:lnTo>
                  <a:lnTo>
                    <a:pt x="533" y="940"/>
                  </a:lnTo>
                  <a:lnTo>
                    <a:pt x="528" y="930"/>
                  </a:lnTo>
                  <a:lnTo>
                    <a:pt x="523" y="925"/>
                  </a:lnTo>
                  <a:lnTo>
                    <a:pt x="519" y="915"/>
                  </a:lnTo>
                  <a:lnTo>
                    <a:pt x="514" y="905"/>
                  </a:lnTo>
                  <a:lnTo>
                    <a:pt x="519" y="895"/>
                  </a:lnTo>
                  <a:lnTo>
                    <a:pt x="528" y="864"/>
                  </a:lnTo>
                  <a:lnTo>
                    <a:pt x="538" y="829"/>
                  </a:lnTo>
                  <a:lnTo>
                    <a:pt x="543" y="798"/>
                  </a:lnTo>
                  <a:lnTo>
                    <a:pt x="547" y="763"/>
                  </a:lnTo>
                  <a:lnTo>
                    <a:pt x="557" y="728"/>
                  </a:lnTo>
                  <a:lnTo>
                    <a:pt x="562" y="697"/>
                  </a:lnTo>
                  <a:lnTo>
                    <a:pt x="567" y="662"/>
                  </a:lnTo>
                  <a:lnTo>
                    <a:pt x="567" y="627"/>
                  </a:lnTo>
                  <a:lnTo>
                    <a:pt x="571" y="591"/>
                  </a:lnTo>
                  <a:lnTo>
                    <a:pt x="576" y="556"/>
                  </a:lnTo>
                  <a:lnTo>
                    <a:pt x="581" y="525"/>
                  </a:lnTo>
                  <a:lnTo>
                    <a:pt x="586" y="490"/>
                  </a:lnTo>
                  <a:lnTo>
                    <a:pt x="595" y="455"/>
                  </a:lnTo>
                  <a:lnTo>
                    <a:pt x="605" y="424"/>
                  </a:lnTo>
                  <a:lnTo>
                    <a:pt x="615" y="394"/>
                  </a:lnTo>
                  <a:lnTo>
                    <a:pt x="629" y="359"/>
                  </a:lnTo>
                  <a:lnTo>
                    <a:pt x="624" y="349"/>
                  </a:lnTo>
                  <a:lnTo>
                    <a:pt x="619" y="333"/>
                  </a:lnTo>
                  <a:lnTo>
                    <a:pt x="619" y="323"/>
                  </a:lnTo>
                  <a:lnTo>
                    <a:pt x="619" y="308"/>
                  </a:lnTo>
                  <a:lnTo>
                    <a:pt x="624" y="293"/>
                  </a:lnTo>
                  <a:lnTo>
                    <a:pt x="624" y="283"/>
                  </a:lnTo>
                  <a:lnTo>
                    <a:pt x="629" y="268"/>
                  </a:lnTo>
                  <a:lnTo>
                    <a:pt x="634" y="258"/>
                  </a:lnTo>
                  <a:lnTo>
                    <a:pt x="634" y="242"/>
                  </a:lnTo>
                  <a:lnTo>
                    <a:pt x="639" y="227"/>
                  </a:lnTo>
                  <a:lnTo>
                    <a:pt x="643" y="217"/>
                  </a:lnTo>
                  <a:lnTo>
                    <a:pt x="643" y="202"/>
                  </a:lnTo>
                  <a:lnTo>
                    <a:pt x="643" y="192"/>
                  </a:lnTo>
                  <a:lnTo>
                    <a:pt x="643" y="177"/>
                  </a:lnTo>
                  <a:lnTo>
                    <a:pt x="643" y="161"/>
                  </a:lnTo>
                  <a:lnTo>
                    <a:pt x="639" y="151"/>
                  </a:lnTo>
                  <a:lnTo>
                    <a:pt x="643" y="141"/>
                  </a:lnTo>
                  <a:lnTo>
                    <a:pt x="648" y="136"/>
                  </a:lnTo>
                  <a:lnTo>
                    <a:pt x="653" y="131"/>
                  </a:lnTo>
                  <a:lnTo>
                    <a:pt x="658" y="126"/>
                  </a:lnTo>
                  <a:lnTo>
                    <a:pt x="667" y="121"/>
                  </a:lnTo>
                  <a:lnTo>
                    <a:pt x="672" y="111"/>
                  </a:lnTo>
                  <a:lnTo>
                    <a:pt x="677" y="111"/>
                  </a:lnTo>
                  <a:lnTo>
                    <a:pt x="687" y="106"/>
                  </a:lnTo>
                  <a:lnTo>
                    <a:pt x="691" y="101"/>
                  </a:lnTo>
                  <a:lnTo>
                    <a:pt x="696" y="96"/>
                  </a:lnTo>
                  <a:lnTo>
                    <a:pt x="706" y="91"/>
                  </a:lnTo>
                  <a:lnTo>
                    <a:pt x="711" y="86"/>
                  </a:lnTo>
                  <a:lnTo>
                    <a:pt x="720" y="81"/>
                  </a:lnTo>
                  <a:lnTo>
                    <a:pt x="725" y="75"/>
                  </a:lnTo>
                  <a:lnTo>
                    <a:pt x="730" y="70"/>
                  </a:lnTo>
                  <a:lnTo>
                    <a:pt x="735" y="60"/>
                  </a:lnTo>
                  <a:lnTo>
                    <a:pt x="739" y="30"/>
                  </a:lnTo>
                  <a:lnTo>
                    <a:pt x="610" y="5"/>
                  </a:lnTo>
                  <a:lnTo>
                    <a:pt x="605" y="15"/>
                  </a:lnTo>
                  <a:lnTo>
                    <a:pt x="595" y="20"/>
                  </a:lnTo>
                  <a:lnTo>
                    <a:pt x="591" y="25"/>
                  </a:lnTo>
                  <a:lnTo>
                    <a:pt x="581" y="25"/>
                  </a:lnTo>
                  <a:lnTo>
                    <a:pt x="576" y="30"/>
                  </a:lnTo>
                  <a:lnTo>
                    <a:pt x="567" y="30"/>
                  </a:lnTo>
                  <a:lnTo>
                    <a:pt x="557" y="35"/>
                  </a:lnTo>
                  <a:lnTo>
                    <a:pt x="547" y="35"/>
                  </a:lnTo>
                  <a:lnTo>
                    <a:pt x="538" y="35"/>
                  </a:lnTo>
                  <a:lnTo>
                    <a:pt x="533" y="35"/>
                  </a:lnTo>
                  <a:lnTo>
                    <a:pt x="523" y="35"/>
                  </a:lnTo>
                  <a:lnTo>
                    <a:pt x="514" y="35"/>
                  </a:lnTo>
                  <a:lnTo>
                    <a:pt x="504" y="35"/>
                  </a:lnTo>
                  <a:lnTo>
                    <a:pt x="495" y="30"/>
                  </a:lnTo>
                  <a:lnTo>
                    <a:pt x="485" y="30"/>
                  </a:lnTo>
                  <a:lnTo>
                    <a:pt x="475" y="30"/>
                  </a:lnTo>
                  <a:lnTo>
                    <a:pt x="471" y="25"/>
                  </a:lnTo>
                  <a:lnTo>
                    <a:pt x="466" y="20"/>
                  </a:lnTo>
                  <a:lnTo>
                    <a:pt x="461" y="20"/>
                  </a:lnTo>
                  <a:lnTo>
                    <a:pt x="456" y="15"/>
                  </a:lnTo>
                  <a:lnTo>
                    <a:pt x="451" y="15"/>
                  </a:lnTo>
                  <a:lnTo>
                    <a:pt x="447" y="10"/>
                  </a:lnTo>
                  <a:lnTo>
                    <a:pt x="442" y="10"/>
                  </a:lnTo>
                  <a:lnTo>
                    <a:pt x="437" y="10"/>
                  </a:lnTo>
                  <a:lnTo>
                    <a:pt x="432" y="10"/>
                  </a:lnTo>
                  <a:lnTo>
                    <a:pt x="427" y="5"/>
                  </a:lnTo>
                  <a:lnTo>
                    <a:pt x="423" y="5"/>
                  </a:lnTo>
                  <a:lnTo>
                    <a:pt x="413" y="5"/>
                  </a:lnTo>
                  <a:lnTo>
                    <a:pt x="408" y="5"/>
                  </a:lnTo>
                  <a:lnTo>
                    <a:pt x="403" y="5"/>
                  </a:lnTo>
                  <a:lnTo>
                    <a:pt x="399" y="5"/>
                  </a:lnTo>
                  <a:lnTo>
                    <a:pt x="394" y="0"/>
                  </a:lnTo>
                  <a:lnTo>
                    <a:pt x="355" y="40"/>
                  </a:lnTo>
                  <a:lnTo>
                    <a:pt x="312" y="96"/>
                  </a:lnTo>
                  <a:lnTo>
                    <a:pt x="312" y="111"/>
                  </a:lnTo>
                  <a:lnTo>
                    <a:pt x="312" y="126"/>
                  </a:lnTo>
                  <a:lnTo>
                    <a:pt x="312" y="141"/>
                  </a:lnTo>
                  <a:lnTo>
                    <a:pt x="317" y="156"/>
                  </a:lnTo>
                  <a:lnTo>
                    <a:pt x="317" y="172"/>
                  </a:lnTo>
                  <a:lnTo>
                    <a:pt x="322" y="187"/>
                  </a:lnTo>
                  <a:lnTo>
                    <a:pt x="327" y="202"/>
                  </a:lnTo>
                  <a:lnTo>
                    <a:pt x="331" y="222"/>
                  </a:lnTo>
                  <a:lnTo>
                    <a:pt x="327" y="232"/>
                  </a:lnTo>
                  <a:lnTo>
                    <a:pt x="298" y="242"/>
                  </a:lnTo>
                  <a:lnTo>
                    <a:pt x="303" y="258"/>
                  </a:lnTo>
                  <a:lnTo>
                    <a:pt x="303" y="268"/>
                  </a:lnTo>
                  <a:lnTo>
                    <a:pt x="303" y="278"/>
                  </a:lnTo>
                  <a:lnTo>
                    <a:pt x="298" y="283"/>
                  </a:lnTo>
                  <a:lnTo>
                    <a:pt x="293" y="293"/>
                  </a:lnTo>
                  <a:lnTo>
                    <a:pt x="293" y="303"/>
                  </a:lnTo>
                  <a:lnTo>
                    <a:pt x="288" y="313"/>
                  </a:lnTo>
                  <a:lnTo>
                    <a:pt x="283" y="318"/>
                  </a:lnTo>
                  <a:lnTo>
                    <a:pt x="279" y="328"/>
                  </a:lnTo>
                  <a:lnTo>
                    <a:pt x="274" y="333"/>
                  </a:lnTo>
                  <a:lnTo>
                    <a:pt x="269" y="343"/>
                  </a:lnTo>
                  <a:lnTo>
                    <a:pt x="264" y="349"/>
                  </a:lnTo>
                  <a:lnTo>
                    <a:pt x="259" y="359"/>
                  </a:lnTo>
                  <a:lnTo>
                    <a:pt x="255" y="369"/>
                  </a:lnTo>
                  <a:lnTo>
                    <a:pt x="245" y="374"/>
                  </a:lnTo>
                  <a:lnTo>
                    <a:pt x="245" y="384"/>
                  </a:lnTo>
                  <a:lnTo>
                    <a:pt x="250" y="399"/>
                  </a:lnTo>
                  <a:lnTo>
                    <a:pt x="255" y="414"/>
                  </a:lnTo>
                  <a:lnTo>
                    <a:pt x="255" y="429"/>
                  </a:lnTo>
                  <a:lnTo>
                    <a:pt x="255" y="450"/>
                  </a:lnTo>
                  <a:lnTo>
                    <a:pt x="255" y="465"/>
                  </a:lnTo>
                  <a:lnTo>
                    <a:pt x="255" y="480"/>
                  </a:lnTo>
                  <a:lnTo>
                    <a:pt x="255" y="500"/>
                  </a:lnTo>
                  <a:lnTo>
                    <a:pt x="250" y="515"/>
                  </a:lnTo>
                  <a:lnTo>
                    <a:pt x="245" y="531"/>
                  </a:lnTo>
                  <a:lnTo>
                    <a:pt x="240" y="546"/>
                  </a:lnTo>
                  <a:lnTo>
                    <a:pt x="235" y="561"/>
                  </a:lnTo>
                  <a:lnTo>
                    <a:pt x="231" y="576"/>
                  </a:lnTo>
                  <a:lnTo>
                    <a:pt x="221" y="591"/>
                  </a:lnTo>
                  <a:lnTo>
                    <a:pt x="216" y="606"/>
                  </a:lnTo>
                  <a:lnTo>
                    <a:pt x="207" y="622"/>
                  </a:lnTo>
                  <a:lnTo>
                    <a:pt x="197" y="632"/>
                  </a:lnTo>
                  <a:lnTo>
                    <a:pt x="197" y="637"/>
                  </a:lnTo>
                  <a:lnTo>
                    <a:pt x="202" y="642"/>
                  </a:lnTo>
                  <a:lnTo>
                    <a:pt x="211" y="642"/>
                  </a:lnTo>
                  <a:lnTo>
                    <a:pt x="216" y="647"/>
                  </a:lnTo>
                  <a:lnTo>
                    <a:pt x="221" y="652"/>
                  </a:lnTo>
                  <a:lnTo>
                    <a:pt x="226" y="657"/>
                  </a:lnTo>
                  <a:lnTo>
                    <a:pt x="231" y="662"/>
                  </a:lnTo>
                  <a:lnTo>
                    <a:pt x="235" y="672"/>
                  </a:lnTo>
                  <a:lnTo>
                    <a:pt x="240" y="677"/>
                  </a:lnTo>
                  <a:lnTo>
                    <a:pt x="235" y="682"/>
                  </a:lnTo>
                  <a:lnTo>
                    <a:pt x="235" y="692"/>
                  </a:lnTo>
                  <a:lnTo>
                    <a:pt x="235" y="697"/>
                  </a:lnTo>
                  <a:lnTo>
                    <a:pt x="235" y="702"/>
                  </a:lnTo>
                  <a:lnTo>
                    <a:pt x="231" y="723"/>
                  </a:lnTo>
                  <a:lnTo>
                    <a:pt x="226" y="738"/>
                  </a:lnTo>
                  <a:lnTo>
                    <a:pt x="226" y="758"/>
                  </a:lnTo>
                  <a:lnTo>
                    <a:pt x="221" y="773"/>
                  </a:lnTo>
                  <a:lnTo>
                    <a:pt x="221" y="788"/>
                  </a:lnTo>
                  <a:lnTo>
                    <a:pt x="216" y="809"/>
                  </a:lnTo>
                  <a:lnTo>
                    <a:pt x="211" y="824"/>
                  </a:lnTo>
                  <a:lnTo>
                    <a:pt x="207" y="839"/>
                  </a:lnTo>
                  <a:lnTo>
                    <a:pt x="163" y="864"/>
                  </a:lnTo>
                  <a:lnTo>
                    <a:pt x="159" y="869"/>
                  </a:lnTo>
                  <a:lnTo>
                    <a:pt x="159" y="874"/>
                  </a:lnTo>
                  <a:lnTo>
                    <a:pt x="159" y="884"/>
                  </a:lnTo>
                  <a:lnTo>
                    <a:pt x="159" y="890"/>
                  </a:lnTo>
                  <a:lnTo>
                    <a:pt x="159" y="895"/>
                  </a:lnTo>
                  <a:lnTo>
                    <a:pt x="154" y="905"/>
                  </a:lnTo>
                  <a:lnTo>
                    <a:pt x="154" y="910"/>
                  </a:lnTo>
                  <a:lnTo>
                    <a:pt x="149" y="915"/>
                  </a:lnTo>
                  <a:lnTo>
                    <a:pt x="144" y="915"/>
                  </a:lnTo>
                  <a:lnTo>
                    <a:pt x="87" y="935"/>
                  </a:lnTo>
                  <a:lnTo>
                    <a:pt x="43" y="1011"/>
                  </a:lnTo>
                  <a:lnTo>
                    <a:pt x="53" y="1026"/>
                  </a:lnTo>
                  <a:lnTo>
                    <a:pt x="43" y="1046"/>
                  </a:lnTo>
                  <a:lnTo>
                    <a:pt x="0" y="1061"/>
                  </a:lnTo>
                  <a:lnTo>
                    <a:pt x="0" y="1072"/>
                  </a:lnTo>
                  <a:lnTo>
                    <a:pt x="5" y="1077"/>
                  </a:lnTo>
                  <a:lnTo>
                    <a:pt x="15" y="1082"/>
                  </a:lnTo>
                  <a:lnTo>
                    <a:pt x="24" y="1082"/>
                  </a:lnTo>
                  <a:lnTo>
                    <a:pt x="29" y="1082"/>
                  </a:lnTo>
                  <a:lnTo>
                    <a:pt x="39" y="1087"/>
                  </a:lnTo>
                  <a:lnTo>
                    <a:pt x="48" y="1092"/>
                  </a:lnTo>
                  <a:lnTo>
                    <a:pt x="53" y="1092"/>
                  </a:lnTo>
                  <a:lnTo>
                    <a:pt x="53" y="1102"/>
                  </a:lnTo>
                  <a:lnTo>
                    <a:pt x="58" y="1117"/>
                  </a:lnTo>
                  <a:lnTo>
                    <a:pt x="58" y="1127"/>
                  </a:lnTo>
                  <a:lnTo>
                    <a:pt x="58" y="1142"/>
                  </a:lnTo>
                  <a:lnTo>
                    <a:pt x="63" y="1152"/>
                  </a:lnTo>
                  <a:lnTo>
                    <a:pt x="187" y="1238"/>
                  </a:lnTo>
                  <a:lnTo>
                    <a:pt x="197" y="1238"/>
                  </a:lnTo>
                  <a:lnTo>
                    <a:pt x="207" y="1238"/>
                  </a:lnTo>
                  <a:lnTo>
                    <a:pt x="216" y="1238"/>
                  </a:lnTo>
                  <a:lnTo>
                    <a:pt x="226" y="1243"/>
                  </a:lnTo>
                  <a:lnTo>
                    <a:pt x="235" y="1248"/>
                  </a:lnTo>
                  <a:lnTo>
                    <a:pt x="240" y="1254"/>
                  </a:lnTo>
                  <a:lnTo>
                    <a:pt x="250" y="1259"/>
                  </a:lnTo>
                  <a:lnTo>
                    <a:pt x="259" y="1264"/>
                  </a:lnTo>
                  <a:lnTo>
                    <a:pt x="264" y="1269"/>
                  </a:lnTo>
                  <a:lnTo>
                    <a:pt x="274" y="1274"/>
                  </a:lnTo>
                  <a:lnTo>
                    <a:pt x="279" y="1284"/>
                  </a:lnTo>
                  <a:lnTo>
                    <a:pt x="288" y="1289"/>
                  </a:lnTo>
                  <a:lnTo>
                    <a:pt x="293" y="1294"/>
                  </a:lnTo>
                  <a:lnTo>
                    <a:pt x="303" y="1299"/>
                  </a:lnTo>
                  <a:lnTo>
                    <a:pt x="312" y="1304"/>
                  </a:lnTo>
                  <a:lnTo>
                    <a:pt x="317" y="13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0" name="Freeform 43"/>
            <p:cNvSpPr>
              <a:spLocks/>
            </p:cNvSpPr>
            <p:nvPr/>
          </p:nvSpPr>
          <p:spPr bwMode="auto">
            <a:xfrm>
              <a:off x="2858" y="1498"/>
              <a:ext cx="598" cy="1101"/>
            </a:xfrm>
            <a:custGeom>
              <a:avLst/>
              <a:gdLst>
                <a:gd name="T0" fmla="*/ 350 w 739"/>
                <a:gd name="T1" fmla="*/ 1269 h 1309"/>
                <a:gd name="T2" fmla="*/ 374 w 739"/>
                <a:gd name="T3" fmla="*/ 1193 h 1309"/>
                <a:gd name="T4" fmla="*/ 403 w 739"/>
                <a:gd name="T5" fmla="*/ 1117 h 1309"/>
                <a:gd name="T6" fmla="*/ 412 w 739"/>
                <a:gd name="T7" fmla="*/ 1041 h 1309"/>
                <a:gd name="T8" fmla="*/ 427 w 739"/>
                <a:gd name="T9" fmla="*/ 985 h 1309"/>
                <a:gd name="T10" fmla="*/ 446 w 739"/>
                <a:gd name="T11" fmla="*/ 970 h 1309"/>
                <a:gd name="T12" fmla="*/ 465 w 739"/>
                <a:gd name="T13" fmla="*/ 955 h 1309"/>
                <a:gd name="T14" fmla="*/ 484 w 739"/>
                <a:gd name="T15" fmla="*/ 950 h 1309"/>
                <a:gd name="T16" fmla="*/ 508 w 739"/>
                <a:gd name="T17" fmla="*/ 955 h 1309"/>
                <a:gd name="T18" fmla="*/ 528 w 739"/>
                <a:gd name="T19" fmla="*/ 965 h 1309"/>
                <a:gd name="T20" fmla="*/ 528 w 739"/>
                <a:gd name="T21" fmla="*/ 930 h 1309"/>
                <a:gd name="T22" fmla="*/ 513 w 739"/>
                <a:gd name="T23" fmla="*/ 894 h 1309"/>
                <a:gd name="T24" fmla="*/ 547 w 739"/>
                <a:gd name="T25" fmla="*/ 763 h 1309"/>
                <a:gd name="T26" fmla="*/ 566 w 739"/>
                <a:gd name="T27" fmla="*/ 626 h 1309"/>
                <a:gd name="T28" fmla="*/ 585 w 739"/>
                <a:gd name="T29" fmla="*/ 490 h 1309"/>
                <a:gd name="T30" fmla="*/ 628 w 739"/>
                <a:gd name="T31" fmla="*/ 359 h 1309"/>
                <a:gd name="T32" fmla="*/ 619 w 739"/>
                <a:gd name="T33" fmla="*/ 308 h 1309"/>
                <a:gd name="T34" fmla="*/ 628 w 739"/>
                <a:gd name="T35" fmla="*/ 252 h 1309"/>
                <a:gd name="T36" fmla="*/ 643 w 739"/>
                <a:gd name="T37" fmla="*/ 202 h 1309"/>
                <a:gd name="T38" fmla="*/ 638 w 739"/>
                <a:gd name="T39" fmla="*/ 151 h 1309"/>
                <a:gd name="T40" fmla="*/ 657 w 739"/>
                <a:gd name="T41" fmla="*/ 121 h 1309"/>
                <a:gd name="T42" fmla="*/ 681 w 739"/>
                <a:gd name="T43" fmla="*/ 101 h 1309"/>
                <a:gd name="T44" fmla="*/ 710 w 739"/>
                <a:gd name="T45" fmla="*/ 80 h 1309"/>
                <a:gd name="T46" fmla="*/ 734 w 739"/>
                <a:gd name="T47" fmla="*/ 60 h 1309"/>
                <a:gd name="T48" fmla="*/ 595 w 739"/>
                <a:gd name="T49" fmla="*/ 20 h 1309"/>
                <a:gd name="T50" fmla="*/ 566 w 739"/>
                <a:gd name="T51" fmla="*/ 30 h 1309"/>
                <a:gd name="T52" fmla="*/ 528 w 739"/>
                <a:gd name="T53" fmla="*/ 35 h 1309"/>
                <a:gd name="T54" fmla="*/ 494 w 739"/>
                <a:gd name="T55" fmla="*/ 30 h 1309"/>
                <a:gd name="T56" fmla="*/ 465 w 739"/>
                <a:gd name="T57" fmla="*/ 20 h 1309"/>
                <a:gd name="T58" fmla="*/ 446 w 739"/>
                <a:gd name="T59" fmla="*/ 10 h 1309"/>
                <a:gd name="T60" fmla="*/ 427 w 739"/>
                <a:gd name="T61" fmla="*/ 5 h 1309"/>
                <a:gd name="T62" fmla="*/ 403 w 739"/>
                <a:gd name="T63" fmla="*/ 0 h 1309"/>
                <a:gd name="T64" fmla="*/ 312 w 739"/>
                <a:gd name="T65" fmla="*/ 96 h 1309"/>
                <a:gd name="T66" fmla="*/ 312 w 739"/>
                <a:gd name="T67" fmla="*/ 156 h 1309"/>
                <a:gd name="T68" fmla="*/ 331 w 739"/>
                <a:gd name="T69" fmla="*/ 217 h 1309"/>
                <a:gd name="T70" fmla="*/ 302 w 739"/>
                <a:gd name="T71" fmla="*/ 262 h 1309"/>
                <a:gd name="T72" fmla="*/ 292 w 739"/>
                <a:gd name="T73" fmla="*/ 303 h 1309"/>
                <a:gd name="T74" fmla="*/ 273 w 739"/>
                <a:gd name="T75" fmla="*/ 333 h 1309"/>
                <a:gd name="T76" fmla="*/ 249 w 739"/>
                <a:gd name="T77" fmla="*/ 364 h 1309"/>
                <a:gd name="T78" fmla="*/ 249 w 739"/>
                <a:gd name="T79" fmla="*/ 414 h 1309"/>
                <a:gd name="T80" fmla="*/ 254 w 739"/>
                <a:gd name="T81" fmla="*/ 480 h 1309"/>
                <a:gd name="T82" fmla="*/ 240 w 739"/>
                <a:gd name="T83" fmla="*/ 546 h 1309"/>
                <a:gd name="T84" fmla="*/ 211 w 739"/>
                <a:gd name="T85" fmla="*/ 606 h 1309"/>
                <a:gd name="T86" fmla="*/ 201 w 739"/>
                <a:gd name="T87" fmla="*/ 642 h 1309"/>
                <a:gd name="T88" fmla="*/ 225 w 739"/>
                <a:gd name="T89" fmla="*/ 657 h 1309"/>
                <a:gd name="T90" fmla="*/ 235 w 739"/>
                <a:gd name="T91" fmla="*/ 682 h 1309"/>
                <a:gd name="T92" fmla="*/ 230 w 739"/>
                <a:gd name="T93" fmla="*/ 723 h 1309"/>
                <a:gd name="T94" fmla="*/ 220 w 739"/>
                <a:gd name="T95" fmla="*/ 788 h 1309"/>
                <a:gd name="T96" fmla="*/ 163 w 739"/>
                <a:gd name="T97" fmla="*/ 859 h 1309"/>
                <a:gd name="T98" fmla="*/ 158 w 739"/>
                <a:gd name="T99" fmla="*/ 889 h 1309"/>
                <a:gd name="T100" fmla="*/ 148 w 739"/>
                <a:gd name="T101" fmla="*/ 915 h 1309"/>
                <a:gd name="T102" fmla="*/ 52 w 739"/>
                <a:gd name="T103" fmla="*/ 1026 h 1309"/>
                <a:gd name="T104" fmla="*/ 4 w 739"/>
                <a:gd name="T105" fmla="*/ 1076 h 1309"/>
                <a:gd name="T106" fmla="*/ 38 w 739"/>
                <a:gd name="T107" fmla="*/ 1087 h 1309"/>
                <a:gd name="T108" fmla="*/ 57 w 739"/>
                <a:gd name="T109" fmla="*/ 1112 h 1309"/>
                <a:gd name="T110" fmla="*/ 187 w 739"/>
                <a:gd name="T111" fmla="*/ 1238 h 1309"/>
                <a:gd name="T112" fmla="*/ 225 w 739"/>
                <a:gd name="T113" fmla="*/ 1243 h 1309"/>
                <a:gd name="T114" fmla="*/ 254 w 739"/>
                <a:gd name="T115" fmla="*/ 1264 h 1309"/>
                <a:gd name="T116" fmla="*/ 283 w 739"/>
                <a:gd name="T117" fmla="*/ 1289 h 1309"/>
                <a:gd name="T118" fmla="*/ 316 w 739"/>
                <a:gd name="T119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9" h="1309">
                  <a:moveTo>
                    <a:pt x="316" y="1309"/>
                  </a:moveTo>
                  <a:lnTo>
                    <a:pt x="340" y="1309"/>
                  </a:lnTo>
                  <a:lnTo>
                    <a:pt x="345" y="1289"/>
                  </a:lnTo>
                  <a:lnTo>
                    <a:pt x="350" y="1269"/>
                  </a:lnTo>
                  <a:lnTo>
                    <a:pt x="355" y="1248"/>
                  </a:lnTo>
                  <a:lnTo>
                    <a:pt x="360" y="1233"/>
                  </a:lnTo>
                  <a:lnTo>
                    <a:pt x="369" y="1213"/>
                  </a:lnTo>
                  <a:lnTo>
                    <a:pt x="374" y="1193"/>
                  </a:lnTo>
                  <a:lnTo>
                    <a:pt x="384" y="1173"/>
                  </a:lnTo>
                  <a:lnTo>
                    <a:pt x="388" y="1157"/>
                  </a:lnTo>
                  <a:lnTo>
                    <a:pt x="393" y="1137"/>
                  </a:lnTo>
                  <a:lnTo>
                    <a:pt x="403" y="1117"/>
                  </a:lnTo>
                  <a:lnTo>
                    <a:pt x="408" y="1097"/>
                  </a:lnTo>
                  <a:lnTo>
                    <a:pt x="412" y="1076"/>
                  </a:lnTo>
                  <a:lnTo>
                    <a:pt x="412" y="1061"/>
                  </a:lnTo>
                  <a:lnTo>
                    <a:pt x="412" y="1041"/>
                  </a:lnTo>
                  <a:lnTo>
                    <a:pt x="412" y="1021"/>
                  </a:lnTo>
                  <a:lnTo>
                    <a:pt x="412" y="1006"/>
                  </a:lnTo>
                  <a:lnTo>
                    <a:pt x="417" y="985"/>
                  </a:lnTo>
                  <a:lnTo>
                    <a:pt x="427" y="985"/>
                  </a:lnTo>
                  <a:lnTo>
                    <a:pt x="432" y="980"/>
                  </a:lnTo>
                  <a:lnTo>
                    <a:pt x="436" y="980"/>
                  </a:lnTo>
                  <a:lnTo>
                    <a:pt x="441" y="975"/>
                  </a:lnTo>
                  <a:lnTo>
                    <a:pt x="446" y="970"/>
                  </a:lnTo>
                  <a:lnTo>
                    <a:pt x="451" y="965"/>
                  </a:lnTo>
                  <a:lnTo>
                    <a:pt x="456" y="965"/>
                  </a:lnTo>
                  <a:lnTo>
                    <a:pt x="460" y="960"/>
                  </a:lnTo>
                  <a:lnTo>
                    <a:pt x="465" y="955"/>
                  </a:lnTo>
                  <a:lnTo>
                    <a:pt x="470" y="955"/>
                  </a:lnTo>
                  <a:lnTo>
                    <a:pt x="475" y="950"/>
                  </a:lnTo>
                  <a:lnTo>
                    <a:pt x="480" y="950"/>
                  </a:lnTo>
                  <a:lnTo>
                    <a:pt x="484" y="950"/>
                  </a:lnTo>
                  <a:lnTo>
                    <a:pt x="494" y="950"/>
                  </a:lnTo>
                  <a:lnTo>
                    <a:pt x="499" y="950"/>
                  </a:lnTo>
                  <a:lnTo>
                    <a:pt x="504" y="950"/>
                  </a:lnTo>
                  <a:lnTo>
                    <a:pt x="508" y="955"/>
                  </a:lnTo>
                  <a:lnTo>
                    <a:pt x="513" y="955"/>
                  </a:lnTo>
                  <a:lnTo>
                    <a:pt x="518" y="960"/>
                  </a:lnTo>
                  <a:lnTo>
                    <a:pt x="523" y="965"/>
                  </a:lnTo>
                  <a:lnTo>
                    <a:pt x="528" y="965"/>
                  </a:lnTo>
                  <a:lnTo>
                    <a:pt x="532" y="955"/>
                  </a:lnTo>
                  <a:lnTo>
                    <a:pt x="532" y="945"/>
                  </a:lnTo>
                  <a:lnTo>
                    <a:pt x="532" y="940"/>
                  </a:lnTo>
                  <a:lnTo>
                    <a:pt x="528" y="930"/>
                  </a:lnTo>
                  <a:lnTo>
                    <a:pt x="518" y="920"/>
                  </a:lnTo>
                  <a:lnTo>
                    <a:pt x="518" y="915"/>
                  </a:lnTo>
                  <a:lnTo>
                    <a:pt x="513" y="905"/>
                  </a:lnTo>
                  <a:lnTo>
                    <a:pt x="513" y="894"/>
                  </a:lnTo>
                  <a:lnTo>
                    <a:pt x="528" y="864"/>
                  </a:lnTo>
                  <a:lnTo>
                    <a:pt x="537" y="829"/>
                  </a:lnTo>
                  <a:lnTo>
                    <a:pt x="542" y="798"/>
                  </a:lnTo>
                  <a:lnTo>
                    <a:pt x="547" y="763"/>
                  </a:lnTo>
                  <a:lnTo>
                    <a:pt x="552" y="728"/>
                  </a:lnTo>
                  <a:lnTo>
                    <a:pt x="556" y="692"/>
                  </a:lnTo>
                  <a:lnTo>
                    <a:pt x="561" y="662"/>
                  </a:lnTo>
                  <a:lnTo>
                    <a:pt x="566" y="626"/>
                  </a:lnTo>
                  <a:lnTo>
                    <a:pt x="571" y="591"/>
                  </a:lnTo>
                  <a:lnTo>
                    <a:pt x="576" y="556"/>
                  </a:lnTo>
                  <a:lnTo>
                    <a:pt x="580" y="520"/>
                  </a:lnTo>
                  <a:lnTo>
                    <a:pt x="585" y="490"/>
                  </a:lnTo>
                  <a:lnTo>
                    <a:pt x="595" y="455"/>
                  </a:lnTo>
                  <a:lnTo>
                    <a:pt x="604" y="424"/>
                  </a:lnTo>
                  <a:lnTo>
                    <a:pt x="614" y="389"/>
                  </a:lnTo>
                  <a:lnTo>
                    <a:pt x="628" y="359"/>
                  </a:lnTo>
                  <a:lnTo>
                    <a:pt x="624" y="348"/>
                  </a:lnTo>
                  <a:lnTo>
                    <a:pt x="619" y="333"/>
                  </a:lnTo>
                  <a:lnTo>
                    <a:pt x="619" y="323"/>
                  </a:lnTo>
                  <a:lnTo>
                    <a:pt x="619" y="308"/>
                  </a:lnTo>
                  <a:lnTo>
                    <a:pt x="619" y="293"/>
                  </a:lnTo>
                  <a:lnTo>
                    <a:pt x="624" y="283"/>
                  </a:lnTo>
                  <a:lnTo>
                    <a:pt x="628" y="268"/>
                  </a:lnTo>
                  <a:lnTo>
                    <a:pt x="628" y="252"/>
                  </a:lnTo>
                  <a:lnTo>
                    <a:pt x="633" y="242"/>
                  </a:lnTo>
                  <a:lnTo>
                    <a:pt x="638" y="227"/>
                  </a:lnTo>
                  <a:lnTo>
                    <a:pt x="643" y="217"/>
                  </a:lnTo>
                  <a:lnTo>
                    <a:pt x="643" y="202"/>
                  </a:lnTo>
                  <a:lnTo>
                    <a:pt x="643" y="187"/>
                  </a:lnTo>
                  <a:lnTo>
                    <a:pt x="643" y="176"/>
                  </a:lnTo>
                  <a:lnTo>
                    <a:pt x="643" y="161"/>
                  </a:lnTo>
                  <a:lnTo>
                    <a:pt x="638" y="151"/>
                  </a:lnTo>
                  <a:lnTo>
                    <a:pt x="643" y="141"/>
                  </a:lnTo>
                  <a:lnTo>
                    <a:pt x="648" y="136"/>
                  </a:lnTo>
                  <a:lnTo>
                    <a:pt x="652" y="131"/>
                  </a:lnTo>
                  <a:lnTo>
                    <a:pt x="657" y="121"/>
                  </a:lnTo>
                  <a:lnTo>
                    <a:pt x="667" y="116"/>
                  </a:lnTo>
                  <a:lnTo>
                    <a:pt x="672" y="111"/>
                  </a:lnTo>
                  <a:lnTo>
                    <a:pt x="676" y="106"/>
                  </a:lnTo>
                  <a:lnTo>
                    <a:pt x="681" y="101"/>
                  </a:lnTo>
                  <a:lnTo>
                    <a:pt x="691" y="96"/>
                  </a:lnTo>
                  <a:lnTo>
                    <a:pt x="696" y="91"/>
                  </a:lnTo>
                  <a:lnTo>
                    <a:pt x="705" y="85"/>
                  </a:lnTo>
                  <a:lnTo>
                    <a:pt x="710" y="80"/>
                  </a:lnTo>
                  <a:lnTo>
                    <a:pt x="715" y="80"/>
                  </a:lnTo>
                  <a:lnTo>
                    <a:pt x="724" y="75"/>
                  </a:lnTo>
                  <a:lnTo>
                    <a:pt x="729" y="70"/>
                  </a:lnTo>
                  <a:lnTo>
                    <a:pt x="734" y="60"/>
                  </a:lnTo>
                  <a:lnTo>
                    <a:pt x="739" y="30"/>
                  </a:lnTo>
                  <a:lnTo>
                    <a:pt x="609" y="5"/>
                  </a:lnTo>
                  <a:lnTo>
                    <a:pt x="600" y="10"/>
                  </a:lnTo>
                  <a:lnTo>
                    <a:pt x="595" y="20"/>
                  </a:lnTo>
                  <a:lnTo>
                    <a:pt x="590" y="20"/>
                  </a:lnTo>
                  <a:lnTo>
                    <a:pt x="580" y="25"/>
                  </a:lnTo>
                  <a:lnTo>
                    <a:pt x="571" y="30"/>
                  </a:lnTo>
                  <a:lnTo>
                    <a:pt x="566" y="30"/>
                  </a:lnTo>
                  <a:lnTo>
                    <a:pt x="556" y="30"/>
                  </a:lnTo>
                  <a:lnTo>
                    <a:pt x="547" y="35"/>
                  </a:lnTo>
                  <a:lnTo>
                    <a:pt x="537" y="35"/>
                  </a:lnTo>
                  <a:lnTo>
                    <a:pt x="528" y="35"/>
                  </a:lnTo>
                  <a:lnTo>
                    <a:pt x="518" y="35"/>
                  </a:lnTo>
                  <a:lnTo>
                    <a:pt x="513" y="30"/>
                  </a:lnTo>
                  <a:lnTo>
                    <a:pt x="504" y="30"/>
                  </a:lnTo>
                  <a:lnTo>
                    <a:pt x="494" y="30"/>
                  </a:lnTo>
                  <a:lnTo>
                    <a:pt x="484" y="30"/>
                  </a:lnTo>
                  <a:lnTo>
                    <a:pt x="475" y="30"/>
                  </a:lnTo>
                  <a:lnTo>
                    <a:pt x="470" y="25"/>
                  </a:lnTo>
                  <a:lnTo>
                    <a:pt x="465" y="20"/>
                  </a:lnTo>
                  <a:lnTo>
                    <a:pt x="460" y="20"/>
                  </a:lnTo>
                  <a:lnTo>
                    <a:pt x="456" y="15"/>
                  </a:lnTo>
                  <a:lnTo>
                    <a:pt x="451" y="15"/>
                  </a:lnTo>
                  <a:lnTo>
                    <a:pt x="446" y="10"/>
                  </a:lnTo>
                  <a:lnTo>
                    <a:pt x="441" y="10"/>
                  </a:lnTo>
                  <a:lnTo>
                    <a:pt x="436" y="10"/>
                  </a:lnTo>
                  <a:lnTo>
                    <a:pt x="432" y="10"/>
                  </a:lnTo>
                  <a:lnTo>
                    <a:pt x="427" y="5"/>
                  </a:lnTo>
                  <a:lnTo>
                    <a:pt x="417" y="5"/>
                  </a:lnTo>
                  <a:lnTo>
                    <a:pt x="412" y="5"/>
                  </a:lnTo>
                  <a:lnTo>
                    <a:pt x="408" y="5"/>
                  </a:lnTo>
                  <a:lnTo>
                    <a:pt x="403" y="0"/>
                  </a:lnTo>
                  <a:lnTo>
                    <a:pt x="398" y="0"/>
                  </a:lnTo>
                  <a:lnTo>
                    <a:pt x="393" y="0"/>
                  </a:lnTo>
                  <a:lnTo>
                    <a:pt x="355" y="40"/>
                  </a:lnTo>
                  <a:lnTo>
                    <a:pt x="312" y="96"/>
                  </a:lnTo>
                  <a:lnTo>
                    <a:pt x="307" y="111"/>
                  </a:lnTo>
                  <a:lnTo>
                    <a:pt x="307" y="126"/>
                  </a:lnTo>
                  <a:lnTo>
                    <a:pt x="312" y="141"/>
                  </a:lnTo>
                  <a:lnTo>
                    <a:pt x="312" y="156"/>
                  </a:lnTo>
                  <a:lnTo>
                    <a:pt x="316" y="171"/>
                  </a:lnTo>
                  <a:lnTo>
                    <a:pt x="321" y="187"/>
                  </a:lnTo>
                  <a:lnTo>
                    <a:pt x="326" y="202"/>
                  </a:lnTo>
                  <a:lnTo>
                    <a:pt x="331" y="217"/>
                  </a:lnTo>
                  <a:lnTo>
                    <a:pt x="326" y="232"/>
                  </a:lnTo>
                  <a:lnTo>
                    <a:pt x="297" y="242"/>
                  </a:lnTo>
                  <a:lnTo>
                    <a:pt x="302" y="252"/>
                  </a:lnTo>
                  <a:lnTo>
                    <a:pt x="302" y="262"/>
                  </a:lnTo>
                  <a:lnTo>
                    <a:pt x="297" y="273"/>
                  </a:lnTo>
                  <a:lnTo>
                    <a:pt x="297" y="283"/>
                  </a:lnTo>
                  <a:lnTo>
                    <a:pt x="292" y="293"/>
                  </a:lnTo>
                  <a:lnTo>
                    <a:pt x="292" y="303"/>
                  </a:lnTo>
                  <a:lnTo>
                    <a:pt x="288" y="308"/>
                  </a:lnTo>
                  <a:lnTo>
                    <a:pt x="283" y="318"/>
                  </a:lnTo>
                  <a:lnTo>
                    <a:pt x="278" y="323"/>
                  </a:lnTo>
                  <a:lnTo>
                    <a:pt x="273" y="333"/>
                  </a:lnTo>
                  <a:lnTo>
                    <a:pt x="268" y="343"/>
                  </a:lnTo>
                  <a:lnTo>
                    <a:pt x="264" y="348"/>
                  </a:lnTo>
                  <a:lnTo>
                    <a:pt x="254" y="359"/>
                  </a:lnTo>
                  <a:lnTo>
                    <a:pt x="249" y="364"/>
                  </a:lnTo>
                  <a:lnTo>
                    <a:pt x="244" y="374"/>
                  </a:lnTo>
                  <a:lnTo>
                    <a:pt x="244" y="384"/>
                  </a:lnTo>
                  <a:lnTo>
                    <a:pt x="249" y="399"/>
                  </a:lnTo>
                  <a:lnTo>
                    <a:pt x="249" y="414"/>
                  </a:lnTo>
                  <a:lnTo>
                    <a:pt x="254" y="429"/>
                  </a:lnTo>
                  <a:lnTo>
                    <a:pt x="254" y="450"/>
                  </a:lnTo>
                  <a:lnTo>
                    <a:pt x="254" y="465"/>
                  </a:lnTo>
                  <a:lnTo>
                    <a:pt x="254" y="480"/>
                  </a:lnTo>
                  <a:lnTo>
                    <a:pt x="249" y="495"/>
                  </a:lnTo>
                  <a:lnTo>
                    <a:pt x="249" y="515"/>
                  </a:lnTo>
                  <a:lnTo>
                    <a:pt x="244" y="530"/>
                  </a:lnTo>
                  <a:lnTo>
                    <a:pt x="240" y="546"/>
                  </a:lnTo>
                  <a:lnTo>
                    <a:pt x="235" y="561"/>
                  </a:lnTo>
                  <a:lnTo>
                    <a:pt x="225" y="576"/>
                  </a:lnTo>
                  <a:lnTo>
                    <a:pt x="220" y="591"/>
                  </a:lnTo>
                  <a:lnTo>
                    <a:pt x="211" y="606"/>
                  </a:lnTo>
                  <a:lnTo>
                    <a:pt x="206" y="616"/>
                  </a:lnTo>
                  <a:lnTo>
                    <a:pt x="196" y="632"/>
                  </a:lnTo>
                  <a:lnTo>
                    <a:pt x="196" y="637"/>
                  </a:lnTo>
                  <a:lnTo>
                    <a:pt x="201" y="642"/>
                  </a:lnTo>
                  <a:lnTo>
                    <a:pt x="211" y="642"/>
                  </a:lnTo>
                  <a:lnTo>
                    <a:pt x="216" y="647"/>
                  </a:lnTo>
                  <a:lnTo>
                    <a:pt x="220" y="652"/>
                  </a:lnTo>
                  <a:lnTo>
                    <a:pt x="225" y="657"/>
                  </a:lnTo>
                  <a:lnTo>
                    <a:pt x="230" y="662"/>
                  </a:lnTo>
                  <a:lnTo>
                    <a:pt x="235" y="667"/>
                  </a:lnTo>
                  <a:lnTo>
                    <a:pt x="240" y="677"/>
                  </a:lnTo>
                  <a:lnTo>
                    <a:pt x="235" y="682"/>
                  </a:lnTo>
                  <a:lnTo>
                    <a:pt x="235" y="692"/>
                  </a:lnTo>
                  <a:lnTo>
                    <a:pt x="235" y="697"/>
                  </a:lnTo>
                  <a:lnTo>
                    <a:pt x="230" y="702"/>
                  </a:lnTo>
                  <a:lnTo>
                    <a:pt x="230" y="723"/>
                  </a:lnTo>
                  <a:lnTo>
                    <a:pt x="225" y="738"/>
                  </a:lnTo>
                  <a:lnTo>
                    <a:pt x="225" y="753"/>
                  </a:lnTo>
                  <a:lnTo>
                    <a:pt x="220" y="773"/>
                  </a:lnTo>
                  <a:lnTo>
                    <a:pt x="220" y="788"/>
                  </a:lnTo>
                  <a:lnTo>
                    <a:pt x="216" y="808"/>
                  </a:lnTo>
                  <a:lnTo>
                    <a:pt x="211" y="824"/>
                  </a:lnTo>
                  <a:lnTo>
                    <a:pt x="206" y="839"/>
                  </a:lnTo>
                  <a:lnTo>
                    <a:pt x="163" y="859"/>
                  </a:lnTo>
                  <a:lnTo>
                    <a:pt x="158" y="869"/>
                  </a:lnTo>
                  <a:lnTo>
                    <a:pt x="158" y="874"/>
                  </a:lnTo>
                  <a:lnTo>
                    <a:pt x="158" y="884"/>
                  </a:lnTo>
                  <a:lnTo>
                    <a:pt x="158" y="889"/>
                  </a:lnTo>
                  <a:lnTo>
                    <a:pt x="158" y="894"/>
                  </a:lnTo>
                  <a:lnTo>
                    <a:pt x="153" y="900"/>
                  </a:lnTo>
                  <a:lnTo>
                    <a:pt x="153" y="910"/>
                  </a:lnTo>
                  <a:lnTo>
                    <a:pt x="148" y="915"/>
                  </a:lnTo>
                  <a:lnTo>
                    <a:pt x="144" y="915"/>
                  </a:lnTo>
                  <a:lnTo>
                    <a:pt x="86" y="935"/>
                  </a:lnTo>
                  <a:lnTo>
                    <a:pt x="38" y="1011"/>
                  </a:lnTo>
                  <a:lnTo>
                    <a:pt x="52" y="1026"/>
                  </a:lnTo>
                  <a:lnTo>
                    <a:pt x="43" y="1046"/>
                  </a:lnTo>
                  <a:lnTo>
                    <a:pt x="0" y="1061"/>
                  </a:lnTo>
                  <a:lnTo>
                    <a:pt x="0" y="1071"/>
                  </a:lnTo>
                  <a:lnTo>
                    <a:pt x="4" y="1076"/>
                  </a:lnTo>
                  <a:lnTo>
                    <a:pt x="14" y="1076"/>
                  </a:lnTo>
                  <a:lnTo>
                    <a:pt x="24" y="1082"/>
                  </a:lnTo>
                  <a:lnTo>
                    <a:pt x="28" y="1082"/>
                  </a:lnTo>
                  <a:lnTo>
                    <a:pt x="38" y="1087"/>
                  </a:lnTo>
                  <a:lnTo>
                    <a:pt x="43" y="1087"/>
                  </a:lnTo>
                  <a:lnTo>
                    <a:pt x="52" y="1092"/>
                  </a:lnTo>
                  <a:lnTo>
                    <a:pt x="52" y="1102"/>
                  </a:lnTo>
                  <a:lnTo>
                    <a:pt x="57" y="1112"/>
                  </a:lnTo>
                  <a:lnTo>
                    <a:pt x="57" y="1127"/>
                  </a:lnTo>
                  <a:lnTo>
                    <a:pt x="57" y="1142"/>
                  </a:lnTo>
                  <a:lnTo>
                    <a:pt x="62" y="1152"/>
                  </a:lnTo>
                  <a:lnTo>
                    <a:pt x="187" y="1238"/>
                  </a:lnTo>
                  <a:lnTo>
                    <a:pt x="196" y="1233"/>
                  </a:lnTo>
                  <a:lnTo>
                    <a:pt x="206" y="1238"/>
                  </a:lnTo>
                  <a:lnTo>
                    <a:pt x="216" y="1238"/>
                  </a:lnTo>
                  <a:lnTo>
                    <a:pt x="225" y="1243"/>
                  </a:lnTo>
                  <a:lnTo>
                    <a:pt x="235" y="1248"/>
                  </a:lnTo>
                  <a:lnTo>
                    <a:pt x="240" y="1253"/>
                  </a:lnTo>
                  <a:lnTo>
                    <a:pt x="249" y="1258"/>
                  </a:lnTo>
                  <a:lnTo>
                    <a:pt x="254" y="1264"/>
                  </a:lnTo>
                  <a:lnTo>
                    <a:pt x="264" y="1269"/>
                  </a:lnTo>
                  <a:lnTo>
                    <a:pt x="268" y="1274"/>
                  </a:lnTo>
                  <a:lnTo>
                    <a:pt x="278" y="1284"/>
                  </a:lnTo>
                  <a:lnTo>
                    <a:pt x="283" y="1289"/>
                  </a:lnTo>
                  <a:lnTo>
                    <a:pt x="292" y="1294"/>
                  </a:lnTo>
                  <a:lnTo>
                    <a:pt x="302" y="1299"/>
                  </a:lnTo>
                  <a:lnTo>
                    <a:pt x="307" y="1304"/>
                  </a:lnTo>
                  <a:lnTo>
                    <a:pt x="316" y="13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1" name="Freeform 44"/>
            <p:cNvSpPr>
              <a:spLocks/>
            </p:cNvSpPr>
            <p:nvPr/>
          </p:nvSpPr>
          <p:spPr bwMode="auto">
            <a:xfrm>
              <a:off x="2869" y="1496"/>
              <a:ext cx="594" cy="1101"/>
            </a:xfrm>
            <a:custGeom>
              <a:avLst/>
              <a:gdLst>
                <a:gd name="T0" fmla="*/ 351 w 735"/>
                <a:gd name="T1" fmla="*/ 1269 h 1309"/>
                <a:gd name="T2" fmla="*/ 375 w 735"/>
                <a:gd name="T3" fmla="*/ 1193 h 1309"/>
                <a:gd name="T4" fmla="*/ 404 w 735"/>
                <a:gd name="T5" fmla="*/ 1117 h 1309"/>
                <a:gd name="T6" fmla="*/ 413 w 735"/>
                <a:gd name="T7" fmla="*/ 1041 h 1309"/>
                <a:gd name="T8" fmla="*/ 423 w 735"/>
                <a:gd name="T9" fmla="*/ 986 h 1309"/>
                <a:gd name="T10" fmla="*/ 447 w 735"/>
                <a:gd name="T11" fmla="*/ 970 h 1309"/>
                <a:gd name="T12" fmla="*/ 466 w 735"/>
                <a:gd name="T13" fmla="*/ 955 h 1309"/>
                <a:gd name="T14" fmla="*/ 485 w 735"/>
                <a:gd name="T15" fmla="*/ 950 h 1309"/>
                <a:gd name="T16" fmla="*/ 509 w 735"/>
                <a:gd name="T17" fmla="*/ 955 h 1309"/>
                <a:gd name="T18" fmla="*/ 524 w 735"/>
                <a:gd name="T19" fmla="*/ 965 h 1309"/>
                <a:gd name="T20" fmla="*/ 533 w 735"/>
                <a:gd name="T21" fmla="*/ 940 h 1309"/>
                <a:gd name="T22" fmla="*/ 514 w 735"/>
                <a:gd name="T23" fmla="*/ 905 h 1309"/>
                <a:gd name="T24" fmla="*/ 543 w 735"/>
                <a:gd name="T25" fmla="*/ 798 h 1309"/>
                <a:gd name="T26" fmla="*/ 562 w 735"/>
                <a:gd name="T27" fmla="*/ 662 h 1309"/>
                <a:gd name="T28" fmla="*/ 581 w 735"/>
                <a:gd name="T29" fmla="*/ 525 h 1309"/>
                <a:gd name="T30" fmla="*/ 615 w 735"/>
                <a:gd name="T31" fmla="*/ 394 h 1309"/>
                <a:gd name="T32" fmla="*/ 620 w 735"/>
                <a:gd name="T33" fmla="*/ 323 h 1309"/>
                <a:gd name="T34" fmla="*/ 629 w 735"/>
                <a:gd name="T35" fmla="*/ 268 h 1309"/>
                <a:gd name="T36" fmla="*/ 639 w 735"/>
                <a:gd name="T37" fmla="*/ 217 h 1309"/>
                <a:gd name="T38" fmla="*/ 644 w 735"/>
                <a:gd name="T39" fmla="*/ 161 h 1309"/>
                <a:gd name="T40" fmla="*/ 653 w 735"/>
                <a:gd name="T41" fmla="*/ 131 h 1309"/>
                <a:gd name="T42" fmla="*/ 677 w 735"/>
                <a:gd name="T43" fmla="*/ 111 h 1309"/>
                <a:gd name="T44" fmla="*/ 701 w 735"/>
                <a:gd name="T45" fmla="*/ 91 h 1309"/>
                <a:gd name="T46" fmla="*/ 730 w 735"/>
                <a:gd name="T47" fmla="*/ 70 h 1309"/>
                <a:gd name="T48" fmla="*/ 605 w 735"/>
                <a:gd name="T49" fmla="*/ 15 h 1309"/>
                <a:gd name="T50" fmla="*/ 572 w 735"/>
                <a:gd name="T51" fmla="*/ 30 h 1309"/>
                <a:gd name="T52" fmla="*/ 538 w 735"/>
                <a:gd name="T53" fmla="*/ 35 h 1309"/>
                <a:gd name="T54" fmla="*/ 504 w 735"/>
                <a:gd name="T55" fmla="*/ 30 h 1309"/>
                <a:gd name="T56" fmla="*/ 471 w 735"/>
                <a:gd name="T57" fmla="*/ 25 h 1309"/>
                <a:gd name="T58" fmla="*/ 452 w 735"/>
                <a:gd name="T59" fmla="*/ 15 h 1309"/>
                <a:gd name="T60" fmla="*/ 432 w 735"/>
                <a:gd name="T61" fmla="*/ 10 h 1309"/>
                <a:gd name="T62" fmla="*/ 408 w 735"/>
                <a:gd name="T63" fmla="*/ 5 h 1309"/>
                <a:gd name="T64" fmla="*/ 356 w 735"/>
                <a:gd name="T65" fmla="*/ 40 h 1309"/>
                <a:gd name="T66" fmla="*/ 312 w 735"/>
                <a:gd name="T67" fmla="*/ 141 h 1309"/>
                <a:gd name="T68" fmla="*/ 327 w 735"/>
                <a:gd name="T69" fmla="*/ 202 h 1309"/>
                <a:gd name="T70" fmla="*/ 303 w 735"/>
                <a:gd name="T71" fmla="*/ 257 h 1309"/>
                <a:gd name="T72" fmla="*/ 293 w 735"/>
                <a:gd name="T73" fmla="*/ 293 h 1309"/>
                <a:gd name="T74" fmla="*/ 279 w 735"/>
                <a:gd name="T75" fmla="*/ 323 h 1309"/>
                <a:gd name="T76" fmla="*/ 260 w 735"/>
                <a:gd name="T77" fmla="*/ 359 h 1309"/>
                <a:gd name="T78" fmla="*/ 250 w 735"/>
                <a:gd name="T79" fmla="*/ 399 h 1309"/>
                <a:gd name="T80" fmla="*/ 255 w 735"/>
                <a:gd name="T81" fmla="*/ 465 h 1309"/>
                <a:gd name="T82" fmla="*/ 245 w 735"/>
                <a:gd name="T83" fmla="*/ 530 h 1309"/>
                <a:gd name="T84" fmla="*/ 221 w 735"/>
                <a:gd name="T85" fmla="*/ 591 h 1309"/>
                <a:gd name="T86" fmla="*/ 197 w 735"/>
                <a:gd name="T87" fmla="*/ 637 h 1309"/>
                <a:gd name="T88" fmla="*/ 221 w 735"/>
                <a:gd name="T89" fmla="*/ 652 h 1309"/>
                <a:gd name="T90" fmla="*/ 240 w 735"/>
                <a:gd name="T91" fmla="*/ 677 h 1309"/>
                <a:gd name="T92" fmla="*/ 236 w 735"/>
                <a:gd name="T93" fmla="*/ 702 h 1309"/>
                <a:gd name="T94" fmla="*/ 221 w 735"/>
                <a:gd name="T95" fmla="*/ 773 h 1309"/>
                <a:gd name="T96" fmla="*/ 207 w 735"/>
                <a:gd name="T97" fmla="*/ 839 h 1309"/>
                <a:gd name="T98" fmla="*/ 159 w 735"/>
                <a:gd name="T99" fmla="*/ 884 h 1309"/>
                <a:gd name="T100" fmla="*/ 154 w 735"/>
                <a:gd name="T101" fmla="*/ 910 h 1309"/>
                <a:gd name="T102" fmla="*/ 44 w 735"/>
                <a:gd name="T103" fmla="*/ 1011 h 1309"/>
                <a:gd name="T104" fmla="*/ 0 w 735"/>
                <a:gd name="T105" fmla="*/ 1071 h 1309"/>
                <a:gd name="T106" fmla="*/ 29 w 735"/>
                <a:gd name="T107" fmla="*/ 1082 h 1309"/>
                <a:gd name="T108" fmla="*/ 53 w 735"/>
                <a:gd name="T109" fmla="*/ 1102 h 1309"/>
                <a:gd name="T110" fmla="*/ 63 w 735"/>
                <a:gd name="T111" fmla="*/ 1152 h 1309"/>
                <a:gd name="T112" fmla="*/ 216 w 735"/>
                <a:gd name="T113" fmla="*/ 1238 h 1309"/>
                <a:gd name="T114" fmla="*/ 250 w 735"/>
                <a:gd name="T115" fmla="*/ 1259 h 1309"/>
                <a:gd name="T116" fmla="*/ 279 w 735"/>
                <a:gd name="T117" fmla="*/ 1284 h 1309"/>
                <a:gd name="T118" fmla="*/ 312 w 735"/>
                <a:gd name="T119" fmla="*/ 1304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5" h="1309">
                  <a:moveTo>
                    <a:pt x="317" y="1309"/>
                  </a:moveTo>
                  <a:lnTo>
                    <a:pt x="341" y="1309"/>
                  </a:lnTo>
                  <a:lnTo>
                    <a:pt x="346" y="1289"/>
                  </a:lnTo>
                  <a:lnTo>
                    <a:pt x="351" y="1269"/>
                  </a:lnTo>
                  <a:lnTo>
                    <a:pt x="356" y="1253"/>
                  </a:lnTo>
                  <a:lnTo>
                    <a:pt x="365" y="1233"/>
                  </a:lnTo>
                  <a:lnTo>
                    <a:pt x="370" y="1213"/>
                  </a:lnTo>
                  <a:lnTo>
                    <a:pt x="375" y="1193"/>
                  </a:lnTo>
                  <a:lnTo>
                    <a:pt x="384" y="1173"/>
                  </a:lnTo>
                  <a:lnTo>
                    <a:pt x="389" y="1157"/>
                  </a:lnTo>
                  <a:lnTo>
                    <a:pt x="399" y="1137"/>
                  </a:lnTo>
                  <a:lnTo>
                    <a:pt x="404" y="1117"/>
                  </a:lnTo>
                  <a:lnTo>
                    <a:pt x="408" y="1097"/>
                  </a:lnTo>
                  <a:lnTo>
                    <a:pt x="413" y="1077"/>
                  </a:lnTo>
                  <a:lnTo>
                    <a:pt x="413" y="1061"/>
                  </a:lnTo>
                  <a:lnTo>
                    <a:pt x="413" y="1041"/>
                  </a:lnTo>
                  <a:lnTo>
                    <a:pt x="413" y="1021"/>
                  </a:lnTo>
                  <a:lnTo>
                    <a:pt x="413" y="1006"/>
                  </a:lnTo>
                  <a:lnTo>
                    <a:pt x="418" y="986"/>
                  </a:lnTo>
                  <a:lnTo>
                    <a:pt x="423" y="986"/>
                  </a:lnTo>
                  <a:lnTo>
                    <a:pt x="432" y="986"/>
                  </a:lnTo>
                  <a:lnTo>
                    <a:pt x="437" y="980"/>
                  </a:lnTo>
                  <a:lnTo>
                    <a:pt x="442" y="975"/>
                  </a:lnTo>
                  <a:lnTo>
                    <a:pt x="447" y="970"/>
                  </a:lnTo>
                  <a:lnTo>
                    <a:pt x="452" y="965"/>
                  </a:lnTo>
                  <a:lnTo>
                    <a:pt x="456" y="965"/>
                  </a:lnTo>
                  <a:lnTo>
                    <a:pt x="461" y="960"/>
                  </a:lnTo>
                  <a:lnTo>
                    <a:pt x="466" y="955"/>
                  </a:lnTo>
                  <a:lnTo>
                    <a:pt x="471" y="955"/>
                  </a:lnTo>
                  <a:lnTo>
                    <a:pt x="476" y="950"/>
                  </a:lnTo>
                  <a:lnTo>
                    <a:pt x="480" y="950"/>
                  </a:lnTo>
                  <a:lnTo>
                    <a:pt x="485" y="950"/>
                  </a:lnTo>
                  <a:lnTo>
                    <a:pt x="495" y="950"/>
                  </a:lnTo>
                  <a:lnTo>
                    <a:pt x="500" y="950"/>
                  </a:lnTo>
                  <a:lnTo>
                    <a:pt x="504" y="950"/>
                  </a:lnTo>
                  <a:lnTo>
                    <a:pt x="509" y="955"/>
                  </a:lnTo>
                  <a:lnTo>
                    <a:pt x="514" y="955"/>
                  </a:lnTo>
                  <a:lnTo>
                    <a:pt x="519" y="960"/>
                  </a:lnTo>
                  <a:lnTo>
                    <a:pt x="524" y="960"/>
                  </a:lnTo>
                  <a:lnTo>
                    <a:pt x="524" y="965"/>
                  </a:lnTo>
                  <a:lnTo>
                    <a:pt x="528" y="965"/>
                  </a:lnTo>
                  <a:lnTo>
                    <a:pt x="533" y="955"/>
                  </a:lnTo>
                  <a:lnTo>
                    <a:pt x="533" y="950"/>
                  </a:lnTo>
                  <a:lnTo>
                    <a:pt x="533" y="940"/>
                  </a:lnTo>
                  <a:lnTo>
                    <a:pt x="528" y="930"/>
                  </a:lnTo>
                  <a:lnTo>
                    <a:pt x="524" y="925"/>
                  </a:lnTo>
                  <a:lnTo>
                    <a:pt x="519" y="915"/>
                  </a:lnTo>
                  <a:lnTo>
                    <a:pt x="514" y="905"/>
                  </a:lnTo>
                  <a:lnTo>
                    <a:pt x="514" y="895"/>
                  </a:lnTo>
                  <a:lnTo>
                    <a:pt x="528" y="864"/>
                  </a:lnTo>
                  <a:lnTo>
                    <a:pt x="538" y="829"/>
                  </a:lnTo>
                  <a:lnTo>
                    <a:pt x="543" y="798"/>
                  </a:lnTo>
                  <a:lnTo>
                    <a:pt x="548" y="763"/>
                  </a:lnTo>
                  <a:lnTo>
                    <a:pt x="552" y="728"/>
                  </a:lnTo>
                  <a:lnTo>
                    <a:pt x="557" y="697"/>
                  </a:lnTo>
                  <a:lnTo>
                    <a:pt x="562" y="662"/>
                  </a:lnTo>
                  <a:lnTo>
                    <a:pt x="567" y="627"/>
                  </a:lnTo>
                  <a:lnTo>
                    <a:pt x="572" y="591"/>
                  </a:lnTo>
                  <a:lnTo>
                    <a:pt x="576" y="556"/>
                  </a:lnTo>
                  <a:lnTo>
                    <a:pt x="581" y="525"/>
                  </a:lnTo>
                  <a:lnTo>
                    <a:pt x="586" y="490"/>
                  </a:lnTo>
                  <a:lnTo>
                    <a:pt x="596" y="455"/>
                  </a:lnTo>
                  <a:lnTo>
                    <a:pt x="605" y="424"/>
                  </a:lnTo>
                  <a:lnTo>
                    <a:pt x="615" y="394"/>
                  </a:lnTo>
                  <a:lnTo>
                    <a:pt x="629" y="359"/>
                  </a:lnTo>
                  <a:lnTo>
                    <a:pt x="624" y="348"/>
                  </a:lnTo>
                  <a:lnTo>
                    <a:pt x="620" y="333"/>
                  </a:lnTo>
                  <a:lnTo>
                    <a:pt x="620" y="323"/>
                  </a:lnTo>
                  <a:lnTo>
                    <a:pt x="620" y="308"/>
                  </a:lnTo>
                  <a:lnTo>
                    <a:pt x="620" y="293"/>
                  </a:lnTo>
                  <a:lnTo>
                    <a:pt x="624" y="283"/>
                  </a:lnTo>
                  <a:lnTo>
                    <a:pt x="629" y="268"/>
                  </a:lnTo>
                  <a:lnTo>
                    <a:pt x="629" y="257"/>
                  </a:lnTo>
                  <a:lnTo>
                    <a:pt x="634" y="242"/>
                  </a:lnTo>
                  <a:lnTo>
                    <a:pt x="639" y="227"/>
                  </a:lnTo>
                  <a:lnTo>
                    <a:pt x="639" y="217"/>
                  </a:lnTo>
                  <a:lnTo>
                    <a:pt x="644" y="202"/>
                  </a:lnTo>
                  <a:lnTo>
                    <a:pt x="644" y="187"/>
                  </a:lnTo>
                  <a:lnTo>
                    <a:pt x="644" y="177"/>
                  </a:lnTo>
                  <a:lnTo>
                    <a:pt x="644" y="161"/>
                  </a:lnTo>
                  <a:lnTo>
                    <a:pt x="639" y="151"/>
                  </a:lnTo>
                  <a:lnTo>
                    <a:pt x="644" y="141"/>
                  </a:lnTo>
                  <a:lnTo>
                    <a:pt x="648" y="136"/>
                  </a:lnTo>
                  <a:lnTo>
                    <a:pt x="653" y="131"/>
                  </a:lnTo>
                  <a:lnTo>
                    <a:pt x="658" y="126"/>
                  </a:lnTo>
                  <a:lnTo>
                    <a:pt x="663" y="116"/>
                  </a:lnTo>
                  <a:lnTo>
                    <a:pt x="672" y="111"/>
                  </a:lnTo>
                  <a:lnTo>
                    <a:pt x="677" y="111"/>
                  </a:lnTo>
                  <a:lnTo>
                    <a:pt x="682" y="101"/>
                  </a:lnTo>
                  <a:lnTo>
                    <a:pt x="692" y="101"/>
                  </a:lnTo>
                  <a:lnTo>
                    <a:pt x="696" y="91"/>
                  </a:lnTo>
                  <a:lnTo>
                    <a:pt x="701" y="91"/>
                  </a:lnTo>
                  <a:lnTo>
                    <a:pt x="711" y="80"/>
                  </a:lnTo>
                  <a:lnTo>
                    <a:pt x="716" y="80"/>
                  </a:lnTo>
                  <a:lnTo>
                    <a:pt x="725" y="75"/>
                  </a:lnTo>
                  <a:lnTo>
                    <a:pt x="730" y="70"/>
                  </a:lnTo>
                  <a:lnTo>
                    <a:pt x="735" y="60"/>
                  </a:lnTo>
                  <a:lnTo>
                    <a:pt x="735" y="30"/>
                  </a:lnTo>
                  <a:lnTo>
                    <a:pt x="610" y="5"/>
                  </a:lnTo>
                  <a:lnTo>
                    <a:pt x="605" y="15"/>
                  </a:lnTo>
                  <a:lnTo>
                    <a:pt x="596" y="20"/>
                  </a:lnTo>
                  <a:lnTo>
                    <a:pt x="591" y="20"/>
                  </a:lnTo>
                  <a:lnTo>
                    <a:pt x="581" y="25"/>
                  </a:lnTo>
                  <a:lnTo>
                    <a:pt x="572" y="30"/>
                  </a:lnTo>
                  <a:lnTo>
                    <a:pt x="567" y="30"/>
                  </a:lnTo>
                  <a:lnTo>
                    <a:pt x="557" y="30"/>
                  </a:lnTo>
                  <a:lnTo>
                    <a:pt x="548" y="35"/>
                  </a:lnTo>
                  <a:lnTo>
                    <a:pt x="538" y="35"/>
                  </a:lnTo>
                  <a:lnTo>
                    <a:pt x="528" y="35"/>
                  </a:lnTo>
                  <a:lnTo>
                    <a:pt x="524" y="35"/>
                  </a:lnTo>
                  <a:lnTo>
                    <a:pt x="514" y="30"/>
                  </a:lnTo>
                  <a:lnTo>
                    <a:pt x="504" y="30"/>
                  </a:lnTo>
                  <a:lnTo>
                    <a:pt x="495" y="30"/>
                  </a:lnTo>
                  <a:lnTo>
                    <a:pt x="485" y="30"/>
                  </a:lnTo>
                  <a:lnTo>
                    <a:pt x="476" y="30"/>
                  </a:lnTo>
                  <a:lnTo>
                    <a:pt x="471" y="25"/>
                  </a:lnTo>
                  <a:lnTo>
                    <a:pt x="466" y="20"/>
                  </a:lnTo>
                  <a:lnTo>
                    <a:pt x="461" y="20"/>
                  </a:lnTo>
                  <a:lnTo>
                    <a:pt x="456" y="15"/>
                  </a:lnTo>
                  <a:lnTo>
                    <a:pt x="452" y="15"/>
                  </a:lnTo>
                  <a:lnTo>
                    <a:pt x="447" y="10"/>
                  </a:lnTo>
                  <a:lnTo>
                    <a:pt x="442" y="10"/>
                  </a:lnTo>
                  <a:lnTo>
                    <a:pt x="437" y="10"/>
                  </a:lnTo>
                  <a:lnTo>
                    <a:pt x="432" y="10"/>
                  </a:lnTo>
                  <a:lnTo>
                    <a:pt x="423" y="5"/>
                  </a:lnTo>
                  <a:lnTo>
                    <a:pt x="418" y="5"/>
                  </a:lnTo>
                  <a:lnTo>
                    <a:pt x="413" y="5"/>
                  </a:lnTo>
                  <a:lnTo>
                    <a:pt x="408" y="5"/>
                  </a:lnTo>
                  <a:lnTo>
                    <a:pt x="404" y="5"/>
                  </a:lnTo>
                  <a:lnTo>
                    <a:pt x="399" y="5"/>
                  </a:lnTo>
                  <a:lnTo>
                    <a:pt x="394" y="0"/>
                  </a:lnTo>
                  <a:lnTo>
                    <a:pt x="356" y="40"/>
                  </a:lnTo>
                  <a:lnTo>
                    <a:pt x="312" y="96"/>
                  </a:lnTo>
                  <a:lnTo>
                    <a:pt x="308" y="111"/>
                  </a:lnTo>
                  <a:lnTo>
                    <a:pt x="312" y="126"/>
                  </a:lnTo>
                  <a:lnTo>
                    <a:pt x="312" y="141"/>
                  </a:lnTo>
                  <a:lnTo>
                    <a:pt x="317" y="156"/>
                  </a:lnTo>
                  <a:lnTo>
                    <a:pt x="317" y="171"/>
                  </a:lnTo>
                  <a:lnTo>
                    <a:pt x="322" y="187"/>
                  </a:lnTo>
                  <a:lnTo>
                    <a:pt x="327" y="202"/>
                  </a:lnTo>
                  <a:lnTo>
                    <a:pt x="332" y="222"/>
                  </a:lnTo>
                  <a:lnTo>
                    <a:pt x="327" y="232"/>
                  </a:lnTo>
                  <a:lnTo>
                    <a:pt x="298" y="242"/>
                  </a:lnTo>
                  <a:lnTo>
                    <a:pt x="303" y="257"/>
                  </a:lnTo>
                  <a:lnTo>
                    <a:pt x="303" y="263"/>
                  </a:lnTo>
                  <a:lnTo>
                    <a:pt x="298" y="273"/>
                  </a:lnTo>
                  <a:lnTo>
                    <a:pt x="298" y="283"/>
                  </a:lnTo>
                  <a:lnTo>
                    <a:pt x="293" y="293"/>
                  </a:lnTo>
                  <a:lnTo>
                    <a:pt x="293" y="303"/>
                  </a:lnTo>
                  <a:lnTo>
                    <a:pt x="288" y="308"/>
                  </a:lnTo>
                  <a:lnTo>
                    <a:pt x="284" y="318"/>
                  </a:lnTo>
                  <a:lnTo>
                    <a:pt x="279" y="323"/>
                  </a:lnTo>
                  <a:lnTo>
                    <a:pt x="274" y="333"/>
                  </a:lnTo>
                  <a:lnTo>
                    <a:pt x="269" y="343"/>
                  </a:lnTo>
                  <a:lnTo>
                    <a:pt x="264" y="348"/>
                  </a:lnTo>
                  <a:lnTo>
                    <a:pt x="260" y="359"/>
                  </a:lnTo>
                  <a:lnTo>
                    <a:pt x="255" y="369"/>
                  </a:lnTo>
                  <a:lnTo>
                    <a:pt x="250" y="374"/>
                  </a:lnTo>
                  <a:lnTo>
                    <a:pt x="245" y="384"/>
                  </a:lnTo>
                  <a:lnTo>
                    <a:pt x="250" y="399"/>
                  </a:lnTo>
                  <a:lnTo>
                    <a:pt x="250" y="414"/>
                  </a:lnTo>
                  <a:lnTo>
                    <a:pt x="255" y="429"/>
                  </a:lnTo>
                  <a:lnTo>
                    <a:pt x="255" y="450"/>
                  </a:lnTo>
                  <a:lnTo>
                    <a:pt x="255" y="465"/>
                  </a:lnTo>
                  <a:lnTo>
                    <a:pt x="255" y="480"/>
                  </a:lnTo>
                  <a:lnTo>
                    <a:pt x="250" y="500"/>
                  </a:lnTo>
                  <a:lnTo>
                    <a:pt x="250" y="515"/>
                  </a:lnTo>
                  <a:lnTo>
                    <a:pt x="245" y="530"/>
                  </a:lnTo>
                  <a:lnTo>
                    <a:pt x="240" y="546"/>
                  </a:lnTo>
                  <a:lnTo>
                    <a:pt x="236" y="561"/>
                  </a:lnTo>
                  <a:lnTo>
                    <a:pt x="231" y="576"/>
                  </a:lnTo>
                  <a:lnTo>
                    <a:pt x="221" y="591"/>
                  </a:lnTo>
                  <a:lnTo>
                    <a:pt x="216" y="606"/>
                  </a:lnTo>
                  <a:lnTo>
                    <a:pt x="207" y="621"/>
                  </a:lnTo>
                  <a:lnTo>
                    <a:pt x="197" y="632"/>
                  </a:lnTo>
                  <a:lnTo>
                    <a:pt x="197" y="637"/>
                  </a:lnTo>
                  <a:lnTo>
                    <a:pt x="202" y="642"/>
                  </a:lnTo>
                  <a:lnTo>
                    <a:pt x="212" y="642"/>
                  </a:lnTo>
                  <a:lnTo>
                    <a:pt x="216" y="647"/>
                  </a:lnTo>
                  <a:lnTo>
                    <a:pt x="221" y="652"/>
                  </a:lnTo>
                  <a:lnTo>
                    <a:pt x="226" y="657"/>
                  </a:lnTo>
                  <a:lnTo>
                    <a:pt x="231" y="662"/>
                  </a:lnTo>
                  <a:lnTo>
                    <a:pt x="236" y="672"/>
                  </a:lnTo>
                  <a:lnTo>
                    <a:pt x="240" y="677"/>
                  </a:lnTo>
                  <a:lnTo>
                    <a:pt x="236" y="682"/>
                  </a:lnTo>
                  <a:lnTo>
                    <a:pt x="236" y="692"/>
                  </a:lnTo>
                  <a:lnTo>
                    <a:pt x="236" y="697"/>
                  </a:lnTo>
                  <a:lnTo>
                    <a:pt x="236" y="702"/>
                  </a:lnTo>
                  <a:lnTo>
                    <a:pt x="231" y="723"/>
                  </a:lnTo>
                  <a:lnTo>
                    <a:pt x="226" y="738"/>
                  </a:lnTo>
                  <a:lnTo>
                    <a:pt x="226" y="758"/>
                  </a:lnTo>
                  <a:lnTo>
                    <a:pt x="221" y="773"/>
                  </a:lnTo>
                  <a:lnTo>
                    <a:pt x="221" y="788"/>
                  </a:lnTo>
                  <a:lnTo>
                    <a:pt x="216" y="809"/>
                  </a:lnTo>
                  <a:lnTo>
                    <a:pt x="212" y="824"/>
                  </a:lnTo>
                  <a:lnTo>
                    <a:pt x="207" y="839"/>
                  </a:lnTo>
                  <a:lnTo>
                    <a:pt x="164" y="864"/>
                  </a:lnTo>
                  <a:lnTo>
                    <a:pt x="159" y="869"/>
                  </a:lnTo>
                  <a:lnTo>
                    <a:pt x="159" y="874"/>
                  </a:lnTo>
                  <a:lnTo>
                    <a:pt x="159" y="884"/>
                  </a:lnTo>
                  <a:lnTo>
                    <a:pt x="159" y="889"/>
                  </a:lnTo>
                  <a:lnTo>
                    <a:pt x="159" y="895"/>
                  </a:lnTo>
                  <a:lnTo>
                    <a:pt x="159" y="905"/>
                  </a:lnTo>
                  <a:lnTo>
                    <a:pt x="154" y="910"/>
                  </a:lnTo>
                  <a:lnTo>
                    <a:pt x="149" y="915"/>
                  </a:lnTo>
                  <a:lnTo>
                    <a:pt x="144" y="915"/>
                  </a:lnTo>
                  <a:lnTo>
                    <a:pt x="87" y="935"/>
                  </a:lnTo>
                  <a:lnTo>
                    <a:pt x="44" y="1011"/>
                  </a:lnTo>
                  <a:lnTo>
                    <a:pt x="53" y="1026"/>
                  </a:lnTo>
                  <a:lnTo>
                    <a:pt x="44" y="1046"/>
                  </a:lnTo>
                  <a:lnTo>
                    <a:pt x="0" y="1061"/>
                  </a:lnTo>
                  <a:lnTo>
                    <a:pt x="0" y="1071"/>
                  </a:lnTo>
                  <a:lnTo>
                    <a:pt x="10" y="1077"/>
                  </a:lnTo>
                  <a:lnTo>
                    <a:pt x="15" y="1077"/>
                  </a:lnTo>
                  <a:lnTo>
                    <a:pt x="24" y="1082"/>
                  </a:lnTo>
                  <a:lnTo>
                    <a:pt x="29" y="1082"/>
                  </a:lnTo>
                  <a:lnTo>
                    <a:pt x="39" y="1087"/>
                  </a:lnTo>
                  <a:lnTo>
                    <a:pt x="48" y="1087"/>
                  </a:lnTo>
                  <a:lnTo>
                    <a:pt x="53" y="1092"/>
                  </a:lnTo>
                  <a:lnTo>
                    <a:pt x="53" y="1102"/>
                  </a:lnTo>
                  <a:lnTo>
                    <a:pt x="58" y="1112"/>
                  </a:lnTo>
                  <a:lnTo>
                    <a:pt x="58" y="1127"/>
                  </a:lnTo>
                  <a:lnTo>
                    <a:pt x="58" y="1142"/>
                  </a:lnTo>
                  <a:lnTo>
                    <a:pt x="63" y="1152"/>
                  </a:lnTo>
                  <a:lnTo>
                    <a:pt x="188" y="1238"/>
                  </a:lnTo>
                  <a:lnTo>
                    <a:pt x="202" y="1233"/>
                  </a:lnTo>
                  <a:lnTo>
                    <a:pt x="207" y="1238"/>
                  </a:lnTo>
                  <a:lnTo>
                    <a:pt x="216" y="1238"/>
                  </a:lnTo>
                  <a:lnTo>
                    <a:pt x="226" y="1243"/>
                  </a:lnTo>
                  <a:lnTo>
                    <a:pt x="236" y="1248"/>
                  </a:lnTo>
                  <a:lnTo>
                    <a:pt x="240" y="1253"/>
                  </a:lnTo>
                  <a:lnTo>
                    <a:pt x="250" y="1259"/>
                  </a:lnTo>
                  <a:lnTo>
                    <a:pt x="260" y="1264"/>
                  </a:lnTo>
                  <a:lnTo>
                    <a:pt x="264" y="1269"/>
                  </a:lnTo>
                  <a:lnTo>
                    <a:pt x="274" y="1274"/>
                  </a:lnTo>
                  <a:lnTo>
                    <a:pt x="279" y="1284"/>
                  </a:lnTo>
                  <a:lnTo>
                    <a:pt x="288" y="1289"/>
                  </a:lnTo>
                  <a:lnTo>
                    <a:pt x="293" y="1294"/>
                  </a:lnTo>
                  <a:lnTo>
                    <a:pt x="303" y="1299"/>
                  </a:lnTo>
                  <a:lnTo>
                    <a:pt x="312" y="1304"/>
                  </a:lnTo>
                  <a:lnTo>
                    <a:pt x="317" y="13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2" name="Freeform 45"/>
            <p:cNvSpPr>
              <a:spLocks/>
            </p:cNvSpPr>
            <p:nvPr/>
          </p:nvSpPr>
          <p:spPr bwMode="auto">
            <a:xfrm>
              <a:off x="2095" y="2221"/>
              <a:ext cx="677" cy="369"/>
            </a:xfrm>
            <a:custGeom>
              <a:avLst/>
              <a:gdLst>
                <a:gd name="T0" fmla="*/ 518 w 835"/>
                <a:gd name="T1" fmla="*/ 420 h 440"/>
                <a:gd name="T2" fmla="*/ 533 w 835"/>
                <a:gd name="T3" fmla="*/ 435 h 440"/>
                <a:gd name="T4" fmla="*/ 585 w 835"/>
                <a:gd name="T5" fmla="*/ 389 h 440"/>
                <a:gd name="T6" fmla="*/ 648 w 835"/>
                <a:gd name="T7" fmla="*/ 339 h 440"/>
                <a:gd name="T8" fmla="*/ 710 w 835"/>
                <a:gd name="T9" fmla="*/ 288 h 440"/>
                <a:gd name="T10" fmla="*/ 758 w 835"/>
                <a:gd name="T11" fmla="*/ 238 h 440"/>
                <a:gd name="T12" fmla="*/ 787 w 835"/>
                <a:gd name="T13" fmla="*/ 217 h 440"/>
                <a:gd name="T14" fmla="*/ 816 w 835"/>
                <a:gd name="T15" fmla="*/ 192 h 440"/>
                <a:gd name="T16" fmla="*/ 825 w 835"/>
                <a:gd name="T17" fmla="*/ 172 h 440"/>
                <a:gd name="T18" fmla="*/ 787 w 835"/>
                <a:gd name="T19" fmla="*/ 157 h 440"/>
                <a:gd name="T20" fmla="*/ 758 w 835"/>
                <a:gd name="T21" fmla="*/ 126 h 440"/>
                <a:gd name="T22" fmla="*/ 739 w 835"/>
                <a:gd name="T23" fmla="*/ 91 h 440"/>
                <a:gd name="T24" fmla="*/ 729 w 835"/>
                <a:gd name="T25" fmla="*/ 51 h 440"/>
                <a:gd name="T26" fmla="*/ 701 w 835"/>
                <a:gd name="T27" fmla="*/ 30 h 440"/>
                <a:gd name="T28" fmla="*/ 672 w 835"/>
                <a:gd name="T29" fmla="*/ 25 h 440"/>
                <a:gd name="T30" fmla="*/ 653 w 835"/>
                <a:gd name="T31" fmla="*/ 30 h 440"/>
                <a:gd name="T32" fmla="*/ 638 w 835"/>
                <a:gd name="T33" fmla="*/ 51 h 440"/>
                <a:gd name="T34" fmla="*/ 595 w 835"/>
                <a:gd name="T35" fmla="*/ 51 h 440"/>
                <a:gd name="T36" fmla="*/ 547 w 835"/>
                <a:gd name="T37" fmla="*/ 51 h 440"/>
                <a:gd name="T38" fmla="*/ 499 w 835"/>
                <a:gd name="T39" fmla="*/ 51 h 440"/>
                <a:gd name="T40" fmla="*/ 456 w 835"/>
                <a:gd name="T41" fmla="*/ 51 h 440"/>
                <a:gd name="T42" fmla="*/ 422 w 835"/>
                <a:gd name="T43" fmla="*/ 46 h 440"/>
                <a:gd name="T44" fmla="*/ 393 w 835"/>
                <a:gd name="T45" fmla="*/ 20 h 440"/>
                <a:gd name="T46" fmla="*/ 350 w 835"/>
                <a:gd name="T47" fmla="*/ 0 h 440"/>
                <a:gd name="T48" fmla="*/ 293 w 835"/>
                <a:gd name="T49" fmla="*/ 15 h 440"/>
                <a:gd name="T50" fmla="*/ 245 w 835"/>
                <a:gd name="T51" fmla="*/ 46 h 440"/>
                <a:gd name="T52" fmla="*/ 168 w 835"/>
                <a:gd name="T53" fmla="*/ 111 h 440"/>
                <a:gd name="T54" fmla="*/ 129 w 835"/>
                <a:gd name="T55" fmla="*/ 121 h 440"/>
                <a:gd name="T56" fmla="*/ 77 w 835"/>
                <a:gd name="T57" fmla="*/ 172 h 440"/>
                <a:gd name="T58" fmla="*/ 14 w 835"/>
                <a:gd name="T59" fmla="*/ 177 h 440"/>
                <a:gd name="T60" fmla="*/ 5 w 835"/>
                <a:gd name="T61" fmla="*/ 303 h 440"/>
                <a:gd name="T62" fmla="*/ 91 w 835"/>
                <a:gd name="T63" fmla="*/ 364 h 440"/>
                <a:gd name="T64" fmla="*/ 120 w 835"/>
                <a:gd name="T65" fmla="*/ 339 h 440"/>
                <a:gd name="T66" fmla="*/ 139 w 835"/>
                <a:gd name="T67" fmla="*/ 319 h 440"/>
                <a:gd name="T68" fmla="*/ 158 w 835"/>
                <a:gd name="T69" fmla="*/ 293 h 440"/>
                <a:gd name="T70" fmla="*/ 182 w 835"/>
                <a:gd name="T71" fmla="*/ 278 h 440"/>
                <a:gd name="T72" fmla="*/ 216 w 835"/>
                <a:gd name="T73" fmla="*/ 253 h 440"/>
                <a:gd name="T74" fmla="*/ 264 w 835"/>
                <a:gd name="T75" fmla="*/ 238 h 440"/>
                <a:gd name="T76" fmla="*/ 317 w 835"/>
                <a:gd name="T77" fmla="*/ 238 h 440"/>
                <a:gd name="T78" fmla="*/ 336 w 835"/>
                <a:gd name="T79" fmla="*/ 207 h 440"/>
                <a:gd name="T80" fmla="*/ 297 w 835"/>
                <a:gd name="T81" fmla="*/ 192 h 440"/>
                <a:gd name="T82" fmla="*/ 297 w 835"/>
                <a:gd name="T83" fmla="*/ 142 h 440"/>
                <a:gd name="T84" fmla="*/ 317 w 835"/>
                <a:gd name="T85" fmla="*/ 132 h 440"/>
                <a:gd name="T86" fmla="*/ 345 w 835"/>
                <a:gd name="T87" fmla="*/ 126 h 440"/>
                <a:gd name="T88" fmla="*/ 369 w 835"/>
                <a:gd name="T89" fmla="*/ 121 h 440"/>
                <a:gd name="T90" fmla="*/ 393 w 835"/>
                <a:gd name="T91" fmla="*/ 137 h 440"/>
                <a:gd name="T92" fmla="*/ 413 w 835"/>
                <a:gd name="T93" fmla="*/ 152 h 440"/>
                <a:gd name="T94" fmla="*/ 427 w 835"/>
                <a:gd name="T95" fmla="*/ 177 h 440"/>
                <a:gd name="T96" fmla="*/ 422 w 835"/>
                <a:gd name="T97" fmla="*/ 202 h 440"/>
                <a:gd name="T98" fmla="*/ 403 w 835"/>
                <a:gd name="T99" fmla="*/ 217 h 440"/>
                <a:gd name="T100" fmla="*/ 384 w 835"/>
                <a:gd name="T101" fmla="*/ 212 h 440"/>
                <a:gd name="T102" fmla="*/ 369 w 835"/>
                <a:gd name="T103" fmla="*/ 223 h 440"/>
                <a:gd name="T104" fmla="*/ 374 w 835"/>
                <a:gd name="T105" fmla="*/ 243 h 440"/>
                <a:gd name="T106" fmla="*/ 408 w 835"/>
                <a:gd name="T107" fmla="*/ 268 h 440"/>
                <a:gd name="T108" fmla="*/ 437 w 835"/>
                <a:gd name="T109" fmla="*/ 293 h 440"/>
                <a:gd name="T110" fmla="*/ 451 w 835"/>
                <a:gd name="T111" fmla="*/ 344 h 440"/>
                <a:gd name="T112" fmla="*/ 485 w 835"/>
                <a:gd name="T113" fmla="*/ 42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5" h="440">
                  <a:moveTo>
                    <a:pt x="489" y="440"/>
                  </a:moveTo>
                  <a:lnTo>
                    <a:pt x="494" y="440"/>
                  </a:lnTo>
                  <a:lnTo>
                    <a:pt x="513" y="425"/>
                  </a:lnTo>
                  <a:lnTo>
                    <a:pt x="513" y="420"/>
                  </a:lnTo>
                  <a:lnTo>
                    <a:pt x="518" y="420"/>
                  </a:lnTo>
                  <a:lnTo>
                    <a:pt x="518" y="425"/>
                  </a:lnTo>
                  <a:lnTo>
                    <a:pt x="523" y="425"/>
                  </a:lnTo>
                  <a:lnTo>
                    <a:pt x="528" y="425"/>
                  </a:lnTo>
                  <a:lnTo>
                    <a:pt x="533" y="430"/>
                  </a:lnTo>
                  <a:lnTo>
                    <a:pt x="533" y="435"/>
                  </a:lnTo>
                  <a:lnTo>
                    <a:pt x="537" y="435"/>
                  </a:lnTo>
                  <a:lnTo>
                    <a:pt x="561" y="435"/>
                  </a:lnTo>
                  <a:lnTo>
                    <a:pt x="571" y="420"/>
                  </a:lnTo>
                  <a:lnTo>
                    <a:pt x="576" y="405"/>
                  </a:lnTo>
                  <a:lnTo>
                    <a:pt x="585" y="389"/>
                  </a:lnTo>
                  <a:lnTo>
                    <a:pt x="595" y="379"/>
                  </a:lnTo>
                  <a:lnTo>
                    <a:pt x="609" y="369"/>
                  </a:lnTo>
                  <a:lnTo>
                    <a:pt x="619" y="359"/>
                  </a:lnTo>
                  <a:lnTo>
                    <a:pt x="633" y="349"/>
                  </a:lnTo>
                  <a:lnTo>
                    <a:pt x="648" y="339"/>
                  </a:lnTo>
                  <a:lnTo>
                    <a:pt x="657" y="329"/>
                  </a:lnTo>
                  <a:lnTo>
                    <a:pt x="672" y="319"/>
                  </a:lnTo>
                  <a:lnTo>
                    <a:pt x="686" y="308"/>
                  </a:lnTo>
                  <a:lnTo>
                    <a:pt x="701" y="298"/>
                  </a:lnTo>
                  <a:lnTo>
                    <a:pt x="710" y="288"/>
                  </a:lnTo>
                  <a:lnTo>
                    <a:pt x="725" y="273"/>
                  </a:lnTo>
                  <a:lnTo>
                    <a:pt x="739" y="258"/>
                  </a:lnTo>
                  <a:lnTo>
                    <a:pt x="749" y="243"/>
                  </a:lnTo>
                  <a:lnTo>
                    <a:pt x="753" y="243"/>
                  </a:lnTo>
                  <a:lnTo>
                    <a:pt x="758" y="238"/>
                  </a:lnTo>
                  <a:lnTo>
                    <a:pt x="763" y="233"/>
                  </a:lnTo>
                  <a:lnTo>
                    <a:pt x="768" y="228"/>
                  </a:lnTo>
                  <a:lnTo>
                    <a:pt x="773" y="223"/>
                  </a:lnTo>
                  <a:lnTo>
                    <a:pt x="782" y="217"/>
                  </a:lnTo>
                  <a:lnTo>
                    <a:pt x="787" y="217"/>
                  </a:lnTo>
                  <a:lnTo>
                    <a:pt x="792" y="212"/>
                  </a:lnTo>
                  <a:lnTo>
                    <a:pt x="797" y="207"/>
                  </a:lnTo>
                  <a:lnTo>
                    <a:pt x="806" y="202"/>
                  </a:lnTo>
                  <a:lnTo>
                    <a:pt x="811" y="197"/>
                  </a:lnTo>
                  <a:lnTo>
                    <a:pt x="816" y="192"/>
                  </a:lnTo>
                  <a:lnTo>
                    <a:pt x="821" y="187"/>
                  </a:lnTo>
                  <a:lnTo>
                    <a:pt x="825" y="182"/>
                  </a:lnTo>
                  <a:lnTo>
                    <a:pt x="830" y="172"/>
                  </a:lnTo>
                  <a:lnTo>
                    <a:pt x="835" y="167"/>
                  </a:lnTo>
                  <a:lnTo>
                    <a:pt x="825" y="172"/>
                  </a:lnTo>
                  <a:lnTo>
                    <a:pt x="816" y="172"/>
                  </a:lnTo>
                  <a:lnTo>
                    <a:pt x="806" y="167"/>
                  </a:lnTo>
                  <a:lnTo>
                    <a:pt x="801" y="167"/>
                  </a:lnTo>
                  <a:lnTo>
                    <a:pt x="792" y="162"/>
                  </a:lnTo>
                  <a:lnTo>
                    <a:pt x="787" y="157"/>
                  </a:lnTo>
                  <a:lnTo>
                    <a:pt x="782" y="152"/>
                  </a:lnTo>
                  <a:lnTo>
                    <a:pt x="777" y="147"/>
                  </a:lnTo>
                  <a:lnTo>
                    <a:pt x="773" y="142"/>
                  </a:lnTo>
                  <a:lnTo>
                    <a:pt x="768" y="137"/>
                  </a:lnTo>
                  <a:lnTo>
                    <a:pt x="758" y="126"/>
                  </a:lnTo>
                  <a:lnTo>
                    <a:pt x="753" y="121"/>
                  </a:lnTo>
                  <a:lnTo>
                    <a:pt x="749" y="111"/>
                  </a:lnTo>
                  <a:lnTo>
                    <a:pt x="749" y="106"/>
                  </a:lnTo>
                  <a:lnTo>
                    <a:pt x="744" y="101"/>
                  </a:lnTo>
                  <a:lnTo>
                    <a:pt x="739" y="91"/>
                  </a:lnTo>
                  <a:lnTo>
                    <a:pt x="734" y="81"/>
                  </a:lnTo>
                  <a:lnTo>
                    <a:pt x="734" y="76"/>
                  </a:lnTo>
                  <a:lnTo>
                    <a:pt x="734" y="66"/>
                  </a:lnTo>
                  <a:lnTo>
                    <a:pt x="734" y="56"/>
                  </a:lnTo>
                  <a:lnTo>
                    <a:pt x="729" y="51"/>
                  </a:lnTo>
                  <a:lnTo>
                    <a:pt x="725" y="46"/>
                  </a:lnTo>
                  <a:lnTo>
                    <a:pt x="720" y="41"/>
                  </a:lnTo>
                  <a:lnTo>
                    <a:pt x="715" y="35"/>
                  </a:lnTo>
                  <a:lnTo>
                    <a:pt x="710" y="30"/>
                  </a:lnTo>
                  <a:lnTo>
                    <a:pt x="701" y="30"/>
                  </a:lnTo>
                  <a:lnTo>
                    <a:pt x="696" y="25"/>
                  </a:lnTo>
                  <a:lnTo>
                    <a:pt x="691" y="25"/>
                  </a:lnTo>
                  <a:lnTo>
                    <a:pt x="686" y="25"/>
                  </a:lnTo>
                  <a:lnTo>
                    <a:pt x="677" y="25"/>
                  </a:lnTo>
                  <a:lnTo>
                    <a:pt x="672" y="25"/>
                  </a:lnTo>
                  <a:lnTo>
                    <a:pt x="667" y="25"/>
                  </a:lnTo>
                  <a:lnTo>
                    <a:pt x="662" y="25"/>
                  </a:lnTo>
                  <a:lnTo>
                    <a:pt x="653" y="20"/>
                  </a:lnTo>
                  <a:lnTo>
                    <a:pt x="653" y="25"/>
                  </a:lnTo>
                  <a:lnTo>
                    <a:pt x="653" y="30"/>
                  </a:lnTo>
                  <a:lnTo>
                    <a:pt x="653" y="35"/>
                  </a:lnTo>
                  <a:lnTo>
                    <a:pt x="648" y="41"/>
                  </a:lnTo>
                  <a:lnTo>
                    <a:pt x="648" y="46"/>
                  </a:lnTo>
                  <a:lnTo>
                    <a:pt x="643" y="46"/>
                  </a:lnTo>
                  <a:lnTo>
                    <a:pt x="638" y="51"/>
                  </a:lnTo>
                  <a:lnTo>
                    <a:pt x="633" y="51"/>
                  </a:lnTo>
                  <a:lnTo>
                    <a:pt x="624" y="51"/>
                  </a:lnTo>
                  <a:lnTo>
                    <a:pt x="614" y="51"/>
                  </a:lnTo>
                  <a:lnTo>
                    <a:pt x="605" y="51"/>
                  </a:lnTo>
                  <a:lnTo>
                    <a:pt x="595" y="51"/>
                  </a:lnTo>
                  <a:lnTo>
                    <a:pt x="585" y="51"/>
                  </a:lnTo>
                  <a:lnTo>
                    <a:pt x="576" y="51"/>
                  </a:lnTo>
                  <a:lnTo>
                    <a:pt x="566" y="51"/>
                  </a:lnTo>
                  <a:lnTo>
                    <a:pt x="557" y="51"/>
                  </a:lnTo>
                  <a:lnTo>
                    <a:pt x="547" y="51"/>
                  </a:lnTo>
                  <a:lnTo>
                    <a:pt x="537" y="51"/>
                  </a:lnTo>
                  <a:lnTo>
                    <a:pt x="528" y="51"/>
                  </a:lnTo>
                  <a:lnTo>
                    <a:pt x="518" y="51"/>
                  </a:lnTo>
                  <a:lnTo>
                    <a:pt x="509" y="51"/>
                  </a:lnTo>
                  <a:lnTo>
                    <a:pt x="499" y="51"/>
                  </a:lnTo>
                  <a:lnTo>
                    <a:pt x="489" y="51"/>
                  </a:lnTo>
                  <a:lnTo>
                    <a:pt x="480" y="51"/>
                  </a:lnTo>
                  <a:lnTo>
                    <a:pt x="470" y="51"/>
                  </a:lnTo>
                  <a:lnTo>
                    <a:pt x="465" y="51"/>
                  </a:lnTo>
                  <a:lnTo>
                    <a:pt x="456" y="51"/>
                  </a:lnTo>
                  <a:lnTo>
                    <a:pt x="451" y="51"/>
                  </a:lnTo>
                  <a:lnTo>
                    <a:pt x="441" y="51"/>
                  </a:lnTo>
                  <a:lnTo>
                    <a:pt x="437" y="51"/>
                  </a:lnTo>
                  <a:lnTo>
                    <a:pt x="427" y="51"/>
                  </a:lnTo>
                  <a:lnTo>
                    <a:pt x="422" y="46"/>
                  </a:lnTo>
                  <a:lnTo>
                    <a:pt x="413" y="41"/>
                  </a:lnTo>
                  <a:lnTo>
                    <a:pt x="408" y="35"/>
                  </a:lnTo>
                  <a:lnTo>
                    <a:pt x="403" y="30"/>
                  </a:lnTo>
                  <a:lnTo>
                    <a:pt x="398" y="25"/>
                  </a:lnTo>
                  <a:lnTo>
                    <a:pt x="393" y="20"/>
                  </a:lnTo>
                  <a:lnTo>
                    <a:pt x="389" y="15"/>
                  </a:lnTo>
                  <a:lnTo>
                    <a:pt x="384" y="10"/>
                  </a:lnTo>
                  <a:lnTo>
                    <a:pt x="379" y="5"/>
                  </a:lnTo>
                  <a:lnTo>
                    <a:pt x="365" y="0"/>
                  </a:lnTo>
                  <a:lnTo>
                    <a:pt x="350" y="0"/>
                  </a:lnTo>
                  <a:lnTo>
                    <a:pt x="341" y="0"/>
                  </a:lnTo>
                  <a:lnTo>
                    <a:pt x="326" y="0"/>
                  </a:lnTo>
                  <a:lnTo>
                    <a:pt x="317" y="5"/>
                  </a:lnTo>
                  <a:lnTo>
                    <a:pt x="307" y="10"/>
                  </a:lnTo>
                  <a:lnTo>
                    <a:pt x="293" y="15"/>
                  </a:lnTo>
                  <a:lnTo>
                    <a:pt x="283" y="20"/>
                  </a:lnTo>
                  <a:lnTo>
                    <a:pt x="273" y="25"/>
                  </a:lnTo>
                  <a:lnTo>
                    <a:pt x="264" y="35"/>
                  </a:lnTo>
                  <a:lnTo>
                    <a:pt x="254" y="41"/>
                  </a:lnTo>
                  <a:lnTo>
                    <a:pt x="245" y="46"/>
                  </a:lnTo>
                  <a:lnTo>
                    <a:pt x="230" y="51"/>
                  </a:lnTo>
                  <a:lnTo>
                    <a:pt x="221" y="61"/>
                  </a:lnTo>
                  <a:lnTo>
                    <a:pt x="211" y="66"/>
                  </a:lnTo>
                  <a:lnTo>
                    <a:pt x="197" y="66"/>
                  </a:lnTo>
                  <a:lnTo>
                    <a:pt x="168" y="111"/>
                  </a:lnTo>
                  <a:lnTo>
                    <a:pt x="158" y="116"/>
                  </a:lnTo>
                  <a:lnTo>
                    <a:pt x="153" y="116"/>
                  </a:lnTo>
                  <a:lnTo>
                    <a:pt x="149" y="121"/>
                  </a:lnTo>
                  <a:lnTo>
                    <a:pt x="139" y="121"/>
                  </a:lnTo>
                  <a:lnTo>
                    <a:pt x="129" y="121"/>
                  </a:lnTo>
                  <a:lnTo>
                    <a:pt x="125" y="121"/>
                  </a:lnTo>
                  <a:lnTo>
                    <a:pt x="115" y="121"/>
                  </a:lnTo>
                  <a:lnTo>
                    <a:pt x="110" y="126"/>
                  </a:lnTo>
                  <a:lnTo>
                    <a:pt x="101" y="157"/>
                  </a:lnTo>
                  <a:lnTo>
                    <a:pt x="77" y="172"/>
                  </a:lnTo>
                  <a:lnTo>
                    <a:pt x="43" y="167"/>
                  </a:lnTo>
                  <a:lnTo>
                    <a:pt x="38" y="167"/>
                  </a:lnTo>
                  <a:lnTo>
                    <a:pt x="38" y="162"/>
                  </a:lnTo>
                  <a:lnTo>
                    <a:pt x="9" y="157"/>
                  </a:lnTo>
                  <a:lnTo>
                    <a:pt x="14" y="177"/>
                  </a:lnTo>
                  <a:lnTo>
                    <a:pt x="14" y="202"/>
                  </a:lnTo>
                  <a:lnTo>
                    <a:pt x="14" y="228"/>
                  </a:lnTo>
                  <a:lnTo>
                    <a:pt x="14" y="253"/>
                  </a:lnTo>
                  <a:lnTo>
                    <a:pt x="9" y="278"/>
                  </a:lnTo>
                  <a:lnTo>
                    <a:pt x="5" y="303"/>
                  </a:lnTo>
                  <a:lnTo>
                    <a:pt x="5" y="329"/>
                  </a:lnTo>
                  <a:lnTo>
                    <a:pt x="0" y="354"/>
                  </a:lnTo>
                  <a:lnTo>
                    <a:pt x="81" y="369"/>
                  </a:lnTo>
                  <a:lnTo>
                    <a:pt x="86" y="369"/>
                  </a:lnTo>
                  <a:lnTo>
                    <a:pt x="91" y="364"/>
                  </a:lnTo>
                  <a:lnTo>
                    <a:pt x="96" y="359"/>
                  </a:lnTo>
                  <a:lnTo>
                    <a:pt x="105" y="354"/>
                  </a:lnTo>
                  <a:lnTo>
                    <a:pt x="110" y="349"/>
                  </a:lnTo>
                  <a:lnTo>
                    <a:pt x="115" y="344"/>
                  </a:lnTo>
                  <a:lnTo>
                    <a:pt x="120" y="339"/>
                  </a:lnTo>
                  <a:lnTo>
                    <a:pt x="129" y="339"/>
                  </a:lnTo>
                  <a:lnTo>
                    <a:pt x="129" y="334"/>
                  </a:lnTo>
                  <a:lnTo>
                    <a:pt x="134" y="329"/>
                  </a:lnTo>
                  <a:lnTo>
                    <a:pt x="134" y="324"/>
                  </a:lnTo>
                  <a:lnTo>
                    <a:pt x="139" y="319"/>
                  </a:lnTo>
                  <a:lnTo>
                    <a:pt x="139" y="314"/>
                  </a:lnTo>
                  <a:lnTo>
                    <a:pt x="144" y="308"/>
                  </a:lnTo>
                  <a:lnTo>
                    <a:pt x="149" y="303"/>
                  </a:lnTo>
                  <a:lnTo>
                    <a:pt x="153" y="298"/>
                  </a:lnTo>
                  <a:lnTo>
                    <a:pt x="158" y="293"/>
                  </a:lnTo>
                  <a:lnTo>
                    <a:pt x="163" y="288"/>
                  </a:lnTo>
                  <a:lnTo>
                    <a:pt x="168" y="288"/>
                  </a:lnTo>
                  <a:lnTo>
                    <a:pt x="173" y="283"/>
                  </a:lnTo>
                  <a:lnTo>
                    <a:pt x="177" y="278"/>
                  </a:lnTo>
                  <a:lnTo>
                    <a:pt x="182" y="278"/>
                  </a:lnTo>
                  <a:lnTo>
                    <a:pt x="187" y="273"/>
                  </a:lnTo>
                  <a:lnTo>
                    <a:pt x="192" y="268"/>
                  </a:lnTo>
                  <a:lnTo>
                    <a:pt x="197" y="263"/>
                  </a:lnTo>
                  <a:lnTo>
                    <a:pt x="206" y="258"/>
                  </a:lnTo>
                  <a:lnTo>
                    <a:pt x="216" y="253"/>
                  </a:lnTo>
                  <a:lnTo>
                    <a:pt x="225" y="248"/>
                  </a:lnTo>
                  <a:lnTo>
                    <a:pt x="235" y="243"/>
                  </a:lnTo>
                  <a:lnTo>
                    <a:pt x="245" y="243"/>
                  </a:lnTo>
                  <a:lnTo>
                    <a:pt x="254" y="243"/>
                  </a:lnTo>
                  <a:lnTo>
                    <a:pt x="264" y="238"/>
                  </a:lnTo>
                  <a:lnTo>
                    <a:pt x="273" y="238"/>
                  </a:lnTo>
                  <a:lnTo>
                    <a:pt x="288" y="238"/>
                  </a:lnTo>
                  <a:lnTo>
                    <a:pt x="297" y="238"/>
                  </a:lnTo>
                  <a:lnTo>
                    <a:pt x="307" y="238"/>
                  </a:lnTo>
                  <a:lnTo>
                    <a:pt x="317" y="238"/>
                  </a:lnTo>
                  <a:lnTo>
                    <a:pt x="326" y="233"/>
                  </a:lnTo>
                  <a:lnTo>
                    <a:pt x="336" y="233"/>
                  </a:lnTo>
                  <a:lnTo>
                    <a:pt x="345" y="228"/>
                  </a:lnTo>
                  <a:lnTo>
                    <a:pt x="341" y="223"/>
                  </a:lnTo>
                  <a:lnTo>
                    <a:pt x="336" y="207"/>
                  </a:lnTo>
                  <a:lnTo>
                    <a:pt x="321" y="202"/>
                  </a:lnTo>
                  <a:lnTo>
                    <a:pt x="317" y="202"/>
                  </a:lnTo>
                  <a:lnTo>
                    <a:pt x="317" y="197"/>
                  </a:lnTo>
                  <a:lnTo>
                    <a:pt x="307" y="197"/>
                  </a:lnTo>
                  <a:lnTo>
                    <a:pt x="297" y="192"/>
                  </a:lnTo>
                  <a:lnTo>
                    <a:pt x="297" y="187"/>
                  </a:lnTo>
                  <a:lnTo>
                    <a:pt x="302" y="172"/>
                  </a:lnTo>
                  <a:lnTo>
                    <a:pt x="293" y="152"/>
                  </a:lnTo>
                  <a:lnTo>
                    <a:pt x="297" y="147"/>
                  </a:lnTo>
                  <a:lnTo>
                    <a:pt x="297" y="142"/>
                  </a:lnTo>
                  <a:lnTo>
                    <a:pt x="302" y="137"/>
                  </a:lnTo>
                  <a:lnTo>
                    <a:pt x="307" y="137"/>
                  </a:lnTo>
                  <a:lnTo>
                    <a:pt x="307" y="132"/>
                  </a:lnTo>
                  <a:lnTo>
                    <a:pt x="312" y="132"/>
                  </a:lnTo>
                  <a:lnTo>
                    <a:pt x="317" y="132"/>
                  </a:lnTo>
                  <a:lnTo>
                    <a:pt x="321" y="132"/>
                  </a:lnTo>
                  <a:lnTo>
                    <a:pt x="326" y="132"/>
                  </a:lnTo>
                  <a:lnTo>
                    <a:pt x="336" y="132"/>
                  </a:lnTo>
                  <a:lnTo>
                    <a:pt x="341" y="132"/>
                  </a:lnTo>
                  <a:lnTo>
                    <a:pt x="345" y="126"/>
                  </a:lnTo>
                  <a:lnTo>
                    <a:pt x="350" y="121"/>
                  </a:lnTo>
                  <a:lnTo>
                    <a:pt x="355" y="116"/>
                  </a:lnTo>
                  <a:lnTo>
                    <a:pt x="360" y="116"/>
                  </a:lnTo>
                  <a:lnTo>
                    <a:pt x="365" y="121"/>
                  </a:lnTo>
                  <a:lnTo>
                    <a:pt x="369" y="121"/>
                  </a:lnTo>
                  <a:lnTo>
                    <a:pt x="374" y="121"/>
                  </a:lnTo>
                  <a:lnTo>
                    <a:pt x="379" y="126"/>
                  </a:lnTo>
                  <a:lnTo>
                    <a:pt x="384" y="132"/>
                  </a:lnTo>
                  <a:lnTo>
                    <a:pt x="389" y="132"/>
                  </a:lnTo>
                  <a:lnTo>
                    <a:pt x="393" y="137"/>
                  </a:lnTo>
                  <a:lnTo>
                    <a:pt x="398" y="137"/>
                  </a:lnTo>
                  <a:lnTo>
                    <a:pt x="403" y="137"/>
                  </a:lnTo>
                  <a:lnTo>
                    <a:pt x="403" y="142"/>
                  </a:lnTo>
                  <a:lnTo>
                    <a:pt x="408" y="147"/>
                  </a:lnTo>
                  <a:lnTo>
                    <a:pt x="413" y="152"/>
                  </a:lnTo>
                  <a:lnTo>
                    <a:pt x="417" y="157"/>
                  </a:lnTo>
                  <a:lnTo>
                    <a:pt x="422" y="162"/>
                  </a:lnTo>
                  <a:lnTo>
                    <a:pt x="422" y="167"/>
                  </a:lnTo>
                  <a:lnTo>
                    <a:pt x="427" y="172"/>
                  </a:lnTo>
                  <a:lnTo>
                    <a:pt x="427" y="177"/>
                  </a:lnTo>
                  <a:lnTo>
                    <a:pt x="427" y="182"/>
                  </a:lnTo>
                  <a:lnTo>
                    <a:pt x="427" y="187"/>
                  </a:lnTo>
                  <a:lnTo>
                    <a:pt x="427" y="192"/>
                  </a:lnTo>
                  <a:lnTo>
                    <a:pt x="422" y="197"/>
                  </a:lnTo>
                  <a:lnTo>
                    <a:pt x="422" y="202"/>
                  </a:lnTo>
                  <a:lnTo>
                    <a:pt x="422" y="207"/>
                  </a:lnTo>
                  <a:lnTo>
                    <a:pt x="417" y="207"/>
                  </a:lnTo>
                  <a:lnTo>
                    <a:pt x="417" y="212"/>
                  </a:lnTo>
                  <a:lnTo>
                    <a:pt x="413" y="217"/>
                  </a:lnTo>
                  <a:lnTo>
                    <a:pt x="403" y="217"/>
                  </a:lnTo>
                  <a:lnTo>
                    <a:pt x="398" y="217"/>
                  </a:lnTo>
                  <a:lnTo>
                    <a:pt x="393" y="217"/>
                  </a:lnTo>
                  <a:lnTo>
                    <a:pt x="389" y="217"/>
                  </a:lnTo>
                  <a:lnTo>
                    <a:pt x="389" y="212"/>
                  </a:lnTo>
                  <a:lnTo>
                    <a:pt x="384" y="212"/>
                  </a:lnTo>
                  <a:lnTo>
                    <a:pt x="379" y="212"/>
                  </a:lnTo>
                  <a:lnTo>
                    <a:pt x="379" y="217"/>
                  </a:lnTo>
                  <a:lnTo>
                    <a:pt x="374" y="217"/>
                  </a:lnTo>
                  <a:lnTo>
                    <a:pt x="374" y="223"/>
                  </a:lnTo>
                  <a:lnTo>
                    <a:pt x="369" y="223"/>
                  </a:lnTo>
                  <a:lnTo>
                    <a:pt x="365" y="228"/>
                  </a:lnTo>
                  <a:lnTo>
                    <a:pt x="360" y="228"/>
                  </a:lnTo>
                  <a:lnTo>
                    <a:pt x="365" y="233"/>
                  </a:lnTo>
                  <a:lnTo>
                    <a:pt x="369" y="238"/>
                  </a:lnTo>
                  <a:lnTo>
                    <a:pt x="374" y="243"/>
                  </a:lnTo>
                  <a:lnTo>
                    <a:pt x="379" y="248"/>
                  </a:lnTo>
                  <a:lnTo>
                    <a:pt x="389" y="253"/>
                  </a:lnTo>
                  <a:lnTo>
                    <a:pt x="393" y="258"/>
                  </a:lnTo>
                  <a:lnTo>
                    <a:pt x="398" y="263"/>
                  </a:lnTo>
                  <a:lnTo>
                    <a:pt x="408" y="268"/>
                  </a:lnTo>
                  <a:lnTo>
                    <a:pt x="413" y="273"/>
                  </a:lnTo>
                  <a:lnTo>
                    <a:pt x="417" y="278"/>
                  </a:lnTo>
                  <a:lnTo>
                    <a:pt x="427" y="283"/>
                  </a:lnTo>
                  <a:lnTo>
                    <a:pt x="432" y="288"/>
                  </a:lnTo>
                  <a:lnTo>
                    <a:pt x="437" y="293"/>
                  </a:lnTo>
                  <a:lnTo>
                    <a:pt x="441" y="298"/>
                  </a:lnTo>
                  <a:lnTo>
                    <a:pt x="446" y="303"/>
                  </a:lnTo>
                  <a:lnTo>
                    <a:pt x="451" y="308"/>
                  </a:lnTo>
                  <a:lnTo>
                    <a:pt x="446" y="329"/>
                  </a:lnTo>
                  <a:lnTo>
                    <a:pt x="451" y="344"/>
                  </a:lnTo>
                  <a:lnTo>
                    <a:pt x="451" y="364"/>
                  </a:lnTo>
                  <a:lnTo>
                    <a:pt x="461" y="379"/>
                  </a:lnTo>
                  <a:lnTo>
                    <a:pt x="465" y="394"/>
                  </a:lnTo>
                  <a:lnTo>
                    <a:pt x="475" y="410"/>
                  </a:lnTo>
                  <a:lnTo>
                    <a:pt x="485" y="425"/>
                  </a:lnTo>
                  <a:lnTo>
                    <a:pt x="489" y="4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3" name="Freeform 46"/>
            <p:cNvSpPr>
              <a:spLocks/>
            </p:cNvSpPr>
            <p:nvPr/>
          </p:nvSpPr>
          <p:spPr bwMode="auto">
            <a:xfrm>
              <a:off x="2087" y="2212"/>
              <a:ext cx="677" cy="370"/>
            </a:xfrm>
            <a:custGeom>
              <a:avLst/>
              <a:gdLst>
                <a:gd name="T0" fmla="*/ 519 w 835"/>
                <a:gd name="T1" fmla="*/ 420 h 440"/>
                <a:gd name="T2" fmla="*/ 533 w 835"/>
                <a:gd name="T3" fmla="*/ 435 h 440"/>
                <a:gd name="T4" fmla="*/ 586 w 835"/>
                <a:gd name="T5" fmla="*/ 389 h 440"/>
                <a:gd name="T6" fmla="*/ 643 w 835"/>
                <a:gd name="T7" fmla="*/ 339 h 440"/>
                <a:gd name="T8" fmla="*/ 711 w 835"/>
                <a:gd name="T9" fmla="*/ 288 h 440"/>
                <a:gd name="T10" fmla="*/ 759 w 835"/>
                <a:gd name="T11" fmla="*/ 238 h 440"/>
                <a:gd name="T12" fmla="*/ 787 w 835"/>
                <a:gd name="T13" fmla="*/ 212 h 440"/>
                <a:gd name="T14" fmla="*/ 816 w 835"/>
                <a:gd name="T15" fmla="*/ 192 h 440"/>
                <a:gd name="T16" fmla="*/ 826 w 835"/>
                <a:gd name="T17" fmla="*/ 167 h 440"/>
                <a:gd name="T18" fmla="*/ 787 w 835"/>
                <a:gd name="T19" fmla="*/ 157 h 440"/>
                <a:gd name="T20" fmla="*/ 759 w 835"/>
                <a:gd name="T21" fmla="*/ 126 h 440"/>
                <a:gd name="T22" fmla="*/ 735 w 835"/>
                <a:gd name="T23" fmla="*/ 91 h 440"/>
                <a:gd name="T24" fmla="*/ 735 w 835"/>
                <a:gd name="T25" fmla="*/ 51 h 440"/>
                <a:gd name="T26" fmla="*/ 711 w 835"/>
                <a:gd name="T27" fmla="*/ 30 h 440"/>
                <a:gd name="T28" fmla="*/ 677 w 835"/>
                <a:gd name="T29" fmla="*/ 25 h 440"/>
                <a:gd name="T30" fmla="*/ 653 w 835"/>
                <a:gd name="T31" fmla="*/ 25 h 440"/>
                <a:gd name="T32" fmla="*/ 639 w 835"/>
                <a:gd name="T33" fmla="*/ 51 h 440"/>
                <a:gd name="T34" fmla="*/ 595 w 835"/>
                <a:gd name="T35" fmla="*/ 51 h 440"/>
                <a:gd name="T36" fmla="*/ 547 w 835"/>
                <a:gd name="T37" fmla="*/ 45 h 440"/>
                <a:gd name="T38" fmla="*/ 499 w 835"/>
                <a:gd name="T39" fmla="*/ 51 h 440"/>
                <a:gd name="T40" fmla="*/ 456 w 835"/>
                <a:gd name="T41" fmla="*/ 51 h 440"/>
                <a:gd name="T42" fmla="*/ 423 w 835"/>
                <a:gd name="T43" fmla="*/ 45 h 440"/>
                <a:gd name="T44" fmla="*/ 394 w 835"/>
                <a:gd name="T45" fmla="*/ 20 h 440"/>
                <a:gd name="T46" fmla="*/ 351 w 835"/>
                <a:gd name="T47" fmla="*/ 0 h 440"/>
                <a:gd name="T48" fmla="*/ 293 w 835"/>
                <a:gd name="T49" fmla="*/ 15 h 440"/>
                <a:gd name="T50" fmla="*/ 240 w 835"/>
                <a:gd name="T51" fmla="*/ 45 h 440"/>
                <a:gd name="T52" fmla="*/ 168 w 835"/>
                <a:gd name="T53" fmla="*/ 111 h 440"/>
                <a:gd name="T54" fmla="*/ 130 w 835"/>
                <a:gd name="T55" fmla="*/ 116 h 440"/>
                <a:gd name="T56" fmla="*/ 77 w 835"/>
                <a:gd name="T57" fmla="*/ 172 h 440"/>
                <a:gd name="T58" fmla="*/ 15 w 835"/>
                <a:gd name="T59" fmla="*/ 202 h 440"/>
                <a:gd name="T60" fmla="*/ 0 w 835"/>
                <a:gd name="T61" fmla="*/ 329 h 440"/>
                <a:gd name="T62" fmla="*/ 96 w 835"/>
                <a:gd name="T63" fmla="*/ 359 h 440"/>
                <a:gd name="T64" fmla="*/ 125 w 835"/>
                <a:gd name="T65" fmla="*/ 339 h 440"/>
                <a:gd name="T66" fmla="*/ 139 w 835"/>
                <a:gd name="T67" fmla="*/ 308 h 440"/>
                <a:gd name="T68" fmla="*/ 163 w 835"/>
                <a:gd name="T69" fmla="*/ 288 h 440"/>
                <a:gd name="T70" fmla="*/ 192 w 835"/>
                <a:gd name="T71" fmla="*/ 268 h 440"/>
                <a:gd name="T72" fmla="*/ 235 w 835"/>
                <a:gd name="T73" fmla="*/ 243 h 440"/>
                <a:gd name="T74" fmla="*/ 283 w 835"/>
                <a:gd name="T75" fmla="*/ 238 h 440"/>
                <a:gd name="T76" fmla="*/ 336 w 835"/>
                <a:gd name="T77" fmla="*/ 233 h 440"/>
                <a:gd name="T78" fmla="*/ 317 w 835"/>
                <a:gd name="T79" fmla="*/ 202 h 440"/>
                <a:gd name="T80" fmla="*/ 293 w 835"/>
                <a:gd name="T81" fmla="*/ 187 h 440"/>
                <a:gd name="T82" fmla="*/ 298 w 835"/>
                <a:gd name="T83" fmla="*/ 142 h 440"/>
                <a:gd name="T84" fmla="*/ 312 w 835"/>
                <a:gd name="T85" fmla="*/ 131 h 440"/>
                <a:gd name="T86" fmla="*/ 341 w 835"/>
                <a:gd name="T87" fmla="*/ 126 h 440"/>
                <a:gd name="T88" fmla="*/ 365 w 835"/>
                <a:gd name="T89" fmla="*/ 116 h 440"/>
                <a:gd name="T90" fmla="*/ 389 w 835"/>
                <a:gd name="T91" fmla="*/ 131 h 440"/>
                <a:gd name="T92" fmla="*/ 408 w 835"/>
                <a:gd name="T93" fmla="*/ 142 h 440"/>
                <a:gd name="T94" fmla="*/ 423 w 835"/>
                <a:gd name="T95" fmla="*/ 167 h 440"/>
                <a:gd name="T96" fmla="*/ 427 w 835"/>
                <a:gd name="T97" fmla="*/ 192 h 440"/>
                <a:gd name="T98" fmla="*/ 413 w 835"/>
                <a:gd name="T99" fmla="*/ 217 h 440"/>
                <a:gd name="T100" fmla="*/ 389 w 835"/>
                <a:gd name="T101" fmla="*/ 217 h 440"/>
                <a:gd name="T102" fmla="*/ 370 w 835"/>
                <a:gd name="T103" fmla="*/ 222 h 440"/>
                <a:gd name="T104" fmla="*/ 375 w 835"/>
                <a:gd name="T105" fmla="*/ 243 h 440"/>
                <a:gd name="T106" fmla="*/ 403 w 835"/>
                <a:gd name="T107" fmla="*/ 268 h 440"/>
                <a:gd name="T108" fmla="*/ 437 w 835"/>
                <a:gd name="T109" fmla="*/ 288 h 440"/>
                <a:gd name="T110" fmla="*/ 447 w 835"/>
                <a:gd name="T111" fmla="*/ 344 h 440"/>
                <a:gd name="T112" fmla="*/ 480 w 835"/>
                <a:gd name="T113" fmla="*/ 42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5" h="440">
                  <a:moveTo>
                    <a:pt x="490" y="440"/>
                  </a:moveTo>
                  <a:lnTo>
                    <a:pt x="495" y="440"/>
                  </a:lnTo>
                  <a:lnTo>
                    <a:pt x="509" y="420"/>
                  </a:lnTo>
                  <a:lnTo>
                    <a:pt x="514" y="420"/>
                  </a:lnTo>
                  <a:lnTo>
                    <a:pt x="519" y="420"/>
                  </a:lnTo>
                  <a:lnTo>
                    <a:pt x="523" y="425"/>
                  </a:lnTo>
                  <a:lnTo>
                    <a:pt x="528" y="425"/>
                  </a:lnTo>
                  <a:lnTo>
                    <a:pt x="528" y="430"/>
                  </a:lnTo>
                  <a:lnTo>
                    <a:pt x="533" y="430"/>
                  </a:lnTo>
                  <a:lnTo>
                    <a:pt x="533" y="435"/>
                  </a:lnTo>
                  <a:lnTo>
                    <a:pt x="538" y="435"/>
                  </a:lnTo>
                  <a:lnTo>
                    <a:pt x="562" y="435"/>
                  </a:lnTo>
                  <a:lnTo>
                    <a:pt x="571" y="420"/>
                  </a:lnTo>
                  <a:lnTo>
                    <a:pt x="576" y="404"/>
                  </a:lnTo>
                  <a:lnTo>
                    <a:pt x="586" y="389"/>
                  </a:lnTo>
                  <a:lnTo>
                    <a:pt x="595" y="379"/>
                  </a:lnTo>
                  <a:lnTo>
                    <a:pt x="610" y="369"/>
                  </a:lnTo>
                  <a:lnTo>
                    <a:pt x="619" y="359"/>
                  </a:lnTo>
                  <a:lnTo>
                    <a:pt x="634" y="349"/>
                  </a:lnTo>
                  <a:lnTo>
                    <a:pt x="643" y="339"/>
                  </a:lnTo>
                  <a:lnTo>
                    <a:pt x="658" y="329"/>
                  </a:lnTo>
                  <a:lnTo>
                    <a:pt x="672" y="318"/>
                  </a:lnTo>
                  <a:lnTo>
                    <a:pt x="687" y="308"/>
                  </a:lnTo>
                  <a:lnTo>
                    <a:pt x="701" y="298"/>
                  </a:lnTo>
                  <a:lnTo>
                    <a:pt x="711" y="288"/>
                  </a:lnTo>
                  <a:lnTo>
                    <a:pt x="725" y="273"/>
                  </a:lnTo>
                  <a:lnTo>
                    <a:pt x="735" y="258"/>
                  </a:lnTo>
                  <a:lnTo>
                    <a:pt x="749" y="243"/>
                  </a:lnTo>
                  <a:lnTo>
                    <a:pt x="754" y="238"/>
                  </a:lnTo>
                  <a:lnTo>
                    <a:pt x="759" y="238"/>
                  </a:lnTo>
                  <a:lnTo>
                    <a:pt x="763" y="233"/>
                  </a:lnTo>
                  <a:lnTo>
                    <a:pt x="768" y="227"/>
                  </a:lnTo>
                  <a:lnTo>
                    <a:pt x="773" y="222"/>
                  </a:lnTo>
                  <a:lnTo>
                    <a:pt x="783" y="217"/>
                  </a:lnTo>
                  <a:lnTo>
                    <a:pt x="787" y="212"/>
                  </a:lnTo>
                  <a:lnTo>
                    <a:pt x="792" y="207"/>
                  </a:lnTo>
                  <a:lnTo>
                    <a:pt x="797" y="207"/>
                  </a:lnTo>
                  <a:lnTo>
                    <a:pt x="802" y="202"/>
                  </a:lnTo>
                  <a:lnTo>
                    <a:pt x="811" y="197"/>
                  </a:lnTo>
                  <a:lnTo>
                    <a:pt x="816" y="192"/>
                  </a:lnTo>
                  <a:lnTo>
                    <a:pt x="821" y="187"/>
                  </a:lnTo>
                  <a:lnTo>
                    <a:pt x="826" y="182"/>
                  </a:lnTo>
                  <a:lnTo>
                    <a:pt x="831" y="172"/>
                  </a:lnTo>
                  <a:lnTo>
                    <a:pt x="835" y="167"/>
                  </a:lnTo>
                  <a:lnTo>
                    <a:pt x="826" y="167"/>
                  </a:lnTo>
                  <a:lnTo>
                    <a:pt x="816" y="167"/>
                  </a:lnTo>
                  <a:lnTo>
                    <a:pt x="807" y="167"/>
                  </a:lnTo>
                  <a:lnTo>
                    <a:pt x="802" y="167"/>
                  </a:lnTo>
                  <a:lnTo>
                    <a:pt x="792" y="162"/>
                  </a:lnTo>
                  <a:lnTo>
                    <a:pt x="787" y="157"/>
                  </a:lnTo>
                  <a:lnTo>
                    <a:pt x="783" y="152"/>
                  </a:lnTo>
                  <a:lnTo>
                    <a:pt x="778" y="147"/>
                  </a:lnTo>
                  <a:lnTo>
                    <a:pt x="768" y="142"/>
                  </a:lnTo>
                  <a:lnTo>
                    <a:pt x="763" y="131"/>
                  </a:lnTo>
                  <a:lnTo>
                    <a:pt x="759" y="126"/>
                  </a:lnTo>
                  <a:lnTo>
                    <a:pt x="754" y="121"/>
                  </a:lnTo>
                  <a:lnTo>
                    <a:pt x="749" y="111"/>
                  </a:lnTo>
                  <a:lnTo>
                    <a:pt x="744" y="106"/>
                  </a:lnTo>
                  <a:lnTo>
                    <a:pt x="739" y="96"/>
                  </a:lnTo>
                  <a:lnTo>
                    <a:pt x="735" y="91"/>
                  </a:lnTo>
                  <a:lnTo>
                    <a:pt x="735" y="81"/>
                  </a:lnTo>
                  <a:lnTo>
                    <a:pt x="735" y="76"/>
                  </a:lnTo>
                  <a:lnTo>
                    <a:pt x="735" y="66"/>
                  </a:lnTo>
                  <a:lnTo>
                    <a:pt x="735" y="56"/>
                  </a:lnTo>
                  <a:lnTo>
                    <a:pt x="735" y="51"/>
                  </a:lnTo>
                  <a:lnTo>
                    <a:pt x="730" y="51"/>
                  </a:lnTo>
                  <a:lnTo>
                    <a:pt x="725" y="45"/>
                  </a:lnTo>
                  <a:lnTo>
                    <a:pt x="720" y="40"/>
                  </a:lnTo>
                  <a:lnTo>
                    <a:pt x="715" y="35"/>
                  </a:lnTo>
                  <a:lnTo>
                    <a:pt x="711" y="30"/>
                  </a:lnTo>
                  <a:lnTo>
                    <a:pt x="701" y="25"/>
                  </a:lnTo>
                  <a:lnTo>
                    <a:pt x="696" y="25"/>
                  </a:lnTo>
                  <a:lnTo>
                    <a:pt x="691" y="25"/>
                  </a:lnTo>
                  <a:lnTo>
                    <a:pt x="687" y="25"/>
                  </a:lnTo>
                  <a:lnTo>
                    <a:pt x="677" y="25"/>
                  </a:lnTo>
                  <a:lnTo>
                    <a:pt x="672" y="25"/>
                  </a:lnTo>
                  <a:lnTo>
                    <a:pt x="667" y="25"/>
                  </a:lnTo>
                  <a:lnTo>
                    <a:pt x="663" y="20"/>
                  </a:lnTo>
                  <a:lnTo>
                    <a:pt x="653" y="20"/>
                  </a:lnTo>
                  <a:lnTo>
                    <a:pt x="653" y="25"/>
                  </a:lnTo>
                  <a:lnTo>
                    <a:pt x="653" y="30"/>
                  </a:lnTo>
                  <a:lnTo>
                    <a:pt x="648" y="35"/>
                  </a:lnTo>
                  <a:lnTo>
                    <a:pt x="648" y="40"/>
                  </a:lnTo>
                  <a:lnTo>
                    <a:pt x="643" y="45"/>
                  </a:lnTo>
                  <a:lnTo>
                    <a:pt x="639" y="51"/>
                  </a:lnTo>
                  <a:lnTo>
                    <a:pt x="634" y="51"/>
                  </a:lnTo>
                  <a:lnTo>
                    <a:pt x="624" y="51"/>
                  </a:lnTo>
                  <a:lnTo>
                    <a:pt x="615" y="51"/>
                  </a:lnTo>
                  <a:lnTo>
                    <a:pt x="605" y="51"/>
                  </a:lnTo>
                  <a:lnTo>
                    <a:pt x="595" y="51"/>
                  </a:lnTo>
                  <a:lnTo>
                    <a:pt x="586" y="51"/>
                  </a:lnTo>
                  <a:lnTo>
                    <a:pt x="576" y="51"/>
                  </a:lnTo>
                  <a:lnTo>
                    <a:pt x="567" y="51"/>
                  </a:lnTo>
                  <a:lnTo>
                    <a:pt x="557" y="51"/>
                  </a:lnTo>
                  <a:lnTo>
                    <a:pt x="547" y="45"/>
                  </a:lnTo>
                  <a:lnTo>
                    <a:pt x="538" y="45"/>
                  </a:lnTo>
                  <a:lnTo>
                    <a:pt x="528" y="45"/>
                  </a:lnTo>
                  <a:lnTo>
                    <a:pt x="519" y="45"/>
                  </a:lnTo>
                  <a:lnTo>
                    <a:pt x="509" y="45"/>
                  </a:lnTo>
                  <a:lnTo>
                    <a:pt x="499" y="51"/>
                  </a:lnTo>
                  <a:lnTo>
                    <a:pt x="490" y="51"/>
                  </a:lnTo>
                  <a:lnTo>
                    <a:pt x="480" y="51"/>
                  </a:lnTo>
                  <a:lnTo>
                    <a:pt x="471" y="51"/>
                  </a:lnTo>
                  <a:lnTo>
                    <a:pt x="466" y="51"/>
                  </a:lnTo>
                  <a:lnTo>
                    <a:pt x="456" y="51"/>
                  </a:lnTo>
                  <a:lnTo>
                    <a:pt x="447" y="51"/>
                  </a:lnTo>
                  <a:lnTo>
                    <a:pt x="442" y="51"/>
                  </a:lnTo>
                  <a:lnTo>
                    <a:pt x="432" y="51"/>
                  </a:lnTo>
                  <a:lnTo>
                    <a:pt x="427" y="45"/>
                  </a:lnTo>
                  <a:lnTo>
                    <a:pt x="423" y="45"/>
                  </a:lnTo>
                  <a:lnTo>
                    <a:pt x="413" y="40"/>
                  </a:lnTo>
                  <a:lnTo>
                    <a:pt x="408" y="35"/>
                  </a:lnTo>
                  <a:lnTo>
                    <a:pt x="403" y="30"/>
                  </a:lnTo>
                  <a:lnTo>
                    <a:pt x="399" y="25"/>
                  </a:lnTo>
                  <a:lnTo>
                    <a:pt x="394" y="20"/>
                  </a:lnTo>
                  <a:lnTo>
                    <a:pt x="389" y="10"/>
                  </a:lnTo>
                  <a:lnTo>
                    <a:pt x="384" y="10"/>
                  </a:lnTo>
                  <a:lnTo>
                    <a:pt x="379" y="5"/>
                  </a:lnTo>
                  <a:lnTo>
                    <a:pt x="365" y="0"/>
                  </a:lnTo>
                  <a:lnTo>
                    <a:pt x="351" y="0"/>
                  </a:lnTo>
                  <a:lnTo>
                    <a:pt x="341" y="0"/>
                  </a:lnTo>
                  <a:lnTo>
                    <a:pt x="327" y="0"/>
                  </a:lnTo>
                  <a:lnTo>
                    <a:pt x="317" y="5"/>
                  </a:lnTo>
                  <a:lnTo>
                    <a:pt x="303" y="10"/>
                  </a:lnTo>
                  <a:lnTo>
                    <a:pt x="293" y="15"/>
                  </a:lnTo>
                  <a:lnTo>
                    <a:pt x="283" y="20"/>
                  </a:lnTo>
                  <a:lnTo>
                    <a:pt x="274" y="25"/>
                  </a:lnTo>
                  <a:lnTo>
                    <a:pt x="264" y="35"/>
                  </a:lnTo>
                  <a:lnTo>
                    <a:pt x="255" y="40"/>
                  </a:lnTo>
                  <a:lnTo>
                    <a:pt x="240" y="45"/>
                  </a:lnTo>
                  <a:lnTo>
                    <a:pt x="231" y="51"/>
                  </a:lnTo>
                  <a:lnTo>
                    <a:pt x="221" y="56"/>
                  </a:lnTo>
                  <a:lnTo>
                    <a:pt x="211" y="61"/>
                  </a:lnTo>
                  <a:lnTo>
                    <a:pt x="197" y="66"/>
                  </a:lnTo>
                  <a:lnTo>
                    <a:pt x="168" y="111"/>
                  </a:lnTo>
                  <a:lnTo>
                    <a:pt x="159" y="116"/>
                  </a:lnTo>
                  <a:lnTo>
                    <a:pt x="154" y="116"/>
                  </a:lnTo>
                  <a:lnTo>
                    <a:pt x="144" y="116"/>
                  </a:lnTo>
                  <a:lnTo>
                    <a:pt x="139" y="116"/>
                  </a:lnTo>
                  <a:lnTo>
                    <a:pt x="130" y="116"/>
                  </a:lnTo>
                  <a:lnTo>
                    <a:pt x="125" y="121"/>
                  </a:lnTo>
                  <a:lnTo>
                    <a:pt x="115" y="121"/>
                  </a:lnTo>
                  <a:lnTo>
                    <a:pt x="111" y="126"/>
                  </a:lnTo>
                  <a:lnTo>
                    <a:pt x="101" y="157"/>
                  </a:lnTo>
                  <a:lnTo>
                    <a:pt x="77" y="172"/>
                  </a:lnTo>
                  <a:lnTo>
                    <a:pt x="39" y="167"/>
                  </a:lnTo>
                  <a:lnTo>
                    <a:pt x="39" y="162"/>
                  </a:lnTo>
                  <a:lnTo>
                    <a:pt x="10" y="152"/>
                  </a:lnTo>
                  <a:lnTo>
                    <a:pt x="15" y="177"/>
                  </a:lnTo>
                  <a:lnTo>
                    <a:pt x="15" y="202"/>
                  </a:lnTo>
                  <a:lnTo>
                    <a:pt x="15" y="227"/>
                  </a:lnTo>
                  <a:lnTo>
                    <a:pt x="15" y="253"/>
                  </a:lnTo>
                  <a:lnTo>
                    <a:pt x="10" y="278"/>
                  </a:lnTo>
                  <a:lnTo>
                    <a:pt x="5" y="303"/>
                  </a:lnTo>
                  <a:lnTo>
                    <a:pt x="0" y="329"/>
                  </a:lnTo>
                  <a:lnTo>
                    <a:pt x="0" y="354"/>
                  </a:lnTo>
                  <a:lnTo>
                    <a:pt x="82" y="369"/>
                  </a:lnTo>
                  <a:lnTo>
                    <a:pt x="87" y="364"/>
                  </a:lnTo>
                  <a:lnTo>
                    <a:pt x="91" y="364"/>
                  </a:lnTo>
                  <a:lnTo>
                    <a:pt x="96" y="359"/>
                  </a:lnTo>
                  <a:lnTo>
                    <a:pt x="101" y="354"/>
                  </a:lnTo>
                  <a:lnTo>
                    <a:pt x="111" y="349"/>
                  </a:lnTo>
                  <a:lnTo>
                    <a:pt x="115" y="344"/>
                  </a:lnTo>
                  <a:lnTo>
                    <a:pt x="120" y="339"/>
                  </a:lnTo>
                  <a:lnTo>
                    <a:pt x="125" y="339"/>
                  </a:lnTo>
                  <a:lnTo>
                    <a:pt x="130" y="334"/>
                  </a:lnTo>
                  <a:lnTo>
                    <a:pt x="130" y="329"/>
                  </a:lnTo>
                  <a:lnTo>
                    <a:pt x="135" y="324"/>
                  </a:lnTo>
                  <a:lnTo>
                    <a:pt x="139" y="318"/>
                  </a:lnTo>
                  <a:lnTo>
                    <a:pt x="139" y="308"/>
                  </a:lnTo>
                  <a:lnTo>
                    <a:pt x="144" y="303"/>
                  </a:lnTo>
                  <a:lnTo>
                    <a:pt x="149" y="303"/>
                  </a:lnTo>
                  <a:lnTo>
                    <a:pt x="154" y="298"/>
                  </a:lnTo>
                  <a:lnTo>
                    <a:pt x="159" y="293"/>
                  </a:lnTo>
                  <a:lnTo>
                    <a:pt x="163" y="288"/>
                  </a:lnTo>
                  <a:lnTo>
                    <a:pt x="168" y="288"/>
                  </a:lnTo>
                  <a:lnTo>
                    <a:pt x="173" y="283"/>
                  </a:lnTo>
                  <a:lnTo>
                    <a:pt x="173" y="278"/>
                  </a:lnTo>
                  <a:lnTo>
                    <a:pt x="183" y="273"/>
                  </a:lnTo>
                  <a:lnTo>
                    <a:pt x="192" y="268"/>
                  </a:lnTo>
                  <a:lnTo>
                    <a:pt x="197" y="263"/>
                  </a:lnTo>
                  <a:lnTo>
                    <a:pt x="207" y="253"/>
                  </a:lnTo>
                  <a:lnTo>
                    <a:pt x="216" y="253"/>
                  </a:lnTo>
                  <a:lnTo>
                    <a:pt x="226" y="248"/>
                  </a:lnTo>
                  <a:lnTo>
                    <a:pt x="235" y="243"/>
                  </a:lnTo>
                  <a:lnTo>
                    <a:pt x="245" y="243"/>
                  </a:lnTo>
                  <a:lnTo>
                    <a:pt x="255" y="243"/>
                  </a:lnTo>
                  <a:lnTo>
                    <a:pt x="264" y="238"/>
                  </a:lnTo>
                  <a:lnTo>
                    <a:pt x="274" y="238"/>
                  </a:lnTo>
                  <a:lnTo>
                    <a:pt x="283" y="238"/>
                  </a:lnTo>
                  <a:lnTo>
                    <a:pt x="298" y="238"/>
                  </a:lnTo>
                  <a:lnTo>
                    <a:pt x="307" y="238"/>
                  </a:lnTo>
                  <a:lnTo>
                    <a:pt x="317" y="238"/>
                  </a:lnTo>
                  <a:lnTo>
                    <a:pt x="327" y="233"/>
                  </a:lnTo>
                  <a:lnTo>
                    <a:pt x="336" y="233"/>
                  </a:lnTo>
                  <a:lnTo>
                    <a:pt x="346" y="227"/>
                  </a:lnTo>
                  <a:lnTo>
                    <a:pt x="341" y="217"/>
                  </a:lnTo>
                  <a:lnTo>
                    <a:pt x="336" y="207"/>
                  </a:lnTo>
                  <a:lnTo>
                    <a:pt x="322" y="202"/>
                  </a:lnTo>
                  <a:lnTo>
                    <a:pt x="317" y="202"/>
                  </a:lnTo>
                  <a:lnTo>
                    <a:pt x="317" y="197"/>
                  </a:lnTo>
                  <a:lnTo>
                    <a:pt x="307" y="197"/>
                  </a:lnTo>
                  <a:lnTo>
                    <a:pt x="298" y="192"/>
                  </a:lnTo>
                  <a:lnTo>
                    <a:pt x="298" y="187"/>
                  </a:lnTo>
                  <a:lnTo>
                    <a:pt x="293" y="187"/>
                  </a:lnTo>
                  <a:lnTo>
                    <a:pt x="303" y="172"/>
                  </a:lnTo>
                  <a:lnTo>
                    <a:pt x="293" y="152"/>
                  </a:lnTo>
                  <a:lnTo>
                    <a:pt x="293" y="147"/>
                  </a:lnTo>
                  <a:lnTo>
                    <a:pt x="293" y="142"/>
                  </a:lnTo>
                  <a:lnTo>
                    <a:pt x="298" y="142"/>
                  </a:lnTo>
                  <a:lnTo>
                    <a:pt x="298" y="136"/>
                  </a:lnTo>
                  <a:lnTo>
                    <a:pt x="303" y="136"/>
                  </a:lnTo>
                  <a:lnTo>
                    <a:pt x="303" y="131"/>
                  </a:lnTo>
                  <a:lnTo>
                    <a:pt x="307" y="131"/>
                  </a:lnTo>
                  <a:lnTo>
                    <a:pt x="312" y="131"/>
                  </a:lnTo>
                  <a:lnTo>
                    <a:pt x="317" y="131"/>
                  </a:lnTo>
                  <a:lnTo>
                    <a:pt x="322" y="131"/>
                  </a:lnTo>
                  <a:lnTo>
                    <a:pt x="327" y="131"/>
                  </a:lnTo>
                  <a:lnTo>
                    <a:pt x="331" y="131"/>
                  </a:lnTo>
                  <a:lnTo>
                    <a:pt x="341" y="126"/>
                  </a:lnTo>
                  <a:lnTo>
                    <a:pt x="346" y="126"/>
                  </a:lnTo>
                  <a:lnTo>
                    <a:pt x="346" y="121"/>
                  </a:lnTo>
                  <a:lnTo>
                    <a:pt x="351" y="116"/>
                  </a:lnTo>
                  <a:lnTo>
                    <a:pt x="355" y="116"/>
                  </a:lnTo>
                  <a:lnTo>
                    <a:pt x="365" y="116"/>
                  </a:lnTo>
                  <a:lnTo>
                    <a:pt x="370" y="121"/>
                  </a:lnTo>
                  <a:lnTo>
                    <a:pt x="375" y="121"/>
                  </a:lnTo>
                  <a:lnTo>
                    <a:pt x="379" y="126"/>
                  </a:lnTo>
                  <a:lnTo>
                    <a:pt x="384" y="126"/>
                  </a:lnTo>
                  <a:lnTo>
                    <a:pt x="389" y="131"/>
                  </a:lnTo>
                  <a:lnTo>
                    <a:pt x="389" y="136"/>
                  </a:lnTo>
                  <a:lnTo>
                    <a:pt x="399" y="136"/>
                  </a:lnTo>
                  <a:lnTo>
                    <a:pt x="403" y="136"/>
                  </a:lnTo>
                  <a:lnTo>
                    <a:pt x="403" y="142"/>
                  </a:lnTo>
                  <a:lnTo>
                    <a:pt x="408" y="142"/>
                  </a:lnTo>
                  <a:lnTo>
                    <a:pt x="408" y="147"/>
                  </a:lnTo>
                  <a:lnTo>
                    <a:pt x="413" y="152"/>
                  </a:lnTo>
                  <a:lnTo>
                    <a:pt x="418" y="157"/>
                  </a:lnTo>
                  <a:lnTo>
                    <a:pt x="423" y="162"/>
                  </a:lnTo>
                  <a:lnTo>
                    <a:pt x="423" y="167"/>
                  </a:lnTo>
                  <a:lnTo>
                    <a:pt x="427" y="172"/>
                  </a:lnTo>
                  <a:lnTo>
                    <a:pt x="427" y="177"/>
                  </a:lnTo>
                  <a:lnTo>
                    <a:pt x="427" y="182"/>
                  </a:lnTo>
                  <a:lnTo>
                    <a:pt x="427" y="187"/>
                  </a:lnTo>
                  <a:lnTo>
                    <a:pt x="427" y="192"/>
                  </a:lnTo>
                  <a:lnTo>
                    <a:pt x="423" y="197"/>
                  </a:lnTo>
                  <a:lnTo>
                    <a:pt x="423" y="202"/>
                  </a:lnTo>
                  <a:lnTo>
                    <a:pt x="418" y="207"/>
                  </a:lnTo>
                  <a:lnTo>
                    <a:pt x="413" y="212"/>
                  </a:lnTo>
                  <a:lnTo>
                    <a:pt x="413" y="217"/>
                  </a:lnTo>
                  <a:lnTo>
                    <a:pt x="408" y="217"/>
                  </a:lnTo>
                  <a:lnTo>
                    <a:pt x="403" y="217"/>
                  </a:lnTo>
                  <a:lnTo>
                    <a:pt x="399" y="217"/>
                  </a:lnTo>
                  <a:lnTo>
                    <a:pt x="394" y="217"/>
                  </a:lnTo>
                  <a:lnTo>
                    <a:pt x="389" y="217"/>
                  </a:lnTo>
                  <a:lnTo>
                    <a:pt x="389" y="212"/>
                  </a:lnTo>
                  <a:lnTo>
                    <a:pt x="384" y="212"/>
                  </a:lnTo>
                  <a:lnTo>
                    <a:pt x="379" y="212"/>
                  </a:lnTo>
                  <a:lnTo>
                    <a:pt x="375" y="217"/>
                  </a:lnTo>
                  <a:lnTo>
                    <a:pt x="370" y="222"/>
                  </a:lnTo>
                  <a:lnTo>
                    <a:pt x="365" y="227"/>
                  </a:lnTo>
                  <a:lnTo>
                    <a:pt x="360" y="227"/>
                  </a:lnTo>
                  <a:lnTo>
                    <a:pt x="365" y="233"/>
                  </a:lnTo>
                  <a:lnTo>
                    <a:pt x="370" y="238"/>
                  </a:lnTo>
                  <a:lnTo>
                    <a:pt x="375" y="243"/>
                  </a:lnTo>
                  <a:lnTo>
                    <a:pt x="379" y="248"/>
                  </a:lnTo>
                  <a:lnTo>
                    <a:pt x="384" y="253"/>
                  </a:lnTo>
                  <a:lnTo>
                    <a:pt x="394" y="258"/>
                  </a:lnTo>
                  <a:lnTo>
                    <a:pt x="399" y="263"/>
                  </a:lnTo>
                  <a:lnTo>
                    <a:pt x="403" y="268"/>
                  </a:lnTo>
                  <a:lnTo>
                    <a:pt x="413" y="273"/>
                  </a:lnTo>
                  <a:lnTo>
                    <a:pt x="418" y="278"/>
                  </a:lnTo>
                  <a:lnTo>
                    <a:pt x="427" y="278"/>
                  </a:lnTo>
                  <a:lnTo>
                    <a:pt x="432" y="288"/>
                  </a:lnTo>
                  <a:lnTo>
                    <a:pt x="437" y="288"/>
                  </a:lnTo>
                  <a:lnTo>
                    <a:pt x="442" y="293"/>
                  </a:lnTo>
                  <a:lnTo>
                    <a:pt x="447" y="303"/>
                  </a:lnTo>
                  <a:lnTo>
                    <a:pt x="451" y="308"/>
                  </a:lnTo>
                  <a:lnTo>
                    <a:pt x="447" y="329"/>
                  </a:lnTo>
                  <a:lnTo>
                    <a:pt x="447" y="344"/>
                  </a:lnTo>
                  <a:lnTo>
                    <a:pt x="451" y="359"/>
                  </a:lnTo>
                  <a:lnTo>
                    <a:pt x="461" y="379"/>
                  </a:lnTo>
                  <a:lnTo>
                    <a:pt x="466" y="394"/>
                  </a:lnTo>
                  <a:lnTo>
                    <a:pt x="475" y="409"/>
                  </a:lnTo>
                  <a:lnTo>
                    <a:pt x="480" y="425"/>
                  </a:lnTo>
                  <a:lnTo>
                    <a:pt x="490" y="4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4" name="Freeform 47"/>
            <p:cNvSpPr>
              <a:spLocks/>
            </p:cNvSpPr>
            <p:nvPr/>
          </p:nvSpPr>
          <p:spPr bwMode="auto">
            <a:xfrm>
              <a:off x="2091" y="2212"/>
              <a:ext cx="677" cy="378"/>
            </a:xfrm>
            <a:custGeom>
              <a:avLst/>
              <a:gdLst>
                <a:gd name="T0" fmla="*/ 518 w 835"/>
                <a:gd name="T1" fmla="*/ 425 h 450"/>
                <a:gd name="T2" fmla="*/ 533 w 835"/>
                <a:gd name="T3" fmla="*/ 435 h 450"/>
                <a:gd name="T4" fmla="*/ 586 w 835"/>
                <a:gd name="T5" fmla="*/ 399 h 450"/>
                <a:gd name="T6" fmla="*/ 648 w 835"/>
                <a:gd name="T7" fmla="*/ 344 h 450"/>
                <a:gd name="T8" fmla="*/ 710 w 835"/>
                <a:gd name="T9" fmla="*/ 293 h 450"/>
                <a:gd name="T10" fmla="*/ 758 w 835"/>
                <a:gd name="T11" fmla="*/ 243 h 450"/>
                <a:gd name="T12" fmla="*/ 787 w 835"/>
                <a:gd name="T13" fmla="*/ 217 h 450"/>
                <a:gd name="T14" fmla="*/ 816 w 835"/>
                <a:gd name="T15" fmla="*/ 197 h 450"/>
                <a:gd name="T16" fmla="*/ 826 w 835"/>
                <a:gd name="T17" fmla="*/ 172 h 450"/>
                <a:gd name="T18" fmla="*/ 787 w 835"/>
                <a:gd name="T19" fmla="*/ 162 h 450"/>
                <a:gd name="T20" fmla="*/ 758 w 835"/>
                <a:gd name="T21" fmla="*/ 131 h 450"/>
                <a:gd name="T22" fmla="*/ 734 w 835"/>
                <a:gd name="T23" fmla="*/ 96 h 450"/>
                <a:gd name="T24" fmla="*/ 734 w 835"/>
                <a:gd name="T25" fmla="*/ 56 h 450"/>
                <a:gd name="T26" fmla="*/ 715 w 835"/>
                <a:gd name="T27" fmla="*/ 35 h 450"/>
                <a:gd name="T28" fmla="*/ 682 w 835"/>
                <a:gd name="T29" fmla="*/ 30 h 450"/>
                <a:gd name="T30" fmla="*/ 653 w 835"/>
                <a:gd name="T31" fmla="*/ 25 h 450"/>
                <a:gd name="T32" fmla="*/ 648 w 835"/>
                <a:gd name="T33" fmla="*/ 51 h 450"/>
                <a:gd name="T34" fmla="*/ 614 w 835"/>
                <a:gd name="T35" fmla="*/ 56 h 450"/>
                <a:gd name="T36" fmla="*/ 566 w 835"/>
                <a:gd name="T37" fmla="*/ 56 h 450"/>
                <a:gd name="T38" fmla="*/ 518 w 835"/>
                <a:gd name="T39" fmla="*/ 51 h 450"/>
                <a:gd name="T40" fmla="*/ 470 w 835"/>
                <a:gd name="T41" fmla="*/ 56 h 450"/>
                <a:gd name="T42" fmla="*/ 432 w 835"/>
                <a:gd name="T43" fmla="*/ 56 h 450"/>
                <a:gd name="T44" fmla="*/ 403 w 835"/>
                <a:gd name="T45" fmla="*/ 35 h 450"/>
                <a:gd name="T46" fmla="*/ 379 w 835"/>
                <a:gd name="T47" fmla="*/ 10 h 450"/>
                <a:gd name="T48" fmla="*/ 317 w 835"/>
                <a:gd name="T49" fmla="*/ 10 h 450"/>
                <a:gd name="T50" fmla="*/ 264 w 835"/>
                <a:gd name="T51" fmla="*/ 35 h 450"/>
                <a:gd name="T52" fmla="*/ 211 w 835"/>
                <a:gd name="T53" fmla="*/ 66 h 450"/>
                <a:gd name="T54" fmla="*/ 144 w 835"/>
                <a:gd name="T55" fmla="*/ 121 h 450"/>
                <a:gd name="T56" fmla="*/ 110 w 835"/>
                <a:gd name="T57" fmla="*/ 131 h 450"/>
                <a:gd name="T58" fmla="*/ 10 w 835"/>
                <a:gd name="T59" fmla="*/ 157 h 450"/>
                <a:gd name="T60" fmla="*/ 10 w 835"/>
                <a:gd name="T61" fmla="*/ 283 h 450"/>
                <a:gd name="T62" fmla="*/ 86 w 835"/>
                <a:gd name="T63" fmla="*/ 374 h 450"/>
                <a:gd name="T64" fmla="*/ 115 w 835"/>
                <a:gd name="T65" fmla="*/ 349 h 450"/>
                <a:gd name="T66" fmla="*/ 134 w 835"/>
                <a:gd name="T67" fmla="*/ 329 h 450"/>
                <a:gd name="T68" fmla="*/ 154 w 835"/>
                <a:gd name="T69" fmla="*/ 303 h 450"/>
                <a:gd name="T70" fmla="*/ 178 w 835"/>
                <a:gd name="T71" fmla="*/ 283 h 450"/>
                <a:gd name="T72" fmla="*/ 216 w 835"/>
                <a:gd name="T73" fmla="*/ 258 h 450"/>
                <a:gd name="T74" fmla="*/ 264 w 835"/>
                <a:gd name="T75" fmla="*/ 243 h 450"/>
                <a:gd name="T76" fmla="*/ 317 w 835"/>
                <a:gd name="T77" fmla="*/ 243 h 450"/>
                <a:gd name="T78" fmla="*/ 336 w 835"/>
                <a:gd name="T79" fmla="*/ 212 h 450"/>
                <a:gd name="T80" fmla="*/ 298 w 835"/>
                <a:gd name="T81" fmla="*/ 192 h 450"/>
                <a:gd name="T82" fmla="*/ 293 w 835"/>
                <a:gd name="T83" fmla="*/ 147 h 450"/>
                <a:gd name="T84" fmla="*/ 307 w 835"/>
                <a:gd name="T85" fmla="*/ 136 h 450"/>
                <a:gd name="T86" fmla="*/ 331 w 835"/>
                <a:gd name="T87" fmla="*/ 136 h 450"/>
                <a:gd name="T88" fmla="*/ 360 w 835"/>
                <a:gd name="T89" fmla="*/ 121 h 450"/>
                <a:gd name="T90" fmla="*/ 384 w 835"/>
                <a:gd name="T91" fmla="*/ 131 h 450"/>
                <a:gd name="T92" fmla="*/ 403 w 835"/>
                <a:gd name="T93" fmla="*/ 147 h 450"/>
                <a:gd name="T94" fmla="*/ 418 w 835"/>
                <a:gd name="T95" fmla="*/ 162 h 450"/>
                <a:gd name="T96" fmla="*/ 427 w 835"/>
                <a:gd name="T97" fmla="*/ 187 h 450"/>
                <a:gd name="T98" fmla="*/ 418 w 835"/>
                <a:gd name="T99" fmla="*/ 207 h 450"/>
                <a:gd name="T100" fmla="*/ 403 w 835"/>
                <a:gd name="T101" fmla="*/ 222 h 450"/>
                <a:gd name="T102" fmla="*/ 384 w 835"/>
                <a:gd name="T103" fmla="*/ 217 h 450"/>
                <a:gd name="T104" fmla="*/ 360 w 835"/>
                <a:gd name="T105" fmla="*/ 233 h 450"/>
                <a:gd name="T106" fmla="*/ 384 w 835"/>
                <a:gd name="T107" fmla="*/ 258 h 450"/>
                <a:gd name="T108" fmla="*/ 418 w 835"/>
                <a:gd name="T109" fmla="*/ 283 h 450"/>
                <a:gd name="T110" fmla="*/ 446 w 835"/>
                <a:gd name="T111" fmla="*/ 308 h 450"/>
                <a:gd name="T112" fmla="*/ 456 w 835"/>
                <a:gd name="T113" fmla="*/ 3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5" h="450">
                  <a:moveTo>
                    <a:pt x="490" y="450"/>
                  </a:moveTo>
                  <a:lnTo>
                    <a:pt x="494" y="450"/>
                  </a:lnTo>
                  <a:lnTo>
                    <a:pt x="509" y="430"/>
                  </a:lnTo>
                  <a:lnTo>
                    <a:pt x="514" y="425"/>
                  </a:lnTo>
                  <a:lnTo>
                    <a:pt x="518" y="425"/>
                  </a:lnTo>
                  <a:lnTo>
                    <a:pt x="518" y="430"/>
                  </a:lnTo>
                  <a:lnTo>
                    <a:pt x="523" y="430"/>
                  </a:lnTo>
                  <a:lnTo>
                    <a:pt x="528" y="430"/>
                  </a:lnTo>
                  <a:lnTo>
                    <a:pt x="528" y="435"/>
                  </a:lnTo>
                  <a:lnTo>
                    <a:pt x="533" y="435"/>
                  </a:lnTo>
                  <a:lnTo>
                    <a:pt x="533" y="440"/>
                  </a:lnTo>
                  <a:lnTo>
                    <a:pt x="562" y="440"/>
                  </a:lnTo>
                  <a:lnTo>
                    <a:pt x="571" y="425"/>
                  </a:lnTo>
                  <a:lnTo>
                    <a:pt x="576" y="409"/>
                  </a:lnTo>
                  <a:lnTo>
                    <a:pt x="586" y="399"/>
                  </a:lnTo>
                  <a:lnTo>
                    <a:pt x="595" y="384"/>
                  </a:lnTo>
                  <a:lnTo>
                    <a:pt x="610" y="374"/>
                  </a:lnTo>
                  <a:lnTo>
                    <a:pt x="619" y="364"/>
                  </a:lnTo>
                  <a:lnTo>
                    <a:pt x="634" y="354"/>
                  </a:lnTo>
                  <a:lnTo>
                    <a:pt x="648" y="344"/>
                  </a:lnTo>
                  <a:lnTo>
                    <a:pt x="658" y="334"/>
                  </a:lnTo>
                  <a:lnTo>
                    <a:pt x="672" y="324"/>
                  </a:lnTo>
                  <a:lnTo>
                    <a:pt x="686" y="313"/>
                  </a:lnTo>
                  <a:lnTo>
                    <a:pt x="701" y="303"/>
                  </a:lnTo>
                  <a:lnTo>
                    <a:pt x="710" y="293"/>
                  </a:lnTo>
                  <a:lnTo>
                    <a:pt x="725" y="278"/>
                  </a:lnTo>
                  <a:lnTo>
                    <a:pt x="734" y="263"/>
                  </a:lnTo>
                  <a:lnTo>
                    <a:pt x="749" y="248"/>
                  </a:lnTo>
                  <a:lnTo>
                    <a:pt x="754" y="243"/>
                  </a:lnTo>
                  <a:lnTo>
                    <a:pt x="758" y="243"/>
                  </a:lnTo>
                  <a:lnTo>
                    <a:pt x="763" y="238"/>
                  </a:lnTo>
                  <a:lnTo>
                    <a:pt x="768" y="233"/>
                  </a:lnTo>
                  <a:lnTo>
                    <a:pt x="773" y="227"/>
                  </a:lnTo>
                  <a:lnTo>
                    <a:pt x="782" y="222"/>
                  </a:lnTo>
                  <a:lnTo>
                    <a:pt x="787" y="217"/>
                  </a:lnTo>
                  <a:lnTo>
                    <a:pt x="792" y="217"/>
                  </a:lnTo>
                  <a:lnTo>
                    <a:pt x="797" y="212"/>
                  </a:lnTo>
                  <a:lnTo>
                    <a:pt x="806" y="207"/>
                  </a:lnTo>
                  <a:lnTo>
                    <a:pt x="811" y="202"/>
                  </a:lnTo>
                  <a:lnTo>
                    <a:pt x="816" y="197"/>
                  </a:lnTo>
                  <a:lnTo>
                    <a:pt x="821" y="192"/>
                  </a:lnTo>
                  <a:lnTo>
                    <a:pt x="826" y="187"/>
                  </a:lnTo>
                  <a:lnTo>
                    <a:pt x="830" y="177"/>
                  </a:lnTo>
                  <a:lnTo>
                    <a:pt x="835" y="172"/>
                  </a:lnTo>
                  <a:lnTo>
                    <a:pt x="826" y="172"/>
                  </a:lnTo>
                  <a:lnTo>
                    <a:pt x="816" y="172"/>
                  </a:lnTo>
                  <a:lnTo>
                    <a:pt x="806" y="172"/>
                  </a:lnTo>
                  <a:lnTo>
                    <a:pt x="802" y="172"/>
                  </a:lnTo>
                  <a:lnTo>
                    <a:pt x="792" y="167"/>
                  </a:lnTo>
                  <a:lnTo>
                    <a:pt x="787" y="162"/>
                  </a:lnTo>
                  <a:lnTo>
                    <a:pt x="782" y="157"/>
                  </a:lnTo>
                  <a:lnTo>
                    <a:pt x="778" y="152"/>
                  </a:lnTo>
                  <a:lnTo>
                    <a:pt x="773" y="147"/>
                  </a:lnTo>
                  <a:lnTo>
                    <a:pt x="763" y="136"/>
                  </a:lnTo>
                  <a:lnTo>
                    <a:pt x="758" y="131"/>
                  </a:lnTo>
                  <a:lnTo>
                    <a:pt x="754" y="126"/>
                  </a:lnTo>
                  <a:lnTo>
                    <a:pt x="749" y="116"/>
                  </a:lnTo>
                  <a:lnTo>
                    <a:pt x="749" y="111"/>
                  </a:lnTo>
                  <a:lnTo>
                    <a:pt x="739" y="101"/>
                  </a:lnTo>
                  <a:lnTo>
                    <a:pt x="734" y="96"/>
                  </a:lnTo>
                  <a:lnTo>
                    <a:pt x="734" y="86"/>
                  </a:lnTo>
                  <a:lnTo>
                    <a:pt x="734" y="81"/>
                  </a:lnTo>
                  <a:lnTo>
                    <a:pt x="734" y="71"/>
                  </a:lnTo>
                  <a:lnTo>
                    <a:pt x="734" y="61"/>
                  </a:lnTo>
                  <a:lnTo>
                    <a:pt x="734" y="56"/>
                  </a:lnTo>
                  <a:lnTo>
                    <a:pt x="730" y="56"/>
                  </a:lnTo>
                  <a:lnTo>
                    <a:pt x="725" y="51"/>
                  </a:lnTo>
                  <a:lnTo>
                    <a:pt x="720" y="45"/>
                  </a:lnTo>
                  <a:lnTo>
                    <a:pt x="715" y="40"/>
                  </a:lnTo>
                  <a:lnTo>
                    <a:pt x="715" y="35"/>
                  </a:lnTo>
                  <a:lnTo>
                    <a:pt x="706" y="35"/>
                  </a:lnTo>
                  <a:lnTo>
                    <a:pt x="701" y="30"/>
                  </a:lnTo>
                  <a:lnTo>
                    <a:pt x="696" y="30"/>
                  </a:lnTo>
                  <a:lnTo>
                    <a:pt x="691" y="30"/>
                  </a:lnTo>
                  <a:lnTo>
                    <a:pt x="682" y="30"/>
                  </a:lnTo>
                  <a:lnTo>
                    <a:pt x="677" y="30"/>
                  </a:lnTo>
                  <a:lnTo>
                    <a:pt x="672" y="30"/>
                  </a:lnTo>
                  <a:lnTo>
                    <a:pt x="667" y="25"/>
                  </a:lnTo>
                  <a:lnTo>
                    <a:pt x="662" y="25"/>
                  </a:lnTo>
                  <a:lnTo>
                    <a:pt x="653" y="25"/>
                  </a:lnTo>
                  <a:lnTo>
                    <a:pt x="653" y="30"/>
                  </a:lnTo>
                  <a:lnTo>
                    <a:pt x="653" y="35"/>
                  </a:lnTo>
                  <a:lnTo>
                    <a:pt x="648" y="40"/>
                  </a:lnTo>
                  <a:lnTo>
                    <a:pt x="648" y="45"/>
                  </a:lnTo>
                  <a:lnTo>
                    <a:pt x="648" y="51"/>
                  </a:lnTo>
                  <a:lnTo>
                    <a:pt x="643" y="51"/>
                  </a:lnTo>
                  <a:lnTo>
                    <a:pt x="638" y="56"/>
                  </a:lnTo>
                  <a:lnTo>
                    <a:pt x="634" y="56"/>
                  </a:lnTo>
                  <a:lnTo>
                    <a:pt x="624" y="56"/>
                  </a:lnTo>
                  <a:lnTo>
                    <a:pt x="614" y="56"/>
                  </a:lnTo>
                  <a:lnTo>
                    <a:pt x="605" y="56"/>
                  </a:lnTo>
                  <a:lnTo>
                    <a:pt x="595" y="56"/>
                  </a:lnTo>
                  <a:lnTo>
                    <a:pt x="586" y="56"/>
                  </a:lnTo>
                  <a:lnTo>
                    <a:pt x="576" y="56"/>
                  </a:lnTo>
                  <a:lnTo>
                    <a:pt x="566" y="56"/>
                  </a:lnTo>
                  <a:lnTo>
                    <a:pt x="557" y="51"/>
                  </a:lnTo>
                  <a:lnTo>
                    <a:pt x="547" y="51"/>
                  </a:lnTo>
                  <a:lnTo>
                    <a:pt x="538" y="51"/>
                  </a:lnTo>
                  <a:lnTo>
                    <a:pt x="528" y="51"/>
                  </a:lnTo>
                  <a:lnTo>
                    <a:pt x="518" y="51"/>
                  </a:lnTo>
                  <a:lnTo>
                    <a:pt x="509" y="51"/>
                  </a:lnTo>
                  <a:lnTo>
                    <a:pt x="499" y="51"/>
                  </a:lnTo>
                  <a:lnTo>
                    <a:pt x="490" y="56"/>
                  </a:lnTo>
                  <a:lnTo>
                    <a:pt x="480" y="56"/>
                  </a:lnTo>
                  <a:lnTo>
                    <a:pt x="470" y="56"/>
                  </a:lnTo>
                  <a:lnTo>
                    <a:pt x="466" y="56"/>
                  </a:lnTo>
                  <a:lnTo>
                    <a:pt x="456" y="56"/>
                  </a:lnTo>
                  <a:lnTo>
                    <a:pt x="451" y="56"/>
                  </a:lnTo>
                  <a:lnTo>
                    <a:pt x="442" y="56"/>
                  </a:lnTo>
                  <a:lnTo>
                    <a:pt x="432" y="56"/>
                  </a:lnTo>
                  <a:lnTo>
                    <a:pt x="427" y="51"/>
                  </a:lnTo>
                  <a:lnTo>
                    <a:pt x="418" y="51"/>
                  </a:lnTo>
                  <a:lnTo>
                    <a:pt x="413" y="45"/>
                  </a:lnTo>
                  <a:lnTo>
                    <a:pt x="408" y="40"/>
                  </a:lnTo>
                  <a:lnTo>
                    <a:pt x="403" y="35"/>
                  </a:lnTo>
                  <a:lnTo>
                    <a:pt x="398" y="25"/>
                  </a:lnTo>
                  <a:lnTo>
                    <a:pt x="394" y="20"/>
                  </a:lnTo>
                  <a:lnTo>
                    <a:pt x="389" y="15"/>
                  </a:lnTo>
                  <a:lnTo>
                    <a:pt x="384" y="10"/>
                  </a:lnTo>
                  <a:lnTo>
                    <a:pt x="379" y="10"/>
                  </a:lnTo>
                  <a:lnTo>
                    <a:pt x="365" y="5"/>
                  </a:lnTo>
                  <a:lnTo>
                    <a:pt x="350" y="0"/>
                  </a:lnTo>
                  <a:lnTo>
                    <a:pt x="336" y="5"/>
                  </a:lnTo>
                  <a:lnTo>
                    <a:pt x="326" y="5"/>
                  </a:lnTo>
                  <a:lnTo>
                    <a:pt x="317" y="10"/>
                  </a:lnTo>
                  <a:lnTo>
                    <a:pt x="302" y="10"/>
                  </a:lnTo>
                  <a:lnTo>
                    <a:pt x="293" y="20"/>
                  </a:lnTo>
                  <a:lnTo>
                    <a:pt x="283" y="25"/>
                  </a:lnTo>
                  <a:lnTo>
                    <a:pt x="274" y="30"/>
                  </a:lnTo>
                  <a:lnTo>
                    <a:pt x="264" y="35"/>
                  </a:lnTo>
                  <a:lnTo>
                    <a:pt x="254" y="45"/>
                  </a:lnTo>
                  <a:lnTo>
                    <a:pt x="245" y="51"/>
                  </a:lnTo>
                  <a:lnTo>
                    <a:pt x="230" y="56"/>
                  </a:lnTo>
                  <a:lnTo>
                    <a:pt x="221" y="61"/>
                  </a:lnTo>
                  <a:lnTo>
                    <a:pt x="211" y="66"/>
                  </a:lnTo>
                  <a:lnTo>
                    <a:pt x="197" y="71"/>
                  </a:lnTo>
                  <a:lnTo>
                    <a:pt x="163" y="116"/>
                  </a:lnTo>
                  <a:lnTo>
                    <a:pt x="158" y="121"/>
                  </a:lnTo>
                  <a:lnTo>
                    <a:pt x="154" y="121"/>
                  </a:lnTo>
                  <a:lnTo>
                    <a:pt x="144" y="121"/>
                  </a:lnTo>
                  <a:lnTo>
                    <a:pt x="139" y="121"/>
                  </a:lnTo>
                  <a:lnTo>
                    <a:pt x="130" y="121"/>
                  </a:lnTo>
                  <a:lnTo>
                    <a:pt x="120" y="126"/>
                  </a:lnTo>
                  <a:lnTo>
                    <a:pt x="115" y="126"/>
                  </a:lnTo>
                  <a:lnTo>
                    <a:pt x="110" y="131"/>
                  </a:lnTo>
                  <a:lnTo>
                    <a:pt x="101" y="162"/>
                  </a:lnTo>
                  <a:lnTo>
                    <a:pt x="77" y="177"/>
                  </a:lnTo>
                  <a:lnTo>
                    <a:pt x="38" y="172"/>
                  </a:lnTo>
                  <a:lnTo>
                    <a:pt x="38" y="167"/>
                  </a:lnTo>
                  <a:lnTo>
                    <a:pt x="10" y="157"/>
                  </a:lnTo>
                  <a:lnTo>
                    <a:pt x="14" y="182"/>
                  </a:lnTo>
                  <a:lnTo>
                    <a:pt x="14" y="207"/>
                  </a:lnTo>
                  <a:lnTo>
                    <a:pt x="14" y="233"/>
                  </a:lnTo>
                  <a:lnTo>
                    <a:pt x="14" y="258"/>
                  </a:lnTo>
                  <a:lnTo>
                    <a:pt x="10" y="283"/>
                  </a:lnTo>
                  <a:lnTo>
                    <a:pt x="5" y="308"/>
                  </a:lnTo>
                  <a:lnTo>
                    <a:pt x="0" y="334"/>
                  </a:lnTo>
                  <a:lnTo>
                    <a:pt x="0" y="359"/>
                  </a:lnTo>
                  <a:lnTo>
                    <a:pt x="82" y="374"/>
                  </a:lnTo>
                  <a:lnTo>
                    <a:pt x="86" y="374"/>
                  </a:lnTo>
                  <a:lnTo>
                    <a:pt x="91" y="369"/>
                  </a:lnTo>
                  <a:lnTo>
                    <a:pt x="96" y="364"/>
                  </a:lnTo>
                  <a:lnTo>
                    <a:pt x="101" y="359"/>
                  </a:lnTo>
                  <a:lnTo>
                    <a:pt x="106" y="354"/>
                  </a:lnTo>
                  <a:lnTo>
                    <a:pt x="115" y="349"/>
                  </a:lnTo>
                  <a:lnTo>
                    <a:pt x="120" y="344"/>
                  </a:lnTo>
                  <a:lnTo>
                    <a:pt x="130" y="344"/>
                  </a:lnTo>
                  <a:lnTo>
                    <a:pt x="130" y="339"/>
                  </a:lnTo>
                  <a:lnTo>
                    <a:pt x="130" y="334"/>
                  </a:lnTo>
                  <a:lnTo>
                    <a:pt x="134" y="329"/>
                  </a:lnTo>
                  <a:lnTo>
                    <a:pt x="139" y="324"/>
                  </a:lnTo>
                  <a:lnTo>
                    <a:pt x="139" y="318"/>
                  </a:lnTo>
                  <a:lnTo>
                    <a:pt x="144" y="313"/>
                  </a:lnTo>
                  <a:lnTo>
                    <a:pt x="149" y="308"/>
                  </a:lnTo>
                  <a:lnTo>
                    <a:pt x="154" y="303"/>
                  </a:lnTo>
                  <a:lnTo>
                    <a:pt x="158" y="298"/>
                  </a:lnTo>
                  <a:lnTo>
                    <a:pt x="163" y="293"/>
                  </a:lnTo>
                  <a:lnTo>
                    <a:pt x="168" y="288"/>
                  </a:lnTo>
                  <a:lnTo>
                    <a:pt x="173" y="283"/>
                  </a:lnTo>
                  <a:lnTo>
                    <a:pt x="178" y="283"/>
                  </a:lnTo>
                  <a:lnTo>
                    <a:pt x="187" y="278"/>
                  </a:lnTo>
                  <a:lnTo>
                    <a:pt x="192" y="278"/>
                  </a:lnTo>
                  <a:lnTo>
                    <a:pt x="197" y="268"/>
                  </a:lnTo>
                  <a:lnTo>
                    <a:pt x="206" y="263"/>
                  </a:lnTo>
                  <a:lnTo>
                    <a:pt x="216" y="258"/>
                  </a:lnTo>
                  <a:lnTo>
                    <a:pt x="226" y="253"/>
                  </a:lnTo>
                  <a:lnTo>
                    <a:pt x="235" y="248"/>
                  </a:lnTo>
                  <a:lnTo>
                    <a:pt x="245" y="248"/>
                  </a:lnTo>
                  <a:lnTo>
                    <a:pt x="254" y="248"/>
                  </a:lnTo>
                  <a:lnTo>
                    <a:pt x="264" y="243"/>
                  </a:lnTo>
                  <a:lnTo>
                    <a:pt x="274" y="243"/>
                  </a:lnTo>
                  <a:lnTo>
                    <a:pt x="283" y="243"/>
                  </a:lnTo>
                  <a:lnTo>
                    <a:pt x="298" y="243"/>
                  </a:lnTo>
                  <a:lnTo>
                    <a:pt x="307" y="243"/>
                  </a:lnTo>
                  <a:lnTo>
                    <a:pt x="317" y="243"/>
                  </a:lnTo>
                  <a:lnTo>
                    <a:pt x="326" y="238"/>
                  </a:lnTo>
                  <a:lnTo>
                    <a:pt x="336" y="238"/>
                  </a:lnTo>
                  <a:lnTo>
                    <a:pt x="346" y="233"/>
                  </a:lnTo>
                  <a:lnTo>
                    <a:pt x="341" y="227"/>
                  </a:lnTo>
                  <a:lnTo>
                    <a:pt x="336" y="212"/>
                  </a:lnTo>
                  <a:lnTo>
                    <a:pt x="317" y="207"/>
                  </a:lnTo>
                  <a:lnTo>
                    <a:pt x="317" y="202"/>
                  </a:lnTo>
                  <a:lnTo>
                    <a:pt x="307" y="202"/>
                  </a:lnTo>
                  <a:lnTo>
                    <a:pt x="298" y="197"/>
                  </a:lnTo>
                  <a:lnTo>
                    <a:pt x="298" y="192"/>
                  </a:lnTo>
                  <a:lnTo>
                    <a:pt x="293" y="192"/>
                  </a:lnTo>
                  <a:lnTo>
                    <a:pt x="302" y="177"/>
                  </a:lnTo>
                  <a:lnTo>
                    <a:pt x="293" y="157"/>
                  </a:lnTo>
                  <a:lnTo>
                    <a:pt x="293" y="152"/>
                  </a:lnTo>
                  <a:lnTo>
                    <a:pt x="293" y="147"/>
                  </a:lnTo>
                  <a:lnTo>
                    <a:pt x="298" y="147"/>
                  </a:lnTo>
                  <a:lnTo>
                    <a:pt x="298" y="142"/>
                  </a:lnTo>
                  <a:lnTo>
                    <a:pt x="302" y="142"/>
                  </a:lnTo>
                  <a:lnTo>
                    <a:pt x="302" y="136"/>
                  </a:lnTo>
                  <a:lnTo>
                    <a:pt x="307" y="136"/>
                  </a:lnTo>
                  <a:lnTo>
                    <a:pt x="312" y="136"/>
                  </a:lnTo>
                  <a:lnTo>
                    <a:pt x="317" y="136"/>
                  </a:lnTo>
                  <a:lnTo>
                    <a:pt x="322" y="136"/>
                  </a:lnTo>
                  <a:lnTo>
                    <a:pt x="326" y="136"/>
                  </a:lnTo>
                  <a:lnTo>
                    <a:pt x="331" y="136"/>
                  </a:lnTo>
                  <a:lnTo>
                    <a:pt x="336" y="131"/>
                  </a:lnTo>
                  <a:lnTo>
                    <a:pt x="341" y="131"/>
                  </a:lnTo>
                  <a:lnTo>
                    <a:pt x="350" y="126"/>
                  </a:lnTo>
                  <a:lnTo>
                    <a:pt x="350" y="121"/>
                  </a:lnTo>
                  <a:lnTo>
                    <a:pt x="360" y="121"/>
                  </a:lnTo>
                  <a:lnTo>
                    <a:pt x="365" y="121"/>
                  </a:lnTo>
                  <a:lnTo>
                    <a:pt x="370" y="126"/>
                  </a:lnTo>
                  <a:lnTo>
                    <a:pt x="374" y="126"/>
                  </a:lnTo>
                  <a:lnTo>
                    <a:pt x="379" y="131"/>
                  </a:lnTo>
                  <a:lnTo>
                    <a:pt x="384" y="131"/>
                  </a:lnTo>
                  <a:lnTo>
                    <a:pt x="389" y="136"/>
                  </a:lnTo>
                  <a:lnTo>
                    <a:pt x="389" y="142"/>
                  </a:lnTo>
                  <a:lnTo>
                    <a:pt x="398" y="142"/>
                  </a:lnTo>
                  <a:lnTo>
                    <a:pt x="403" y="142"/>
                  </a:lnTo>
                  <a:lnTo>
                    <a:pt x="403" y="147"/>
                  </a:lnTo>
                  <a:lnTo>
                    <a:pt x="408" y="147"/>
                  </a:lnTo>
                  <a:lnTo>
                    <a:pt x="408" y="152"/>
                  </a:lnTo>
                  <a:lnTo>
                    <a:pt x="413" y="157"/>
                  </a:lnTo>
                  <a:lnTo>
                    <a:pt x="418" y="157"/>
                  </a:lnTo>
                  <a:lnTo>
                    <a:pt x="418" y="162"/>
                  </a:lnTo>
                  <a:lnTo>
                    <a:pt x="422" y="167"/>
                  </a:lnTo>
                  <a:lnTo>
                    <a:pt x="422" y="172"/>
                  </a:lnTo>
                  <a:lnTo>
                    <a:pt x="427" y="172"/>
                  </a:lnTo>
                  <a:lnTo>
                    <a:pt x="427" y="182"/>
                  </a:lnTo>
                  <a:lnTo>
                    <a:pt x="427" y="187"/>
                  </a:lnTo>
                  <a:lnTo>
                    <a:pt x="427" y="192"/>
                  </a:lnTo>
                  <a:lnTo>
                    <a:pt x="427" y="197"/>
                  </a:lnTo>
                  <a:lnTo>
                    <a:pt x="422" y="202"/>
                  </a:lnTo>
                  <a:lnTo>
                    <a:pt x="422" y="207"/>
                  </a:lnTo>
                  <a:lnTo>
                    <a:pt x="418" y="207"/>
                  </a:lnTo>
                  <a:lnTo>
                    <a:pt x="418" y="212"/>
                  </a:lnTo>
                  <a:lnTo>
                    <a:pt x="418" y="217"/>
                  </a:lnTo>
                  <a:lnTo>
                    <a:pt x="413" y="222"/>
                  </a:lnTo>
                  <a:lnTo>
                    <a:pt x="408" y="222"/>
                  </a:lnTo>
                  <a:lnTo>
                    <a:pt x="403" y="222"/>
                  </a:lnTo>
                  <a:lnTo>
                    <a:pt x="398" y="222"/>
                  </a:lnTo>
                  <a:lnTo>
                    <a:pt x="394" y="222"/>
                  </a:lnTo>
                  <a:lnTo>
                    <a:pt x="389" y="222"/>
                  </a:lnTo>
                  <a:lnTo>
                    <a:pt x="389" y="217"/>
                  </a:lnTo>
                  <a:lnTo>
                    <a:pt x="384" y="217"/>
                  </a:lnTo>
                  <a:lnTo>
                    <a:pt x="379" y="217"/>
                  </a:lnTo>
                  <a:lnTo>
                    <a:pt x="374" y="222"/>
                  </a:lnTo>
                  <a:lnTo>
                    <a:pt x="370" y="227"/>
                  </a:lnTo>
                  <a:lnTo>
                    <a:pt x="365" y="233"/>
                  </a:lnTo>
                  <a:lnTo>
                    <a:pt x="360" y="233"/>
                  </a:lnTo>
                  <a:lnTo>
                    <a:pt x="365" y="238"/>
                  </a:lnTo>
                  <a:lnTo>
                    <a:pt x="370" y="243"/>
                  </a:lnTo>
                  <a:lnTo>
                    <a:pt x="374" y="248"/>
                  </a:lnTo>
                  <a:lnTo>
                    <a:pt x="379" y="253"/>
                  </a:lnTo>
                  <a:lnTo>
                    <a:pt x="384" y="258"/>
                  </a:lnTo>
                  <a:lnTo>
                    <a:pt x="394" y="263"/>
                  </a:lnTo>
                  <a:lnTo>
                    <a:pt x="398" y="268"/>
                  </a:lnTo>
                  <a:lnTo>
                    <a:pt x="408" y="273"/>
                  </a:lnTo>
                  <a:lnTo>
                    <a:pt x="413" y="278"/>
                  </a:lnTo>
                  <a:lnTo>
                    <a:pt x="418" y="283"/>
                  </a:lnTo>
                  <a:lnTo>
                    <a:pt x="427" y="288"/>
                  </a:lnTo>
                  <a:lnTo>
                    <a:pt x="432" y="293"/>
                  </a:lnTo>
                  <a:lnTo>
                    <a:pt x="437" y="293"/>
                  </a:lnTo>
                  <a:lnTo>
                    <a:pt x="442" y="303"/>
                  </a:lnTo>
                  <a:lnTo>
                    <a:pt x="446" y="308"/>
                  </a:lnTo>
                  <a:lnTo>
                    <a:pt x="451" y="313"/>
                  </a:lnTo>
                  <a:lnTo>
                    <a:pt x="446" y="334"/>
                  </a:lnTo>
                  <a:lnTo>
                    <a:pt x="451" y="349"/>
                  </a:lnTo>
                  <a:lnTo>
                    <a:pt x="451" y="369"/>
                  </a:lnTo>
                  <a:lnTo>
                    <a:pt x="456" y="384"/>
                  </a:lnTo>
                  <a:lnTo>
                    <a:pt x="466" y="399"/>
                  </a:lnTo>
                  <a:lnTo>
                    <a:pt x="475" y="415"/>
                  </a:lnTo>
                  <a:lnTo>
                    <a:pt x="480" y="430"/>
                  </a:lnTo>
                  <a:lnTo>
                    <a:pt x="490" y="4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5" name="Freeform 48"/>
            <p:cNvSpPr>
              <a:spLocks/>
            </p:cNvSpPr>
            <p:nvPr/>
          </p:nvSpPr>
          <p:spPr bwMode="auto">
            <a:xfrm>
              <a:off x="2356" y="2339"/>
              <a:ext cx="66" cy="51"/>
            </a:xfrm>
            <a:custGeom>
              <a:avLst/>
              <a:gdLst>
                <a:gd name="T0" fmla="*/ 39 w 82"/>
                <a:gd name="T1" fmla="*/ 60 h 60"/>
                <a:gd name="T2" fmla="*/ 44 w 82"/>
                <a:gd name="T3" fmla="*/ 55 h 60"/>
                <a:gd name="T4" fmla="*/ 44 w 82"/>
                <a:gd name="T5" fmla="*/ 50 h 60"/>
                <a:gd name="T6" fmla="*/ 48 w 82"/>
                <a:gd name="T7" fmla="*/ 50 h 60"/>
                <a:gd name="T8" fmla="*/ 53 w 82"/>
                <a:gd name="T9" fmla="*/ 45 h 60"/>
                <a:gd name="T10" fmla="*/ 58 w 82"/>
                <a:gd name="T11" fmla="*/ 45 h 60"/>
                <a:gd name="T12" fmla="*/ 63 w 82"/>
                <a:gd name="T13" fmla="*/ 45 h 60"/>
                <a:gd name="T14" fmla="*/ 68 w 82"/>
                <a:gd name="T15" fmla="*/ 45 h 60"/>
                <a:gd name="T16" fmla="*/ 72 w 82"/>
                <a:gd name="T17" fmla="*/ 45 h 60"/>
                <a:gd name="T18" fmla="*/ 77 w 82"/>
                <a:gd name="T19" fmla="*/ 45 h 60"/>
                <a:gd name="T20" fmla="*/ 77 w 82"/>
                <a:gd name="T21" fmla="*/ 50 h 60"/>
                <a:gd name="T22" fmla="*/ 82 w 82"/>
                <a:gd name="T23" fmla="*/ 45 h 60"/>
                <a:gd name="T24" fmla="*/ 82 w 82"/>
                <a:gd name="T25" fmla="*/ 40 h 60"/>
                <a:gd name="T26" fmla="*/ 82 w 82"/>
                <a:gd name="T27" fmla="*/ 35 h 60"/>
                <a:gd name="T28" fmla="*/ 77 w 82"/>
                <a:gd name="T29" fmla="*/ 35 h 60"/>
                <a:gd name="T30" fmla="*/ 77 w 82"/>
                <a:gd name="T31" fmla="*/ 30 h 60"/>
                <a:gd name="T32" fmla="*/ 72 w 82"/>
                <a:gd name="T33" fmla="*/ 30 h 60"/>
                <a:gd name="T34" fmla="*/ 68 w 82"/>
                <a:gd name="T35" fmla="*/ 20 h 60"/>
                <a:gd name="T36" fmla="*/ 53 w 82"/>
                <a:gd name="T37" fmla="*/ 20 h 60"/>
                <a:gd name="T38" fmla="*/ 53 w 82"/>
                <a:gd name="T39" fmla="*/ 15 h 60"/>
                <a:gd name="T40" fmla="*/ 48 w 82"/>
                <a:gd name="T41" fmla="*/ 10 h 60"/>
                <a:gd name="T42" fmla="*/ 48 w 82"/>
                <a:gd name="T43" fmla="*/ 5 h 60"/>
                <a:gd name="T44" fmla="*/ 44 w 82"/>
                <a:gd name="T45" fmla="*/ 5 h 60"/>
                <a:gd name="T46" fmla="*/ 39 w 82"/>
                <a:gd name="T47" fmla="*/ 0 h 60"/>
                <a:gd name="T48" fmla="*/ 34 w 82"/>
                <a:gd name="T49" fmla="*/ 5 h 60"/>
                <a:gd name="T50" fmla="*/ 0 w 82"/>
                <a:gd name="T51" fmla="*/ 15 h 60"/>
                <a:gd name="T52" fmla="*/ 5 w 82"/>
                <a:gd name="T53" fmla="*/ 30 h 60"/>
                <a:gd name="T54" fmla="*/ 29 w 82"/>
                <a:gd name="T55" fmla="*/ 45 h 60"/>
                <a:gd name="T56" fmla="*/ 34 w 82"/>
                <a:gd name="T57" fmla="*/ 45 h 60"/>
                <a:gd name="T58" fmla="*/ 34 w 82"/>
                <a:gd name="T59" fmla="*/ 50 h 60"/>
                <a:gd name="T60" fmla="*/ 34 w 82"/>
                <a:gd name="T61" fmla="*/ 55 h 60"/>
                <a:gd name="T62" fmla="*/ 39 w 82"/>
                <a:gd name="T6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60">
                  <a:moveTo>
                    <a:pt x="39" y="60"/>
                  </a:moveTo>
                  <a:lnTo>
                    <a:pt x="44" y="55"/>
                  </a:lnTo>
                  <a:lnTo>
                    <a:pt x="44" y="50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8" y="45"/>
                  </a:lnTo>
                  <a:lnTo>
                    <a:pt x="63" y="45"/>
                  </a:lnTo>
                  <a:lnTo>
                    <a:pt x="68" y="45"/>
                  </a:lnTo>
                  <a:lnTo>
                    <a:pt x="72" y="45"/>
                  </a:lnTo>
                  <a:lnTo>
                    <a:pt x="77" y="45"/>
                  </a:lnTo>
                  <a:lnTo>
                    <a:pt x="77" y="50"/>
                  </a:lnTo>
                  <a:lnTo>
                    <a:pt x="82" y="45"/>
                  </a:lnTo>
                  <a:lnTo>
                    <a:pt x="82" y="40"/>
                  </a:lnTo>
                  <a:lnTo>
                    <a:pt x="82" y="35"/>
                  </a:lnTo>
                  <a:lnTo>
                    <a:pt x="77" y="35"/>
                  </a:lnTo>
                  <a:lnTo>
                    <a:pt x="77" y="30"/>
                  </a:lnTo>
                  <a:lnTo>
                    <a:pt x="72" y="30"/>
                  </a:lnTo>
                  <a:lnTo>
                    <a:pt x="68" y="20"/>
                  </a:lnTo>
                  <a:lnTo>
                    <a:pt x="53" y="20"/>
                  </a:lnTo>
                  <a:lnTo>
                    <a:pt x="53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39" y="0"/>
                  </a:lnTo>
                  <a:lnTo>
                    <a:pt x="34" y="5"/>
                  </a:lnTo>
                  <a:lnTo>
                    <a:pt x="0" y="15"/>
                  </a:lnTo>
                  <a:lnTo>
                    <a:pt x="5" y="30"/>
                  </a:lnTo>
                  <a:lnTo>
                    <a:pt x="29" y="45"/>
                  </a:lnTo>
                  <a:lnTo>
                    <a:pt x="34" y="45"/>
                  </a:lnTo>
                  <a:lnTo>
                    <a:pt x="34" y="50"/>
                  </a:lnTo>
                  <a:lnTo>
                    <a:pt x="34" y="55"/>
                  </a:lnTo>
                  <a:lnTo>
                    <a:pt x="39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6" name="Freeform 49"/>
            <p:cNvSpPr>
              <a:spLocks/>
            </p:cNvSpPr>
            <p:nvPr/>
          </p:nvSpPr>
          <p:spPr bwMode="auto">
            <a:xfrm>
              <a:off x="2348" y="2332"/>
              <a:ext cx="66" cy="51"/>
            </a:xfrm>
            <a:custGeom>
              <a:avLst/>
              <a:gdLst>
                <a:gd name="T0" fmla="*/ 38 w 81"/>
                <a:gd name="T1" fmla="*/ 60 h 60"/>
                <a:gd name="T2" fmla="*/ 43 w 81"/>
                <a:gd name="T3" fmla="*/ 55 h 60"/>
                <a:gd name="T4" fmla="*/ 43 w 81"/>
                <a:gd name="T5" fmla="*/ 50 h 60"/>
                <a:gd name="T6" fmla="*/ 48 w 81"/>
                <a:gd name="T7" fmla="*/ 50 h 60"/>
                <a:gd name="T8" fmla="*/ 53 w 81"/>
                <a:gd name="T9" fmla="*/ 45 h 60"/>
                <a:gd name="T10" fmla="*/ 57 w 81"/>
                <a:gd name="T11" fmla="*/ 45 h 60"/>
                <a:gd name="T12" fmla="*/ 62 w 81"/>
                <a:gd name="T13" fmla="*/ 45 h 60"/>
                <a:gd name="T14" fmla="*/ 67 w 81"/>
                <a:gd name="T15" fmla="*/ 45 h 60"/>
                <a:gd name="T16" fmla="*/ 72 w 81"/>
                <a:gd name="T17" fmla="*/ 45 h 60"/>
                <a:gd name="T18" fmla="*/ 77 w 81"/>
                <a:gd name="T19" fmla="*/ 45 h 60"/>
                <a:gd name="T20" fmla="*/ 77 w 81"/>
                <a:gd name="T21" fmla="*/ 50 h 60"/>
                <a:gd name="T22" fmla="*/ 81 w 81"/>
                <a:gd name="T23" fmla="*/ 45 h 60"/>
                <a:gd name="T24" fmla="*/ 81 w 81"/>
                <a:gd name="T25" fmla="*/ 40 h 60"/>
                <a:gd name="T26" fmla="*/ 81 w 81"/>
                <a:gd name="T27" fmla="*/ 35 h 60"/>
                <a:gd name="T28" fmla="*/ 77 w 81"/>
                <a:gd name="T29" fmla="*/ 30 h 60"/>
                <a:gd name="T30" fmla="*/ 72 w 81"/>
                <a:gd name="T31" fmla="*/ 30 h 60"/>
                <a:gd name="T32" fmla="*/ 67 w 81"/>
                <a:gd name="T33" fmla="*/ 20 h 60"/>
                <a:gd name="T34" fmla="*/ 53 w 81"/>
                <a:gd name="T35" fmla="*/ 15 h 60"/>
                <a:gd name="T36" fmla="*/ 48 w 81"/>
                <a:gd name="T37" fmla="*/ 10 h 60"/>
                <a:gd name="T38" fmla="*/ 48 w 81"/>
                <a:gd name="T39" fmla="*/ 5 h 60"/>
                <a:gd name="T40" fmla="*/ 43 w 81"/>
                <a:gd name="T41" fmla="*/ 5 h 60"/>
                <a:gd name="T42" fmla="*/ 43 w 81"/>
                <a:gd name="T43" fmla="*/ 0 h 60"/>
                <a:gd name="T44" fmla="*/ 38 w 81"/>
                <a:gd name="T45" fmla="*/ 0 h 60"/>
                <a:gd name="T46" fmla="*/ 33 w 81"/>
                <a:gd name="T47" fmla="*/ 0 h 60"/>
                <a:gd name="T48" fmla="*/ 33 w 81"/>
                <a:gd name="T49" fmla="*/ 5 h 60"/>
                <a:gd name="T50" fmla="*/ 0 w 81"/>
                <a:gd name="T51" fmla="*/ 15 h 60"/>
                <a:gd name="T52" fmla="*/ 5 w 81"/>
                <a:gd name="T53" fmla="*/ 30 h 60"/>
                <a:gd name="T54" fmla="*/ 29 w 81"/>
                <a:gd name="T55" fmla="*/ 45 h 60"/>
                <a:gd name="T56" fmla="*/ 33 w 81"/>
                <a:gd name="T57" fmla="*/ 45 h 60"/>
                <a:gd name="T58" fmla="*/ 33 w 81"/>
                <a:gd name="T59" fmla="*/ 50 h 60"/>
                <a:gd name="T60" fmla="*/ 33 w 81"/>
                <a:gd name="T61" fmla="*/ 55 h 60"/>
                <a:gd name="T62" fmla="*/ 33 w 81"/>
                <a:gd name="T63" fmla="*/ 60 h 60"/>
                <a:gd name="T64" fmla="*/ 38 w 81"/>
                <a:gd name="T6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" h="60">
                  <a:moveTo>
                    <a:pt x="38" y="60"/>
                  </a:moveTo>
                  <a:lnTo>
                    <a:pt x="43" y="55"/>
                  </a:lnTo>
                  <a:lnTo>
                    <a:pt x="43" y="50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7" y="45"/>
                  </a:lnTo>
                  <a:lnTo>
                    <a:pt x="62" y="45"/>
                  </a:lnTo>
                  <a:lnTo>
                    <a:pt x="67" y="45"/>
                  </a:lnTo>
                  <a:lnTo>
                    <a:pt x="72" y="45"/>
                  </a:lnTo>
                  <a:lnTo>
                    <a:pt x="77" y="45"/>
                  </a:lnTo>
                  <a:lnTo>
                    <a:pt x="77" y="50"/>
                  </a:lnTo>
                  <a:lnTo>
                    <a:pt x="81" y="45"/>
                  </a:lnTo>
                  <a:lnTo>
                    <a:pt x="81" y="40"/>
                  </a:lnTo>
                  <a:lnTo>
                    <a:pt x="81" y="35"/>
                  </a:lnTo>
                  <a:lnTo>
                    <a:pt x="77" y="30"/>
                  </a:lnTo>
                  <a:lnTo>
                    <a:pt x="72" y="30"/>
                  </a:lnTo>
                  <a:lnTo>
                    <a:pt x="67" y="20"/>
                  </a:lnTo>
                  <a:lnTo>
                    <a:pt x="53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0" y="15"/>
                  </a:lnTo>
                  <a:lnTo>
                    <a:pt x="5" y="30"/>
                  </a:lnTo>
                  <a:lnTo>
                    <a:pt x="29" y="45"/>
                  </a:lnTo>
                  <a:lnTo>
                    <a:pt x="33" y="45"/>
                  </a:lnTo>
                  <a:lnTo>
                    <a:pt x="33" y="50"/>
                  </a:lnTo>
                  <a:lnTo>
                    <a:pt x="33" y="55"/>
                  </a:lnTo>
                  <a:lnTo>
                    <a:pt x="33" y="60"/>
                  </a:lnTo>
                  <a:lnTo>
                    <a:pt x="38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7" name="Freeform 50"/>
            <p:cNvSpPr>
              <a:spLocks/>
            </p:cNvSpPr>
            <p:nvPr/>
          </p:nvSpPr>
          <p:spPr bwMode="auto">
            <a:xfrm>
              <a:off x="2352" y="2336"/>
              <a:ext cx="66" cy="49"/>
            </a:xfrm>
            <a:custGeom>
              <a:avLst/>
              <a:gdLst>
                <a:gd name="T0" fmla="*/ 38 w 81"/>
                <a:gd name="T1" fmla="*/ 60 h 60"/>
                <a:gd name="T2" fmla="*/ 43 w 81"/>
                <a:gd name="T3" fmla="*/ 55 h 60"/>
                <a:gd name="T4" fmla="*/ 43 w 81"/>
                <a:gd name="T5" fmla="*/ 50 h 60"/>
                <a:gd name="T6" fmla="*/ 48 w 81"/>
                <a:gd name="T7" fmla="*/ 50 h 60"/>
                <a:gd name="T8" fmla="*/ 52 w 81"/>
                <a:gd name="T9" fmla="*/ 45 h 60"/>
                <a:gd name="T10" fmla="*/ 57 w 81"/>
                <a:gd name="T11" fmla="*/ 45 h 60"/>
                <a:gd name="T12" fmla="*/ 62 w 81"/>
                <a:gd name="T13" fmla="*/ 45 h 60"/>
                <a:gd name="T14" fmla="*/ 67 w 81"/>
                <a:gd name="T15" fmla="*/ 45 h 60"/>
                <a:gd name="T16" fmla="*/ 72 w 81"/>
                <a:gd name="T17" fmla="*/ 45 h 60"/>
                <a:gd name="T18" fmla="*/ 76 w 81"/>
                <a:gd name="T19" fmla="*/ 45 h 60"/>
                <a:gd name="T20" fmla="*/ 76 w 81"/>
                <a:gd name="T21" fmla="*/ 50 h 60"/>
                <a:gd name="T22" fmla="*/ 81 w 81"/>
                <a:gd name="T23" fmla="*/ 45 h 60"/>
                <a:gd name="T24" fmla="*/ 81 w 81"/>
                <a:gd name="T25" fmla="*/ 40 h 60"/>
                <a:gd name="T26" fmla="*/ 81 w 81"/>
                <a:gd name="T27" fmla="*/ 35 h 60"/>
                <a:gd name="T28" fmla="*/ 76 w 81"/>
                <a:gd name="T29" fmla="*/ 35 h 60"/>
                <a:gd name="T30" fmla="*/ 76 w 81"/>
                <a:gd name="T31" fmla="*/ 30 h 60"/>
                <a:gd name="T32" fmla="*/ 72 w 81"/>
                <a:gd name="T33" fmla="*/ 30 h 60"/>
                <a:gd name="T34" fmla="*/ 67 w 81"/>
                <a:gd name="T35" fmla="*/ 20 h 60"/>
                <a:gd name="T36" fmla="*/ 52 w 81"/>
                <a:gd name="T37" fmla="*/ 20 h 60"/>
                <a:gd name="T38" fmla="*/ 52 w 81"/>
                <a:gd name="T39" fmla="*/ 15 h 60"/>
                <a:gd name="T40" fmla="*/ 48 w 81"/>
                <a:gd name="T41" fmla="*/ 10 h 60"/>
                <a:gd name="T42" fmla="*/ 48 w 81"/>
                <a:gd name="T43" fmla="*/ 5 h 60"/>
                <a:gd name="T44" fmla="*/ 43 w 81"/>
                <a:gd name="T45" fmla="*/ 5 h 60"/>
                <a:gd name="T46" fmla="*/ 43 w 81"/>
                <a:gd name="T47" fmla="*/ 0 h 60"/>
                <a:gd name="T48" fmla="*/ 38 w 81"/>
                <a:gd name="T49" fmla="*/ 0 h 60"/>
                <a:gd name="T50" fmla="*/ 33 w 81"/>
                <a:gd name="T51" fmla="*/ 0 h 60"/>
                <a:gd name="T52" fmla="*/ 33 w 81"/>
                <a:gd name="T53" fmla="*/ 5 h 60"/>
                <a:gd name="T54" fmla="*/ 0 w 81"/>
                <a:gd name="T55" fmla="*/ 15 h 60"/>
                <a:gd name="T56" fmla="*/ 4 w 81"/>
                <a:gd name="T57" fmla="*/ 30 h 60"/>
                <a:gd name="T58" fmla="*/ 28 w 81"/>
                <a:gd name="T59" fmla="*/ 45 h 60"/>
                <a:gd name="T60" fmla="*/ 33 w 81"/>
                <a:gd name="T61" fmla="*/ 45 h 60"/>
                <a:gd name="T62" fmla="*/ 33 w 81"/>
                <a:gd name="T63" fmla="*/ 50 h 60"/>
                <a:gd name="T64" fmla="*/ 33 w 81"/>
                <a:gd name="T65" fmla="*/ 55 h 60"/>
                <a:gd name="T66" fmla="*/ 38 w 81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60">
                  <a:moveTo>
                    <a:pt x="38" y="60"/>
                  </a:moveTo>
                  <a:lnTo>
                    <a:pt x="43" y="55"/>
                  </a:lnTo>
                  <a:lnTo>
                    <a:pt x="43" y="50"/>
                  </a:lnTo>
                  <a:lnTo>
                    <a:pt x="48" y="50"/>
                  </a:lnTo>
                  <a:lnTo>
                    <a:pt x="52" y="45"/>
                  </a:lnTo>
                  <a:lnTo>
                    <a:pt x="57" y="45"/>
                  </a:lnTo>
                  <a:lnTo>
                    <a:pt x="62" y="45"/>
                  </a:lnTo>
                  <a:lnTo>
                    <a:pt x="67" y="45"/>
                  </a:lnTo>
                  <a:lnTo>
                    <a:pt x="72" y="45"/>
                  </a:lnTo>
                  <a:lnTo>
                    <a:pt x="76" y="45"/>
                  </a:lnTo>
                  <a:lnTo>
                    <a:pt x="76" y="50"/>
                  </a:lnTo>
                  <a:lnTo>
                    <a:pt x="81" y="45"/>
                  </a:lnTo>
                  <a:lnTo>
                    <a:pt x="81" y="40"/>
                  </a:lnTo>
                  <a:lnTo>
                    <a:pt x="81" y="35"/>
                  </a:lnTo>
                  <a:lnTo>
                    <a:pt x="76" y="35"/>
                  </a:lnTo>
                  <a:lnTo>
                    <a:pt x="76" y="30"/>
                  </a:lnTo>
                  <a:lnTo>
                    <a:pt x="72" y="30"/>
                  </a:lnTo>
                  <a:lnTo>
                    <a:pt x="67" y="20"/>
                  </a:lnTo>
                  <a:lnTo>
                    <a:pt x="52" y="20"/>
                  </a:lnTo>
                  <a:lnTo>
                    <a:pt x="52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0" y="15"/>
                  </a:lnTo>
                  <a:lnTo>
                    <a:pt x="4" y="30"/>
                  </a:lnTo>
                  <a:lnTo>
                    <a:pt x="28" y="45"/>
                  </a:lnTo>
                  <a:lnTo>
                    <a:pt x="33" y="45"/>
                  </a:lnTo>
                  <a:lnTo>
                    <a:pt x="33" y="50"/>
                  </a:lnTo>
                  <a:lnTo>
                    <a:pt x="33" y="55"/>
                  </a:lnTo>
                  <a:lnTo>
                    <a:pt x="38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8" name="Freeform 51"/>
            <p:cNvSpPr>
              <a:spLocks/>
            </p:cNvSpPr>
            <p:nvPr/>
          </p:nvSpPr>
          <p:spPr bwMode="auto">
            <a:xfrm>
              <a:off x="2100" y="2054"/>
              <a:ext cx="509" cy="290"/>
            </a:xfrm>
            <a:custGeom>
              <a:avLst/>
              <a:gdLst>
                <a:gd name="T0" fmla="*/ 72 w 628"/>
                <a:gd name="T1" fmla="*/ 344 h 344"/>
                <a:gd name="T2" fmla="*/ 76 w 628"/>
                <a:gd name="T3" fmla="*/ 334 h 344"/>
                <a:gd name="T4" fmla="*/ 81 w 628"/>
                <a:gd name="T5" fmla="*/ 318 h 344"/>
                <a:gd name="T6" fmla="*/ 86 w 628"/>
                <a:gd name="T7" fmla="*/ 303 h 344"/>
                <a:gd name="T8" fmla="*/ 105 w 628"/>
                <a:gd name="T9" fmla="*/ 298 h 344"/>
                <a:gd name="T10" fmla="*/ 124 w 628"/>
                <a:gd name="T11" fmla="*/ 293 h 344"/>
                <a:gd name="T12" fmla="*/ 148 w 628"/>
                <a:gd name="T13" fmla="*/ 293 h 344"/>
                <a:gd name="T14" fmla="*/ 216 w 628"/>
                <a:gd name="T15" fmla="*/ 227 h 344"/>
                <a:gd name="T16" fmla="*/ 244 w 628"/>
                <a:gd name="T17" fmla="*/ 207 h 344"/>
                <a:gd name="T18" fmla="*/ 273 w 628"/>
                <a:gd name="T19" fmla="*/ 187 h 344"/>
                <a:gd name="T20" fmla="*/ 312 w 628"/>
                <a:gd name="T21" fmla="*/ 177 h 344"/>
                <a:gd name="T22" fmla="*/ 345 w 628"/>
                <a:gd name="T23" fmla="*/ 172 h 344"/>
                <a:gd name="T24" fmla="*/ 388 w 628"/>
                <a:gd name="T25" fmla="*/ 177 h 344"/>
                <a:gd name="T26" fmla="*/ 403 w 628"/>
                <a:gd name="T27" fmla="*/ 197 h 344"/>
                <a:gd name="T28" fmla="*/ 422 w 628"/>
                <a:gd name="T29" fmla="*/ 212 h 344"/>
                <a:gd name="T30" fmla="*/ 436 w 628"/>
                <a:gd name="T31" fmla="*/ 222 h 344"/>
                <a:gd name="T32" fmla="*/ 451 w 628"/>
                <a:gd name="T33" fmla="*/ 222 h 344"/>
                <a:gd name="T34" fmla="*/ 465 w 628"/>
                <a:gd name="T35" fmla="*/ 222 h 344"/>
                <a:gd name="T36" fmla="*/ 480 w 628"/>
                <a:gd name="T37" fmla="*/ 222 h 344"/>
                <a:gd name="T38" fmla="*/ 494 w 628"/>
                <a:gd name="T39" fmla="*/ 222 h 344"/>
                <a:gd name="T40" fmla="*/ 508 w 628"/>
                <a:gd name="T41" fmla="*/ 222 h 344"/>
                <a:gd name="T42" fmla="*/ 528 w 628"/>
                <a:gd name="T43" fmla="*/ 217 h 344"/>
                <a:gd name="T44" fmla="*/ 552 w 628"/>
                <a:gd name="T45" fmla="*/ 217 h 344"/>
                <a:gd name="T46" fmla="*/ 571 w 628"/>
                <a:gd name="T47" fmla="*/ 222 h 344"/>
                <a:gd name="T48" fmla="*/ 595 w 628"/>
                <a:gd name="T49" fmla="*/ 222 h 344"/>
                <a:gd name="T50" fmla="*/ 614 w 628"/>
                <a:gd name="T51" fmla="*/ 222 h 344"/>
                <a:gd name="T52" fmla="*/ 624 w 628"/>
                <a:gd name="T53" fmla="*/ 197 h 344"/>
                <a:gd name="T54" fmla="*/ 600 w 628"/>
                <a:gd name="T55" fmla="*/ 197 h 344"/>
                <a:gd name="T56" fmla="*/ 580 w 628"/>
                <a:gd name="T57" fmla="*/ 202 h 344"/>
                <a:gd name="T58" fmla="*/ 556 w 628"/>
                <a:gd name="T59" fmla="*/ 202 h 344"/>
                <a:gd name="T60" fmla="*/ 537 w 628"/>
                <a:gd name="T61" fmla="*/ 197 h 344"/>
                <a:gd name="T62" fmla="*/ 513 w 628"/>
                <a:gd name="T63" fmla="*/ 192 h 344"/>
                <a:gd name="T64" fmla="*/ 508 w 628"/>
                <a:gd name="T65" fmla="*/ 162 h 344"/>
                <a:gd name="T66" fmla="*/ 513 w 628"/>
                <a:gd name="T67" fmla="*/ 111 h 344"/>
                <a:gd name="T68" fmla="*/ 518 w 628"/>
                <a:gd name="T69" fmla="*/ 55 h 344"/>
                <a:gd name="T70" fmla="*/ 508 w 628"/>
                <a:gd name="T71" fmla="*/ 35 h 344"/>
                <a:gd name="T72" fmla="*/ 484 w 628"/>
                <a:gd name="T73" fmla="*/ 35 h 344"/>
                <a:gd name="T74" fmla="*/ 465 w 628"/>
                <a:gd name="T75" fmla="*/ 30 h 344"/>
                <a:gd name="T76" fmla="*/ 441 w 628"/>
                <a:gd name="T77" fmla="*/ 30 h 344"/>
                <a:gd name="T78" fmla="*/ 422 w 628"/>
                <a:gd name="T79" fmla="*/ 30 h 344"/>
                <a:gd name="T80" fmla="*/ 403 w 628"/>
                <a:gd name="T81" fmla="*/ 25 h 344"/>
                <a:gd name="T82" fmla="*/ 374 w 628"/>
                <a:gd name="T83" fmla="*/ 15 h 344"/>
                <a:gd name="T84" fmla="*/ 345 w 628"/>
                <a:gd name="T85" fmla="*/ 10 h 344"/>
                <a:gd name="T86" fmla="*/ 316 w 628"/>
                <a:gd name="T87" fmla="*/ 5 h 344"/>
                <a:gd name="T88" fmla="*/ 288 w 628"/>
                <a:gd name="T89" fmla="*/ 5 h 344"/>
                <a:gd name="T90" fmla="*/ 259 w 628"/>
                <a:gd name="T91" fmla="*/ 5 h 344"/>
                <a:gd name="T92" fmla="*/ 230 w 628"/>
                <a:gd name="T93" fmla="*/ 10 h 344"/>
                <a:gd name="T94" fmla="*/ 201 w 628"/>
                <a:gd name="T95" fmla="*/ 10 h 344"/>
                <a:gd name="T96" fmla="*/ 172 w 628"/>
                <a:gd name="T97" fmla="*/ 15 h 344"/>
                <a:gd name="T98" fmla="*/ 148 w 628"/>
                <a:gd name="T99" fmla="*/ 10 h 344"/>
                <a:gd name="T100" fmla="*/ 120 w 628"/>
                <a:gd name="T101" fmla="*/ 5 h 344"/>
                <a:gd name="T102" fmla="*/ 91 w 628"/>
                <a:gd name="T103" fmla="*/ 20 h 344"/>
                <a:gd name="T104" fmla="*/ 62 w 628"/>
                <a:gd name="T105" fmla="*/ 76 h 344"/>
                <a:gd name="T106" fmla="*/ 38 w 628"/>
                <a:gd name="T107" fmla="*/ 131 h 344"/>
                <a:gd name="T108" fmla="*/ 19 w 628"/>
                <a:gd name="T109" fmla="*/ 192 h 344"/>
                <a:gd name="T110" fmla="*/ 4 w 628"/>
                <a:gd name="T111" fmla="*/ 258 h 344"/>
                <a:gd name="T112" fmla="*/ 0 w 628"/>
                <a:gd name="T113" fmla="*/ 329 h 344"/>
                <a:gd name="T114" fmla="*/ 19 w 628"/>
                <a:gd name="T115" fmla="*/ 329 h 344"/>
                <a:gd name="T116" fmla="*/ 38 w 628"/>
                <a:gd name="T117" fmla="*/ 334 h 344"/>
                <a:gd name="T118" fmla="*/ 52 w 628"/>
                <a:gd name="T11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8" h="344">
                  <a:moveTo>
                    <a:pt x="62" y="344"/>
                  </a:moveTo>
                  <a:lnTo>
                    <a:pt x="67" y="344"/>
                  </a:lnTo>
                  <a:lnTo>
                    <a:pt x="72" y="344"/>
                  </a:lnTo>
                  <a:lnTo>
                    <a:pt x="72" y="339"/>
                  </a:lnTo>
                  <a:lnTo>
                    <a:pt x="76" y="339"/>
                  </a:lnTo>
                  <a:lnTo>
                    <a:pt x="76" y="334"/>
                  </a:lnTo>
                  <a:lnTo>
                    <a:pt x="76" y="329"/>
                  </a:lnTo>
                  <a:lnTo>
                    <a:pt x="81" y="323"/>
                  </a:lnTo>
                  <a:lnTo>
                    <a:pt x="81" y="318"/>
                  </a:lnTo>
                  <a:lnTo>
                    <a:pt x="81" y="313"/>
                  </a:lnTo>
                  <a:lnTo>
                    <a:pt x="86" y="308"/>
                  </a:lnTo>
                  <a:lnTo>
                    <a:pt x="86" y="303"/>
                  </a:lnTo>
                  <a:lnTo>
                    <a:pt x="91" y="303"/>
                  </a:lnTo>
                  <a:lnTo>
                    <a:pt x="96" y="298"/>
                  </a:lnTo>
                  <a:lnTo>
                    <a:pt x="105" y="298"/>
                  </a:lnTo>
                  <a:lnTo>
                    <a:pt x="110" y="293"/>
                  </a:lnTo>
                  <a:lnTo>
                    <a:pt x="120" y="293"/>
                  </a:lnTo>
                  <a:lnTo>
                    <a:pt x="124" y="293"/>
                  </a:lnTo>
                  <a:lnTo>
                    <a:pt x="134" y="288"/>
                  </a:lnTo>
                  <a:lnTo>
                    <a:pt x="139" y="288"/>
                  </a:lnTo>
                  <a:lnTo>
                    <a:pt x="148" y="293"/>
                  </a:lnTo>
                  <a:lnTo>
                    <a:pt x="182" y="238"/>
                  </a:lnTo>
                  <a:lnTo>
                    <a:pt x="206" y="238"/>
                  </a:lnTo>
                  <a:lnTo>
                    <a:pt x="216" y="227"/>
                  </a:lnTo>
                  <a:lnTo>
                    <a:pt x="225" y="222"/>
                  </a:lnTo>
                  <a:lnTo>
                    <a:pt x="235" y="212"/>
                  </a:lnTo>
                  <a:lnTo>
                    <a:pt x="244" y="207"/>
                  </a:lnTo>
                  <a:lnTo>
                    <a:pt x="254" y="202"/>
                  </a:lnTo>
                  <a:lnTo>
                    <a:pt x="264" y="197"/>
                  </a:lnTo>
                  <a:lnTo>
                    <a:pt x="273" y="187"/>
                  </a:lnTo>
                  <a:lnTo>
                    <a:pt x="288" y="182"/>
                  </a:lnTo>
                  <a:lnTo>
                    <a:pt x="297" y="177"/>
                  </a:lnTo>
                  <a:lnTo>
                    <a:pt x="312" y="177"/>
                  </a:lnTo>
                  <a:lnTo>
                    <a:pt x="321" y="172"/>
                  </a:lnTo>
                  <a:lnTo>
                    <a:pt x="336" y="172"/>
                  </a:lnTo>
                  <a:lnTo>
                    <a:pt x="345" y="172"/>
                  </a:lnTo>
                  <a:lnTo>
                    <a:pt x="360" y="172"/>
                  </a:lnTo>
                  <a:lnTo>
                    <a:pt x="374" y="172"/>
                  </a:lnTo>
                  <a:lnTo>
                    <a:pt x="388" y="177"/>
                  </a:lnTo>
                  <a:lnTo>
                    <a:pt x="393" y="182"/>
                  </a:lnTo>
                  <a:lnTo>
                    <a:pt x="398" y="192"/>
                  </a:lnTo>
                  <a:lnTo>
                    <a:pt x="403" y="197"/>
                  </a:lnTo>
                  <a:lnTo>
                    <a:pt x="408" y="202"/>
                  </a:lnTo>
                  <a:lnTo>
                    <a:pt x="412" y="207"/>
                  </a:lnTo>
                  <a:lnTo>
                    <a:pt x="422" y="212"/>
                  </a:lnTo>
                  <a:lnTo>
                    <a:pt x="427" y="217"/>
                  </a:lnTo>
                  <a:lnTo>
                    <a:pt x="432" y="222"/>
                  </a:lnTo>
                  <a:lnTo>
                    <a:pt x="436" y="222"/>
                  </a:lnTo>
                  <a:lnTo>
                    <a:pt x="441" y="222"/>
                  </a:lnTo>
                  <a:lnTo>
                    <a:pt x="446" y="222"/>
                  </a:lnTo>
                  <a:lnTo>
                    <a:pt x="451" y="222"/>
                  </a:lnTo>
                  <a:lnTo>
                    <a:pt x="456" y="222"/>
                  </a:lnTo>
                  <a:lnTo>
                    <a:pt x="460" y="222"/>
                  </a:lnTo>
                  <a:lnTo>
                    <a:pt x="465" y="222"/>
                  </a:lnTo>
                  <a:lnTo>
                    <a:pt x="470" y="222"/>
                  </a:lnTo>
                  <a:lnTo>
                    <a:pt x="475" y="222"/>
                  </a:lnTo>
                  <a:lnTo>
                    <a:pt x="480" y="222"/>
                  </a:lnTo>
                  <a:lnTo>
                    <a:pt x="484" y="222"/>
                  </a:lnTo>
                  <a:lnTo>
                    <a:pt x="489" y="222"/>
                  </a:lnTo>
                  <a:lnTo>
                    <a:pt x="494" y="222"/>
                  </a:lnTo>
                  <a:lnTo>
                    <a:pt x="499" y="222"/>
                  </a:lnTo>
                  <a:lnTo>
                    <a:pt x="504" y="222"/>
                  </a:lnTo>
                  <a:lnTo>
                    <a:pt x="508" y="222"/>
                  </a:lnTo>
                  <a:lnTo>
                    <a:pt x="513" y="222"/>
                  </a:lnTo>
                  <a:lnTo>
                    <a:pt x="523" y="217"/>
                  </a:lnTo>
                  <a:lnTo>
                    <a:pt x="528" y="217"/>
                  </a:lnTo>
                  <a:lnTo>
                    <a:pt x="537" y="217"/>
                  </a:lnTo>
                  <a:lnTo>
                    <a:pt x="542" y="217"/>
                  </a:lnTo>
                  <a:lnTo>
                    <a:pt x="552" y="217"/>
                  </a:lnTo>
                  <a:lnTo>
                    <a:pt x="556" y="217"/>
                  </a:lnTo>
                  <a:lnTo>
                    <a:pt x="566" y="222"/>
                  </a:lnTo>
                  <a:lnTo>
                    <a:pt x="571" y="222"/>
                  </a:lnTo>
                  <a:lnTo>
                    <a:pt x="580" y="222"/>
                  </a:lnTo>
                  <a:lnTo>
                    <a:pt x="585" y="222"/>
                  </a:lnTo>
                  <a:lnTo>
                    <a:pt x="595" y="222"/>
                  </a:lnTo>
                  <a:lnTo>
                    <a:pt x="600" y="222"/>
                  </a:lnTo>
                  <a:lnTo>
                    <a:pt x="604" y="222"/>
                  </a:lnTo>
                  <a:lnTo>
                    <a:pt x="614" y="222"/>
                  </a:lnTo>
                  <a:lnTo>
                    <a:pt x="619" y="222"/>
                  </a:lnTo>
                  <a:lnTo>
                    <a:pt x="628" y="192"/>
                  </a:lnTo>
                  <a:lnTo>
                    <a:pt x="624" y="197"/>
                  </a:lnTo>
                  <a:lnTo>
                    <a:pt x="614" y="197"/>
                  </a:lnTo>
                  <a:lnTo>
                    <a:pt x="609" y="197"/>
                  </a:lnTo>
                  <a:lnTo>
                    <a:pt x="600" y="197"/>
                  </a:lnTo>
                  <a:lnTo>
                    <a:pt x="595" y="197"/>
                  </a:lnTo>
                  <a:lnTo>
                    <a:pt x="585" y="202"/>
                  </a:lnTo>
                  <a:lnTo>
                    <a:pt x="580" y="202"/>
                  </a:lnTo>
                  <a:lnTo>
                    <a:pt x="571" y="202"/>
                  </a:lnTo>
                  <a:lnTo>
                    <a:pt x="566" y="202"/>
                  </a:lnTo>
                  <a:lnTo>
                    <a:pt x="556" y="202"/>
                  </a:lnTo>
                  <a:lnTo>
                    <a:pt x="552" y="202"/>
                  </a:lnTo>
                  <a:lnTo>
                    <a:pt x="542" y="202"/>
                  </a:lnTo>
                  <a:lnTo>
                    <a:pt x="537" y="197"/>
                  </a:lnTo>
                  <a:lnTo>
                    <a:pt x="528" y="197"/>
                  </a:lnTo>
                  <a:lnTo>
                    <a:pt x="523" y="197"/>
                  </a:lnTo>
                  <a:lnTo>
                    <a:pt x="513" y="192"/>
                  </a:lnTo>
                  <a:lnTo>
                    <a:pt x="508" y="187"/>
                  </a:lnTo>
                  <a:lnTo>
                    <a:pt x="508" y="182"/>
                  </a:lnTo>
                  <a:lnTo>
                    <a:pt x="508" y="162"/>
                  </a:lnTo>
                  <a:lnTo>
                    <a:pt x="508" y="146"/>
                  </a:lnTo>
                  <a:lnTo>
                    <a:pt x="513" y="126"/>
                  </a:lnTo>
                  <a:lnTo>
                    <a:pt x="513" y="111"/>
                  </a:lnTo>
                  <a:lnTo>
                    <a:pt x="518" y="91"/>
                  </a:lnTo>
                  <a:lnTo>
                    <a:pt x="518" y="71"/>
                  </a:lnTo>
                  <a:lnTo>
                    <a:pt x="518" y="55"/>
                  </a:lnTo>
                  <a:lnTo>
                    <a:pt x="513" y="40"/>
                  </a:lnTo>
                  <a:lnTo>
                    <a:pt x="513" y="35"/>
                  </a:lnTo>
                  <a:lnTo>
                    <a:pt x="508" y="35"/>
                  </a:lnTo>
                  <a:lnTo>
                    <a:pt x="499" y="35"/>
                  </a:lnTo>
                  <a:lnTo>
                    <a:pt x="494" y="35"/>
                  </a:lnTo>
                  <a:lnTo>
                    <a:pt x="484" y="35"/>
                  </a:lnTo>
                  <a:lnTo>
                    <a:pt x="480" y="35"/>
                  </a:lnTo>
                  <a:lnTo>
                    <a:pt x="475" y="35"/>
                  </a:lnTo>
                  <a:lnTo>
                    <a:pt x="465" y="30"/>
                  </a:lnTo>
                  <a:lnTo>
                    <a:pt x="456" y="30"/>
                  </a:lnTo>
                  <a:lnTo>
                    <a:pt x="451" y="30"/>
                  </a:lnTo>
                  <a:lnTo>
                    <a:pt x="441" y="30"/>
                  </a:lnTo>
                  <a:lnTo>
                    <a:pt x="436" y="30"/>
                  </a:lnTo>
                  <a:lnTo>
                    <a:pt x="432" y="30"/>
                  </a:lnTo>
                  <a:lnTo>
                    <a:pt x="422" y="30"/>
                  </a:lnTo>
                  <a:lnTo>
                    <a:pt x="417" y="30"/>
                  </a:lnTo>
                  <a:lnTo>
                    <a:pt x="408" y="25"/>
                  </a:lnTo>
                  <a:lnTo>
                    <a:pt x="403" y="25"/>
                  </a:lnTo>
                  <a:lnTo>
                    <a:pt x="393" y="20"/>
                  </a:lnTo>
                  <a:lnTo>
                    <a:pt x="384" y="20"/>
                  </a:lnTo>
                  <a:lnTo>
                    <a:pt x="374" y="15"/>
                  </a:lnTo>
                  <a:lnTo>
                    <a:pt x="364" y="15"/>
                  </a:lnTo>
                  <a:lnTo>
                    <a:pt x="355" y="10"/>
                  </a:lnTo>
                  <a:lnTo>
                    <a:pt x="345" y="10"/>
                  </a:lnTo>
                  <a:lnTo>
                    <a:pt x="336" y="5"/>
                  </a:lnTo>
                  <a:lnTo>
                    <a:pt x="326" y="5"/>
                  </a:lnTo>
                  <a:lnTo>
                    <a:pt x="316" y="5"/>
                  </a:lnTo>
                  <a:lnTo>
                    <a:pt x="307" y="5"/>
                  </a:lnTo>
                  <a:lnTo>
                    <a:pt x="297" y="5"/>
                  </a:lnTo>
                  <a:lnTo>
                    <a:pt x="288" y="5"/>
                  </a:lnTo>
                  <a:lnTo>
                    <a:pt x="278" y="5"/>
                  </a:lnTo>
                  <a:lnTo>
                    <a:pt x="268" y="5"/>
                  </a:lnTo>
                  <a:lnTo>
                    <a:pt x="259" y="5"/>
                  </a:lnTo>
                  <a:lnTo>
                    <a:pt x="249" y="10"/>
                  </a:lnTo>
                  <a:lnTo>
                    <a:pt x="240" y="10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1" y="10"/>
                  </a:lnTo>
                  <a:lnTo>
                    <a:pt x="201" y="10"/>
                  </a:lnTo>
                  <a:lnTo>
                    <a:pt x="192" y="10"/>
                  </a:lnTo>
                  <a:lnTo>
                    <a:pt x="182" y="15"/>
                  </a:lnTo>
                  <a:lnTo>
                    <a:pt x="172" y="15"/>
                  </a:lnTo>
                  <a:lnTo>
                    <a:pt x="163" y="15"/>
                  </a:lnTo>
                  <a:lnTo>
                    <a:pt x="153" y="10"/>
                  </a:lnTo>
                  <a:lnTo>
                    <a:pt x="148" y="10"/>
                  </a:lnTo>
                  <a:lnTo>
                    <a:pt x="139" y="10"/>
                  </a:lnTo>
                  <a:lnTo>
                    <a:pt x="129" y="10"/>
                  </a:lnTo>
                  <a:lnTo>
                    <a:pt x="120" y="5"/>
                  </a:lnTo>
                  <a:lnTo>
                    <a:pt x="110" y="5"/>
                  </a:lnTo>
                  <a:lnTo>
                    <a:pt x="105" y="0"/>
                  </a:lnTo>
                  <a:lnTo>
                    <a:pt x="91" y="20"/>
                  </a:lnTo>
                  <a:lnTo>
                    <a:pt x="81" y="35"/>
                  </a:lnTo>
                  <a:lnTo>
                    <a:pt x="72" y="55"/>
                  </a:lnTo>
                  <a:lnTo>
                    <a:pt x="62" y="76"/>
                  </a:lnTo>
                  <a:lnTo>
                    <a:pt x="52" y="91"/>
                  </a:lnTo>
                  <a:lnTo>
                    <a:pt x="43" y="111"/>
                  </a:lnTo>
                  <a:lnTo>
                    <a:pt x="38" y="131"/>
                  </a:lnTo>
                  <a:lnTo>
                    <a:pt x="28" y="152"/>
                  </a:lnTo>
                  <a:lnTo>
                    <a:pt x="24" y="172"/>
                  </a:lnTo>
                  <a:lnTo>
                    <a:pt x="19" y="192"/>
                  </a:lnTo>
                  <a:lnTo>
                    <a:pt x="14" y="212"/>
                  </a:lnTo>
                  <a:lnTo>
                    <a:pt x="9" y="238"/>
                  </a:lnTo>
                  <a:lnTo>
                    <a:pt x="4" y="258"/>
                  </a:lnTo>
                  <a:lnTo>
                    <a:pt x="4" y="283"/>
                  </a:lnTo>
                  <a:lnTo>
                    <a:pt x="0" y="303"/>
                  </a:lnTo>
                  <a:lnTo>
                    <a:pt x="0" y="329"/>
                  </a:lnTo>
                  <a:lnTo>
                    <a:pt x="4" y="329"/>
                  </a:lnTo>
                  <a:lnTo>
                    <a:pt x="9" y="329"/>
                  </a:lnTo>
                  <a:lnTo>
                    <a:pt x="19" y="329"/>
                  </a:lnTo>
                  <a:lnTo>
                    <a:pt x="24" y="334"/>
                  </a:lnTo>
                  <a:lnTo>
                    <a:pt x="28" y="334"/>
                  </a:lnTo>
                  <a:lnTo>
                    <a:pt x="38" y="334"/>
                  </a:lnTo>
                  <a:lnTo>
                    <a:pt x="43" y="339"/>
                  </a:lnTo>
                  <a:lnTo>
                    <a:pt x="48" y="344"/>
                  </a:lnTo>
                  <a:lnTo>
                    <a:pt x="52" y="344"/>
                  </a:lnTo>
                  <a:lnTo>
                    <a:pt x="57" y="344"/>
                  </a:lnTo>
                  <a:lnTo>
                    <a:pt x="62" y="3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9" name="Freeform 52"/>
            <p:cNvSpPr>
              <a:spLocks/>
            </p:cNvSpPr>
            <p:nvPr/>
          </p:nvSpPr>
          <p:spPr bwMode="auto">
            <a:xfrm>
              <a:off x="2087" y="2047"/>
              <a:ext cx="514" cy="289"/>
            </a:xfrm>
            <a:custGeom>
              <a:avLst/>
              <a:gdLst>
                <a:gd name="T0" fmla="*/ 72 w 634"/>
                <a:gd name="T1" fmla="*/ 344 h 344"/>
                <a:gd name="T2" fmla="*/ 82 w 634"/>
                <a:gd name="T3" fmla="*/ 333 h 344"/>
                <a:gd name="T4" fmla="*/ 87 w 634"/>
                <a:gd name="T5" fmla="*/ 318 h 344"/>
                <a:gd name="T6" fmla="*/ 91 w 634"/>
                <a:gd name="T7" fmla="*/ 303 h 344"/>
                <a:gd name="T8" fmla="*/ 111 w 634"/>
                <a:gd name="T9" fmla="*/ 293 h 344"/>
                <a:gd name="T10" fmla="*/ 130 w 634"/>
                <a:gd name="T11" fmla="*/ 288 h 344"/>
                <a:gd name="T12" fmla="*/ 149 w 634"/>
                <a:gd name="T13" fmla="*/ 288 h 344"/>
                <a:gd name="T14" fmla="*/ 221 w 634"/>
                <a:gd name="T15" fmla="*/ 227 h 344"/>
                <a:gd name="T16" fmla="*/ 250 w 634"/>
                <a:gd name="T17" fmla="*/ 207 h 344"/>
                <a:gd name="T18" fmla="*/ 279 w 634"/>
                <a:gd name="T19" fmla="*/ 187 h 344"/>
                <a:gd name="T20" fmla="*/ 317 w 634"/>
                <a:gd name="T21" fmla="*/ 172 h 344"/>
                <a:gd name="T22" fmla="*/ 351 w 634"/>
                <a:gd name="T23" fmla="*/ 172 h 344"/>
                <a:gd name="T24" fmla="*/ 389 w 634"/>
                <a:gd name="T25" fmla="*/ 177 h 344"/>
                <a:gd name="T26" fmla="*/ 408 w 634"/>
                <a:gd name="T27" fmla="*/ 197 h 344"/>
                <a:gd name="T28" fmla="*/ 423 w 634"/>
                <a:gd name="T29" fmla="*/ 212 h 344"/>
                <a:gd name="T30" fmla="*/ 442 w 634"/>
                <a:gd name="T31" fmla="*/ 222 h 344"/>
                <a:gd name="T32" fmla="*/ 456 w 634"/>
                <a:gd name="T33" fmla="*/ 222 h 344"/>
                <a:gd name="T34" fmla="*/ 471 w 634"/>
                <a:gd name="T35" fmla="*/ 222 h 344"/>
                <a:gd name="T36" fmla="*/ 485 w 634"/>
                <a:gd name="T37" fmla="*/ 222 h 344"/>
                <a:gd name="T38" fmla="*/ 499 w 634"/>
                <a:gd name="T39" fmla="*/ 222 h 344"/>
                <a:gd name="T40" fmla="*/ 519 w 634"/>
                <a:gd name="T41" fmla="*/ 217 h 344"/>
                <a:gd name="T42" fmla="*/ 543 w 634"/>
                <a:gd name="T43" fmla="*/ 217 h 344"/>
                <a:gd name="T44" fmla="*/ 562 w 634"/>
                <a:gd name="T45" fmla="*/ 217 h 344"/>
                <a:gd name="T46" fmla="*/ 581 w 634"/>
                <a:gd name="T47" fmla="*/ 222 h 344"/>
                <a:gd name="T48" fmla="*/ 605 w 634"/>
                <a:gd name="T49" fmla="*/ 222 h 344"/>
                <a:gd name="T50" fmla="*/ 624 w 634"/>
                <a:gd name="T51" fmla="*/ 222 h 344"/>
                <a:gd name="T52" fmla="*/ 619 w 634"/>
                <a:gd name="T53" fmla="*/ 197 h 344"/>
                <a:gd name="T54" fmla="*/ 600 w 634"/>
                <a:gd name="T55" fmla="*/ 197 h 344"/>
                <a:gd name="T56" fmla="*/ 576 w 634"/>
                <a:gd name="T57" fmla="*/ 202 h 344"/>
                <a:gd name="T58" fmla="*/ 557 w 634"/>
                <a:gd name="T59" fmla="*/ 202 h 344"/>
                <a:gd name="T60" fmla="*/ 533 w 634"/>
                <a:gd name="T61" fmla="*/ 197 h 344"/>
                <a:gd name="T62" fmla="*/ 519 w 634"/>
                <a:gd name="T63" fmla="*/ 187 h 344"/>
                <a:gd name="T64" fmla="*/ 514 w 634"/>
                <a:gd name="T65" fmla="*/ 162 h 344"/>
                <a:gd name="T66" fmla="*/ 519 w 634"/>
                <a:gd name="T67" fmla="*/ 106 h 344"/>
                <a:gd name="T68" fmla="*/ 523 w 634"/>
                <a:gd name="T69" fmla="*/ 55 h 344"/>
                <a:gd name="T70" fmla="*/ 514 w 634"/>
                <a:gd name="T71" fmla="*/ 35 h 344"/>
                <a:gd name="T72" fmla="*/ 490 w 634"/>
                <a:gd name="T73" fmla="*/ 35 h 344"/>
                <a:gd name="T74" fmla="*/ 471 w 634"/>
                <a:gd name="T75" fmla="*/ 35 h 344"/>
                <a:gd name="T76" fmla="*/ 447 w 634"/>
                <a:gd name="T77" fmla="*/ 30 h 344"/>
                <a:gd name="T78" fmla="*/ 427 w 634"/>
                <a:gd name="T79" fmla="*/ 30 h 344"/>
                <a:gd name="T80" fmla="*/ 403 w 634"/>
                <a:gd name="T81" fmla="*/ 25 h 344"/>
                <a:gd name="T82" fmla="*/ 379 w 634"/>
                <a:gd name="T83" fmla="*/ 15 h 344"/>
                <a:gd name="T84" fmla="*/ 351 w 634"/>
                <a:gd name="T85" fmla="*/ 10 h 344"/>
                <a:gd name="T86" fmla="*/ 322 w 634"/>
                <a:gd name="T87" fmla="*/ 5 h 344"/>
                <a:gd name="T88" fmla="*/ 293 w 634"/>
                <a:gd name="T89" fmla="*/ 5 h 344"/>
                <a:gd name="T90" fmla="*/ 264 w 634"/>
                <a:gd name="T91" fmla="*/ 5 h 344"/>
                <a:gd name="T92" fmla="*/ 235 w 634"/>
                <a:gd name="T93" fmla="*/ 10 h 344"/>
                <a:gd name="T94" fmla="*/ 207 w 634"/>
                <a:gd name="T95" fmla="*/ 10 h 344"/>
                <a:gd name="T96" fmla="*/ 178 w 634"/>
                <a:gd name="T97" fmla="*/ 15 h 344"/>
                <a:gd name="T98" fmla="*/ 149 w 634"/>
                <a:gd name="T99" fmla="*/ 10 h 344"/>
                <a:gd name="T100" fmla="*/ 125 w 634"/>
                <a:gd name="T101" fmla="*/ 5 h 344"/>
                <a:gd name="T102" fmla="*/ 96 w 634"/>
                <a:gd name="T103" fmla="*/ 20 h 344"/>
                <a:gd name="T104" fmla="*/ 67 w 634"/>
                <a:gd name="T105" fmla="*/ 76 h 344"/>
                <a:gd name="T106" fmla="*/ 39 w 634"/>
                <a:gd name="T107" fmla="*/ 131 h 344"/>
                <a:gd name="T108" fmla="*/ 19 w 634"/>
                <a:gd name="T109" fmla="*/ 192 h 344"/>
                <a:gd name="T110" fmla="*/ 10 w 634"/>
                <a:gd name="T111" fmla="*/ 258 h 344"/>
                <a:gd name="T112" fmla="*/ 0 w 634"/>
                <a:gd name="T113" fmla="*/ 323 h 344"/>
                <a:gd name="T114" fmla="*/ 24 w 634"/>
                <a:gd name="T115" fmla="*/ 328 h 344"/>
                <a:gd name="T116" fmla="*/ 43 w 634"/>
                <a:gd name="T117" fmla="*/ 333 h 344"/>
                <a:gd name="T118" fmla="*/ 58 w 634"/>
                <a:gd name="T11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4" h="344">
                  <a:moveTo>
                    <a:pt x="63" y="344"/>
                  </a:moveTo>
                  <a:lnTo>
                    <a:pt x="67" y="344"/>
                  </a:lnTo>
                  <a:lnTo>
                    <a:pt x="72" y="344"/>
                  </a:lnTo>
                  <a:lnTo>
                    <a:pt x="77" y="339"/>
                  </a:lnTo>
                  <a:lnTo>
                    <a:pt x="82" y="339"/>
                  </a:lnTo>
                  <a:lnTo>
                    <a:pt x="82" y="333"/>
                  </a:lnTo>
                  <a:lnTo>
                    <a:pt x="82" y="328"/>
                  </a:lnTo>
                  <a:lnTo>
                    <a:pt x="87" y="323"/>
                  </a:lnTo>
                  <a:lnTo>
                    <a:pt x="87" y="318"/>
                  </a:lnTo>
                  <a:lnTo>
                    <a:pt x="87" y="313"/>
                  </a:lnTo>
                  <a:lnTo>
                    <a:pt x="87" y="308"/>
                  </a:lnTo>
                  <a:lnTo>
                    <a:pt x="91" y="303"/>
                  </a:lnTo>
                  <a:lnTo>
                    <a:pt x="96" y="303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15" y="293"/>
                  </a:lnTo>
                  <a:lnTo>
                    <a:pt x="120" y="293"/>
                  </a:lnTo>
                  <a:lnTo>
                    <a:pt x="130" y="288"/>
                  </a:lnTo>
                  <a:lnTo>
                    <a:pt x="135" y="288"/>
                  </a:lnTo>
                  <a:lnTo>
                    <a:pt x="144" y="288"/>
                  </a:lnTo>
                  <a:lnTo>
                    <a:pt x="149" y="288"/>
                  </a:lnTo>
                  <a:lnTo>
                    <a:pt x="187" y="237"/>
                  </a:lnTo>
                  <a:lnTo>
                    <a:pt x="211" y="237"/>
                  </a:lnTo>
                  <a:lnTo>
                    <a:pt x="221" y="227"/>
                  </a:lnTo>
                  <a:lnTo>
                    <a:pt x="231" y="222"/>
                  </a:lnTo>
                  <a:lnTo>
                    <a:pt x="240" y="217"/>
                  </a:lnTo>
                  <a:lnTo>
                    <a:pt x="250" y="207"/>
                  </a:lnTo>
                  <a:lnTo>
                    <a:pt x="259" y="202"/>
                  </a:lnTo>
                  <a:lnTo>
                    <a:pt x="269" y="192"/>
                  </a:lnTo>
                  <a:lnTo>
                    <a:pt x="279" y="187"/>
                  </a:lnTo>
                  <a:lnTo>
                    <a:pt x="293" y="182"/>
                  </a:lnTo>
                  <a:lnTo>
                    <a:pt x="303" y="177"/>
                  </a:lnTo>
                  <a:lnTo>
                    <a:pt x="317" y="172"/>
                  </a:lnTo>
                  <a:lnTo>
                    <a:pt x="327" y="172"/>
                  </a:lnTo>
                  <a:lnTo>
                    <a:pt x="341" y="172"/>
                  </a:lnTo>
                  <a:lnTo>
                    <a:pt x="351" y="172"/>
                  </a:lnTo>
                  <a:lnTo>
                    <a:pt x="365" y="172"/>
                  </a:lnTo>
                  <a:lnTo>
                    <a:pt x="379" y="172"/>
                  </a:lnTo>
                  <a:lnTo>
                    <a:pt x="389" y="177"/>
                  </a:lnTo>
                  <a:lnTo>
                    <a:pt x="399" y="182"/>
                  </a:lnTo>
                  <a:lnTo>
                    <a:pt x="403" y="187"/>
                  </a:lnTo>
                  <a:lnTo>
                    <a:pt x="408" y="197"/>
                  </a:lnTo>
                  <a:lnTo>
                    <a:pt x="413" y="202"/>
                  </a:lnTo>
                  <a:lnTo>
                    <a:pt x="418" y="207"/>
                  </a:lnTo>
                  <a:lnTo>
                    <a:pt x="423" y="212"/>
                  </a:lnTo>
                  <a:lnTo>
                    <a:pt x="432" y="217"/>
                  </a:lnTo>
                  <a:lnTo>
                    <a:pt x="437" y="222"/>
                  </a:lnTo>
                  <a:lnTo>
                    <a:pt x="442" y="222"/>
                  </a:lnTo>
                  <a:lnTo>
                    <a:pt x="447" y="222"/>
                  </a:lnTo>
                  <a:lnTo>
                    <a:pt x="451" y="222"/>
                  </a:lnTo>
                  <a:lnTo>
                    <a:pt x="456" y="222"/>
                  </a:lnTo>
                  <a:lnTo>
                    <a:pt x="461" y="222"/>
                  </a:lnTo>
                  <a:lnTo>
                    <a:pt x="466" y="222"/>
                  </a:lnTo>
                  <a:lnTo>
                    <a:pt x="471" y="222"/>
                  </a:lnTo>
                  <a:lnTo>
                    <a:pt x="475" y="222"/>
                  </a:lnTo>
                  <a:lnTo>
                    <a:pt x="480" y="222"/>
                  </a:lnTo>
                  <a:lnTo>
                    <a:pt x="485" y="222"/>
                  </a:lnTo>
                  <a:lnTo>
                    <a:pt x="490" y="222"/>
                  </a:lnTo>
                  <a:lnTo>
                    <a:pt x="495" y="222"/>
                  </a:lnTo>
                  <a:lnTo>
                    <a:pt x="499" y="222"/>
                  </a:lnTo>
                  <a:lnTo>
                    <a:pt x="504" y="222"/>
                  </a:lnTo>
                  <a:lnTo>
                    <a:pt x="514" y="222"/>
                  </a:lnTo>
                  <a:lnTo>
                    <a:pt x="519" y="217"/>
                  </a:lnTo>
                  <a:lnTo>
                    <a:pt x="528" y="217"/>
                  </a:lnTo>
                  <a:lnTo>
                    <a:pt x="533" y="217"/>
                  </a:lnTo>
                  <a:lnTo>
                    <a:pt x="543" y="217"/>
                  </a:lnTo>
                  <a:lnTo>
                    <a:pt x="547" y="217"/>
                  </a:lnTo>
                  <a:lnTo>
                    <a:pt x="557" y="217"/>
                  </a:lnTo>
                  <a:lnTo>
                    <a:pt x="562" y="217"/>
                  </a:lnTo>
                  <a:lnTo>
                    <a:pt x="571" y="217"/>
                  </a:lnTo>
                  <a:lnTo>
                    <a:pt x="576" y="222"/>
                  </a:lnTo>
                  <a:lnTo>
                    <a:pt x="581" y="222"/>
                  </a:lnTo>
                  <a:lnTo>
                    <a:pt x="591" y="222"/>
                  </a:lnTo>
                  <a:lnTo>
                    <a:pt x="595" y="222"/>
                  </a:lnTo>
                  <a:lnTo>
                    <a:pt x="605" y="222"/>
                  </a:lnTo>
                  <a:lnTo>
                    <a:pt x="610" y="222"/>
                  </a:lnTo>
                  <a:lnTo>
                    <a:pt x="619" y="222"/>
                  </a:lnTo>
                  <a:lnTo>
                    <a:pt x="624" y="222"/>
                  </a:lnTo>
                  <a:lnTo>
                    <a:pt x="634" y="192"/>
                  </a:lnTo>
                  <a:lnTo>
                    <a:pt x="629" y="192"/>
                  </a:lnTo>
                  <a:lnTo>
                    <a:pt x="619" y="197"/>
                  </a:lnTo>
                  <a:lnTo>
                    <a:pt x="615" y="197"/>
                  </a:lnTo>
                  <a:lnTo>
                    <a:pt x="605" y="197"/>
                  </a:lnTo>
                  <a:lnTo>
                    <a:pt x="600" y="197"/>
                  </a:lnTo>
                  <a:lnTo>
                    <a:pt x="591" y="197"/>
                  </a:lnTo>
                  <a:lnTo>
                    <a:pt x="586" y="202"/>
                  </a:lnTo>
                  <a:lnTo>
                    <a:pt x="576" y="202"/>
                  </a:lnTo>
                  <a:lnTo>
                    <a:pt x="571" y="202"/>
                  </a:lnTo>
                  <a:lnTo>
                    <a:pt x="562" y="202"/>
                  </a:lnTo>
                  <a:lnTo>
                    <a:pt x="557" y="202"/>
                  </a:lnTo>
                  <a:lnTo>
                    <a:pt x="547" y="202"/>
                  </a:lnTo>
                  <a:lnTo>
                    <a:pt x="543" y="197"/>
                  </a:lnTo>
                  <a:lnTo>
                    <a:pt x="533" y="197"/>
                  </a:lnTo>
                  <a:lnTo>
                    <a:pt x="528" y="197"/>
                  </a:lnTo>
                  <a:lnTo>
                    <a:pt x="519" y="192"/>
                  </a:lnTo>
                  <a:lnTo>
                    <a:pt x="519" y="187"/>
                  </a:lnTo>
                  <a:lnTo>
                    <a:pt x="514" y="187"/>
                  </a:lnTo>
                  <a:lnTo>
                    <a:pt x="514" y="182"/>
                  </a:lnTo>
                  <a:lnTo>
                    <a:pt x="514" y="162"/>
                  </a:lnTo>
                  <a:lnTo>
                    <a:pt x="514" y="146"/>
                  </a:lnTo>
                  <a:lnTo>
                    <a:pt x="519" y="126"/>
                  </a:lnTo>
                  <a:lnTo>
                    <a:pt x="519" y="106"/>
                  </a:lnTo>
                  <a:lnTo>
                    <a:pt x="523" y="91"/>
                  </a:lnTo>
                  <a:lnTo>
                    <a:pt x="523" y="71"/>
                  </a:lnTo>
                  <a:lnTo>
                    <a:pt x="523" y="55"/>
                  </a:lnTo>
                  <a:lnTo>
                    <a:pt x="519" y="40"/>
                  </a:lnTo>
                  <a:lnTo>
                    <a:pt x="519" y="35"/>
                  </a:lnTo>
                  <a:lnTo>
                    <a:pt x="514" y="35"/>
                  </a:lnTo>
                  <a:lnTo>
                    <a:pt x="504" y="35"/>
                  </a:lnTo>
                  <a:lnTo>
                    <a:pt x="499" y="35"/>
                  </a:lnTo>
                  <a:lnTo>
                    <a:pt x="490" y="35"/>
                  </a:lnTo>
                  <a:lnTo>
                    <a:pt x="485" y="35"/>
                  </a:lnTo>
                  <a:lnTo>
                    <a:pt x="475" y="35"/>
                  </a:lnTo>
                  <a:lnTo>
                    <a:pt x="471" y="35"/>
                  </a:lnTo>
                  <a:lnTo>
                    <a:pt x="461" y="35"/>
                  </a:lnTo>
                  <a:lnTo>
                    <a:pt x="456" y="35"/>
                  </a:lnTo>
                  <a:lnTo>
                    <a:pt x="447" y="30"/>
                  </a:lnTo>
                  <a:lnTo>
                    <a:pt x="442" y="30"/>
                  </a:lnTo>
                  <a:lnTo>
                    <a:pt x="432" y="30"/>
                  </a:lnTo>
                  <a:lnTo>
                    <a:pt x="427" y="30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3" y="25"/>
                  </a:lnTo>
                  <a:lnTo>
                    <a:pt x="399" y="20"/>
                  </a:lnTo>
                  <a:lnTo>
                    <a:pt x="389" y="20"/>
                  </a:lnTo>
                  <a:lnTo>
                    <a:pt x="379" y="15"/>
                  </a:lnTo>
                  <a:lnTo>
                    <a:pt x="370" y="15"/>
                  </a:lnTo>
                  <a:lnTo>
                    <a:pt x="360" y="10"/>
                  </a:lnTo>
                  <a:lnTo>
                    <a:pt x="351" y="10"/>
                  </a:lnTo>
                  <a:lnTo>
                    <a:pt x="341" y="5"/>
                  </a:lnTo>
                  <a:lnTo>
                    <a:pt x="331" y="5"/>
                  </a:lnTo>
                  <a:lnTo>
                    <a:pt x="322" y="5"/>
                  </a:lnTo>
                  <a:lnTo>
                    <a:pt x="312" y="5"/>
                  </a:lnTo>
                  <a:lnTo>
                    <a:pt x="303" y="5"/>
                  </a:lnTo>
                  <a:lnTo>
                    <a:pt x="293" y="5"/>
                  </a:lnTo>
                  <a:lnTo>
                    <a:pt x="283" y="5"/>
                  </a:lnTo>
                  <a:lnTo>
                    <a:pt x="274" y="5"/>
                  </a:lnTo>
                  <a:lnTo>
                    <a:pt x="264" y="5"/>
                  </a:lnTo>
                  <a:lnTo>
                    <a:pt x="255" y="10"/>
                  </a:lnTo>
                  <a:lnTo>
                    <a:pt x="245" y="10"/>
                  </a:lnTo>
                  <a:lnTo>
                    <a:pt x="235" y="10"/>
                  </a:lnTo>
                  <a:lnTo>
                    <a:pt x="226" y="10"/>
                  </a:lnTo>
                  <a:lnTo>
                    <a:pt x="216" y="10"/>
                  </a:lnTo>
                  <a:lnTo>
                    <a:pt x="207" y="10"/>
                  </a:lnTo>
                  <a:lnTo>
                    <a:pt x="197" y="10"/>
                  </a:lnTo>
                  <a:lnTo>
                    <a:pt x="187" y="15"/>
                  </a:lnTo>
                  <a:lnTo>
                    <a:pt x="178" y="15"/>
                  </a:lnTo>
                  <a:lnTo>
                    <a:pt x="168" y="15"/>
                  </a:lnTo>
                  <a:lnTo>
                    <a:pt x="159" y="1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5" y="10"/>
                  </a:lnTo>
                  <a:lnTo>
                    <a:pt x="125" y="5"/>
                  </a:lnTo>
                  <a:lnTo>
                    <a:pt x="115" y="5"/>
                  </a:lnTo>
                  <a:lnTo>
                    <a:pt x="111" y="0"/>
                  </a:lnTo>
                  <a:lnTo>
                    <a:pt x="96" y="20"/>
                  </a:lnTo>
                  <a:lnTo>
                    <a:pt x="87" y="35"/>
                  </a:lnTo>
                  <a:lnTo>
                    <a:pt x="77" y="55"/>
                  </a:lnTo>
                  <a:lnTo>
                    <a:pt x="67" y="76"/>
                  </a:lnTo>
                  <a:lnTo>
                    <a:pt x="58" y="91"/>
                  </a:lnTo>
                  <a:lnTo>
                    <a:pt x="48" y="111"/>
                  </a:lnTo>
                  <a:lnTo>
                    <a:pt x="39" y="131"/>
                  </a:lnTo>
                  <a:lnTo>
                    <a:pt x="34" y="151"/>
                  </a:lnTo>
                  <a:lnTo>
                    <a:pt x="29" y="172"/>
                  </a:lnTo>
                  <a:lnTo>
                    <a:pt x="19" y="192"/>
                  </a:lnTo>
                  <a:lnTo>
                    <a:pt x="19" y="212"/>
                  </a:lnTo>
                  <a:lnTo>
                    <a:pt x="10" y="232"/>
                  </a:lnTo>
                  <a:lnTo>
                    <a:pt x="10" y="258"/>
                  </a:lnTo>
                  <a:lnTo>
                    <a:pt x="5" y="278"/>
                  </a:lnTo>
                  <a:lnTo>
                    <a:pt x="5" y="303"/>
                  </a:lnTo>
                  <a:lnTo>
                    <a:pt x="0" y="323"/>
                  </a:lnTo>
                  <a:lnTo>
                    <a:pt x="10" y="328"/>
                  </a:lnTo>
                  <a:lnTo>
                    <a:pt x="15" y="328"/>
                  </a:lnTo>
                  <a:lnTo>
                    <a:pt x="24" y="328"/>
                  </a:lnTo>
                  <a:lnTo>
                    <a:pt x="29" y="328"/>
                  </a:lnTo>
                  <a:lnTo>
                    <a:pt x="34" y="333"/>
                  </a:lnTo>
                  <a:lnTo>
                    <a:pt x="43" y="333"/>
                  </a:lnTo>
                  <a:lnTo>
                    <a:pt x="48" y="339"/>
                  </a:lnTo>
                  <a:lnTo>
                    <a:pt x="53" y="339"/>
                  </a:lnTo>
                  <a:lnTo>
                    <a:pt x="58" y="344"/>
                  </a:lnTo>
                  <a:lnTo>
                    <a:pt x="63" y="3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0" name="Freeform 53"/>
            <p:cNvSpPr>
              <a:spLocks/>
            </p:cNvSpPr>
            <p:nvPr/>
          </p:nvSpPr>
          <p:spPr bwMode="auto">
            <a:xfrm>
              <a:off x="2095" y="2051"/>
              <a:ext cx="510" cy="288"/>
            </a:xfrm>
            <a:custGeom>
              <a:avLst/>
              <a:gdLst>
                <a:gd name="T0" fmla="*/ 67 w 629"/>
                <a:gd name="T1" fmla="*/ 344 h 344"/>
                <a:gd name="T2" fmla="*/ 77 w 629"/>
                <a:gd name="T3" fmla="*/ 334 h 344"/>
                <a:gd name="T4" fmla="*/ 81 w 629"/>
                <a:gd name="T5" fmla="*/ 318 h 344"/>
                <a:gd name="T6" fmla="*/ 86 w 629"/>
                <a:gd name="T7" fmla="*/ 303 h 344"/>
                <a:gd name="T8" fmla="*/ 105 w 629"/>
                <a:gd name="T9" fmla="*/ 298 h 344"/>
                <a:gd name="T10" fmla="*/ 125 w 629"/>
                <a:gd name="T11" fmla="*/ 288 h 344"/>
                <a:gd name="T12" fmla="*/ 144 w 629"/>
                <a:gd name="T13" fmla="*/ 288 h 344"/>
                <a:gd name="T14" fmla="*/ 216 w 629"/>
                <a:gd name="T15" fmla="*/ 227 h 344"/>
                <a:gd name="T16" fmla="*/ 245 w 629"/>
                <a:gd name="T17" fmla="*/ 207 h 344"/>
                <a:gd name="T18" fmla="*/ 273 w 629"/>
                <a:gd name="T19" fmla="*/ 187 h 344"/>
                <a:gd name="T20" fmla="*/ 312 w 629"/>
                <a:gd name="T21" fmla="*/ 177 h 344"/>
                <a:gd name="T22" fmla="*/ 345 w 629"/>
                <a:gd name="T23" fmla="*/ 172 h 344"/>
                <a:gd name="T24" fmla="*/ 389 w 629"/>
                <a:gd name="T25" fmla="*/ 177 h 344"/>
                <a:gd name="T26" fmla="*/ 403 w 629"/>
                <a:gd name="T27" fmla="*/ 197 h 344"/>
                <a:gd name="T28" fmla="*/ 417 w 629"/>
                <a:gd name="T29" fmla="*/ 212 h 344"/>
                <a:gd name="T30" fmla="*/ 437 w 629"/>
                <a:gd name="T31" fmla="*/ 222 h 344"/>
                <a:gd name="T32" fmla="*/ 451 w 629"/>
                <a:gd name="T33" fmla="*/ 222 h 344"/>
                <a:gd name="T34" fmla="*/ 465 w 629"/>
                <a:gd name="T35" fmla="*/ 222 h 344"/>
                <a:gd name="T36" fmla="*/ 480 w 629"/>
                <a:gd name="T37" fmla="*/ 222 h 344"/>
                <a:gd name="T38" fmla="*/ 494 w 629"/>
                <a:gd name="T39" fmla="*/ 222 h 344"/>
                <a:gd name="T40" fmla="*/ 518 w 629"/>
                <a:gd name="T41" fmla="*/ 217 h 344"/>
                <a:gd name="T42" fmla="*/ 542 w 629"/>
                <a:gd name="T43" fmla="*/ 217 h 344"/>
                <a:gd name="T44" fmla="*/ 561 w 629"/>
                <a:gd name="T45" fmla="*/ 217 h 344"/>
                <a:gd name="T46" fmla="*/ 585 w 629"/>
                <a:gd name="T47" fmla="*/ 222 h 344"/>
                <a:gd name="T48" fmla="*/ 605 w 629"/>
                <a:gd name="T49" fmla="*/ 222 h 344"/>
                <a:gd name="T50" fmla="*/ 629 w 629"/>
                <a:gd name="T51" fmla="*/ 192 h 344"/>
                <a:gd name="T52" fmla="*/ 609 w 629"/>
                <a:gd name="T53" fmla="*/ 197 h 344"/>
                <a:gd name="T54" fmla="*/ 585 w 629"/>
                <a:gd name="T55" fmla="*/ 202 h 344"/>
                <a:gd name="T56" fmla="*/ 561 w 629"/>
                <a:gd name="T57" fmla="*/ 202 h 344"/>
                <a:gd name="T58" fmla="*/ 542 w 629"/>
                <a:gd name="T59" fmla="*/ 202 h 344"/>
                <a:gd name="T60" fmla="*/ 523 w 629"/>
                <a:gd name="T61" fmla="*/ 197 h 344"/>
                <a:gd name="T62" fmla="*/ 509 w 629"/>
                <a:gd name="T63" fmla="*/ 182 h 344"/>
                <a:gd name="T64" fmla="*/ 513 w 629"/>
                <a:gd name="T65" fmla="*/ 126 h 344"/>
                <a:gd name="T66" fmla="*/ 518 w 629"/>
                <a:gd name="T67" fmla="*/ 71 h 344"/>
                <a:gd name="T68" fmla="*/ 504 w 629"/>
                <a:gd name="T69" fmla="*/ 35 h 344"/>
                <a:gd name="T70" fmla="*/ 485 w 629"/>
                <a:gd name="T71" fmla="*/ 35 h 344"/>
                <a:gd name="T72" fmla="*/ 465 w 629"/>
                <a:gd name="T73" fmla="*/ 30 h 344"/>
                <a:gd name="T74" fmla="*/ 441 w 629"/>
                <a:gd name="T75" fmla="*/ 30 h 344"/>
                <a:gd name="T76" fmla="*/ 422 w 629"/>
                <a:gd name="T77" fmla="*/ 30 h 344"/>
                <a:gd name="T78" fmla="*/ 398 w 629"/>
                <a:gd name="T79" fmla="*/ 25 h 344"/>
                <a:gd name="T80" fmla="*/ 374 w 629"/>
                <a:gd name="T81" fmla="*/ 15 h 344"/>
                <a:gd name="T82" fmla="*/ 345 w 629"/>
                <a:gd name="T83" fmla="*/ 10 h 344"/>
                <a:gd name="T84" fmla="*/ 317 w 629"/>
                <a:gd name="T85" fmla="*/ 5 h 344"/>
                <a:gd name="T86" fmla="*/ 288 w 629"/>
                <a:gd name="T87" fmla="*/ 5 h 344"/>
                <a:gd name="T88" fmla="*/ 259 w 629"/>
                <a:gd name="T89" fmla="*/ 5 h 344"/>
                <a:gd name="T90" fmla="*/ 230 w 629"/>
                <a:gd name="T91" fmla="*/ 10 h 344"/>
                <a:gd name="T92" fmla="*/ 201 w 629"/>
                <a:gd name="T93" fmla="*/ 10 h 344"/>
                <a:gd name="T94" fmla="*/ 173 w 629"/>
                <a:gd name="T95" fmla="*/ 10 h 344"/>
                <a:gd name="T96" fmla="*/ 149 w 629"/>
                <a:gd name="T97" fmla="*/ 10 h 344"/>
                <a:gd name="T98" fmla="*/ 120 w 629"/>
                <a:gd name="T99" fmla="*/ 5 h 344"/>
                <a:gd name="T100" fmla="*/ 91 w 629"/>
                <a:gd name="T101" fmla="*/ 20 h 344"/>
                <a:gd name="T102" fmla="*/ 62 w 629"/>
                <a:gd name="T103" fmla="*/ 71 h 344"/>
                <a:gd name="T104" fmla="*/ 33 w 629"/>
                <a:gd name="T105" fmla="*/ 131 h 344"/>
                <a:gd name="T106" fmla="*/ 19 w 629"/>
                <a:gd name="T107" fmla="*/ 192 h 344"/>
                <a:gd name="T108" fmla="*/ 5 w 629"/>
                <a:gd name="T109" fmla="*/ 258 h 344"/>
                <a:gd name="T110" fmla="*/ 0 w 629"/>
                <a:gd name="T111" fmla="*/ 323 h 344"/>
                <a:gd name="T112" fmla="*/ 19 w 629"/>
                <a:gd name="T113" fmla="*/ 328 h 344"/>
                <a:gd name="T114" fmla="*/ 38 w 629"/>
                <a:gd name="T115" fmla="*/ 334 h 344"/>
                <a:gd name="T116" fmla="*/ 53 w 629"/>
                <a:gd name="T11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9" h="344">
                  <a:moveTo>
                    <a:pt x="57" y="344"/>
                  </a:moveTo>
                  <a:lnTo>
                    <a:pt x="62" y="344"/>
                  </a:lnTo>
                  <a:lnTo>
                    <a:pt x="67" y="344"/>
                  </a:lnTo>
                  <a:lnTo>
                    <a:pt x="72" y="339"/>
                  </a:lnTo>
                  <a:lnTo>
                    <a:pt x="77" y="339"/>
                  </a:lnTo>
                  <a:lnTo>
                    <a:pt x="77" y="334"/>
                  </a:lnTo>
                  <a:lnTo>
                    <a:pt x="77" y="328"/>
                  </a:lnTo>
                  <a:lnTo>
                    <a:pt x="81" y="323"/>
                  </a:lnTo>
                  <a:lnTo>
                    <a:pt x="81" y="318"/>
                  </a:lnTo>
                  <a:lnTo>
                    <a:pt x="81" y="313"/>
                  </a:lnTo>
                  <a:lnTo>
                    <a:pt x="81" y="308"/>
                  </a:lnTo>
                  <a:lnTo>
                    <a:pt x="86" y="303"/>
                  </a:lnTo>
                  <a:lnTo>
                    <a:pt x="91" y="303"/>
                  </a:lnTo>
                  <a:lnTo>
                    <a:pt x="96" y="298"/>
                  </a:lnTo>
                  <a:lnTo>
                    <a:pt x="105" y="298"/>
                  </a:lnTo>
                  <a:lnTo>
                    <a:pt x="110" y="293"/>
                  </a:lnTo>
                  <a:lnTo>
                    <a:pt x="115" y="293"/>
                  </a:lnTo>
                  <a:lnTo>
                    <a:pt x="125" y="288"/>
                  </a:lnTo>
                  <a:lnTo>
                    <a:pt x="134" y="288"/>
                  </a:lnTo>
                  <a:lnTo>
                    <a:pt x="139" y="288"/>
                  </a:lnTo>
                  <a:lnTo>
                    <a:pt x="144" y="288"/>
                  </a:lnTo>
                  <a:lnTo>
                    <a:pt x="182" y="237"/>
                  </a:lnTo>
                  <a:lnTo>
                    <a:pt x="206" y="237"/>
                  </a:lnTo>
                  <a:lnTo>
                    <a:pt x="216" y="227"/>
                  </a:lnTo>
                  <a:lnTo>
                    <a:pt x="225" y="222"/>
                  </a:lnTo>
                  <a:lnTo>
                    <a:pt x="235" y="212"/>
                  </a:lnTo>
                  <a:lnTo>
                    <a:pt x="245" y="207"/>
                  </a:lnTo>
                  <a:lnTo>
                    <a:pt x="254" y="202"/>
                  </a:lnTo>
                  <a:lnTo>
                    <a:pt x="264" y="192"/>
                  </a:lnTo>
                  <a:lnTo>
                    <a:pt x="273" y="187"/>
                  </a:lnTo>
                  <a:lnTo>
                    <a:pt x="288" y="182"/>
                  </a:lnTo>
                  <a:lnTo>
                    <a:pt x="297" y="177"/>
                  </a:lnTo>
                  <a:lnTo>
                    <a:pt x="312" y="177"/>
                  </a:lnTo>
                  <a:lnTo>
                    <a:pt x="321" y="172"/>
                  </a:lnTo>
                  <a:lnTo>
                    <a:pt x="336" y="172"/>
                  </a:lnTo>
                  <a:lnTo>
                    <a:pt x="345" y="172"/>
                  </a:lnTo>
                  <a:lnTo>
                    <a:pt x="360" y="172"/>
                  </a:lnTo>
                  <a:lnTo>
                    <a:pt x="374" y="172"/>
                  </a:lnTo>
                  <a:lnTo>
                    <a:pt x="389" y="177"/>
                  </a:lnTo>
                  <a:lnTo>
                    <a:pt x="393" y="182"/>
                  </a:lnTo>
                  <a:lnTo>
                    <a:pt x="398" y="192"/>
                  </a:lnTo>
                  <a:lnTo>
                    <a:pt x="403" y="197"/>
                  </a:lnTo>
                  <a:lnTo>
                    <a:pt x="408" y="202"/>
                  </a:lnTo>
                  <a:lnTo>
                    <a:pt x="413" y="207"/>
                  </a:lnTo>
                  <a:lnTo>
                    <a:pt x="417" y="212"/>
                  </a:lnTo>
                  <a:lnTo>
                    <a:pt x="427" y="217"/>
                  </a:lnTo>
                  <a:lnTo>
                    <a:pt x="432" y="222"/>
                  </a:lnTo>
                  <a:lnTo>
                    <a:pt x="437" y="222"/>
                  </a:lnTo>
                  <a:lnTo>
                    <a:pt x="441" y="222"/>
                  </a:lnTo>
                  <a:lnTo>
                    <a:pt x="446" y="222"/>
                  </a:lnTo>
                  <a:lnTo>
                    <a:pt x="451" y="222"/>
                  </a:lnTo>
                  <a:lnTo>
                    <a:pt x="456" y="222"/>
                  </a:lnTo>
                  <a:lnTo>
                    <a:pt x="461" y="222"/>
                  </a:lnTo>
                  <a:lnTo>
                    <a:pt x="465" y="222"/>
                  </a:lnTo>
                  <a:lnTo>
                    <a:pt x="470" y="222"/>
                  </a:lnTo>
                  <a:lnTo>
                    <a:pt x="475" y="222"/>
                  </a:lnTo>
                  <a:lnTo>
                    <a:pt x="480" y="222"/>
                  </a:lnTo>
                  <a:lnTo>
                    <a:pt x="485" y="222"/>
                  </a:lnTo>
                  <a:lnTo>
                    <a:pt x="489" y="222"/>
                  </a:lnTo>
                  <a:lnTo>
                    <a:pt x="494" y="222"/>
                  </a:lnTo>
                  <a:lnTo>
                    <a:pt x="504" y="222"/>
                  </a:lnTo>
                  <a:lnTo>
                    <a:pt x="513" y="217"/>
                  </a:lnTo>
                  <a:lnTo>
                    <a:pt x="518" y="217"/>
                  </a:lnTo>
                  <a:lnTo>
                    <a:pt x="528" y="217"/>
                  </a:lnTo>
                  <a:lnTo>
                    <a:pt x="537" y="217"/>
                  </a:lnTo>
                  <a:lnTo>
                    <a:pt x="542" y="217"/>
                  </a:lnTo>
                  <a:lnTo>
                    <a:pt x="552" y="217"/>
                  </a:lnTo>
                  <a:lnTo>
                    <a:pt x="557" y="217"/>
                  </a:lnTo>
                  <a:lnTo>
                    <a:pt x="561" y="217"/>
                  </a:lnTo>
                  <a:lnTo>
                    <a:pt x="571" y="222"/>
                  </a:lnTo>
                  <a:lnTo>
                    <a:pt x="576" y="222"/>
                  </a:lnTo>
                  <a:lnTo>
                    <a:pt x="585" y="222"/>
                  </a:lnTo>
                  <a:lnTo>
                    <a:pt x="590" y="222"/>
                  </a:lnTo>
                  <a:lnTo>
                    <a:pt x="600" y="222"/>
                  </a:lnTo>
                  <a:lnTo>
                    <a:pt x="605" y="222"/>
                  </a:lnTo>
                  <a:lnTo>
                    <a:pt x="614" y="222"/>
                  </a:lnTo>
                  <a:lnTo>
                    <a:pt x="619" y="222"/>
                  </a:lnTo>
                  <a:lnTo>
                    <a:pt x="629" y="192"/>
                  </a:lnTo>
                  <a:lnTo>
                    <a:pt x="624" y="192"/>
                  </a:lnTo>
                  <a:lnTo>
                    <a:pt x="614" y="197"/>
                  </a:lnTo>
                  <a:lnTo>
                    <a:pt x="609" y="197"/>
                  </a:lnTo>
                  <a:lnTo>
                    <a:pt x="600" y="197"/>
                  </a:lnTo>
                  <a:lnTo>
                    <a:pt x="595" y="197"/>
                  </a:lnTo>
                  <a:lnTo>
                    <a:pt x="585" y="202"/>
                  </a:lnTo>
                  <a:lnTo>
                    <a:pt x="576" y="202"/>
                  </a:lnTo>
                  <a:lnTo>
                    <a:pt x="571" y="202"/>
                  </a:lnTo>
                  <a:lnTo>
                    <a:pt x="561" y="202"/>
                  </a:lnTo>
                  <a:lnTo>
                    <a:pt x="557" y="202"/>
                  </a:lnTo>
                  <a:lnTo>
                    <a:pt x="552" y="202"/>
                  </a:lnTo>
                  <a:lnTo>
                    <a:pt x="542" y="202"/>
                  </a:lnTo>
                  <a:lnTo>
                    <a:pt x="537" y="197"/>
                  </a:lnTo>
                  <a:lnTo>
                    <a:pt x="528" y="197"/>
                  </a:lnTo>
                  <a:lnTo>
                    <a:pt x="523" y="197"/>
                  </a:lnTo>
                  <a:lnTo>
                    <a:pt x="513" y="192"/>
                  </a:lnTo>
                  <a:lnTo>
                    <a:pt x="509" y="187"/>
                  </a:lnTo>
                  <a:lnTo>
                    <a:pt x="509" y="182"/>
                  </a:lnTo>
                  <a:lnTo>
                    <a:pt x="509" y="162"/>
                  </a:lnTo>
                  <a:lnTo>
                    <a:pt x="509" y="146"/>
                  </a:lnTo>
                  <a:lnTo>
                    <a:pt x="513" y="126"/>
                  </a:lnTo>
                  <a:lnTo>
                    <a:pt x="513" y="106"/>
                  </a:lnTo>
                  <a:lnTo>
                    <a:pt x="513" y="91"/>
                  </a:lnTo>
                  <a:lnTo>
                    <a:pt x="518" y="71"/>
                  </a:lnTo>
                  <a:lnTo>
                    <a:pt x="518" y="55"/>
                  </a:lnTo>
                  <a:lnTo>
                    <a:pt x="513" y="35"/>
                  </a:lnTo>
                  <a:lnTo>
                    <a:pt x="504" y="35"/>
                  </a:lnTo>
                  <a:lnTo>
                    <a:pt x="499" y="35"/>
                  </a:lnTo>
                  <a:lnTo>
                    <a:pt x="494" y="35"/>
                  </a:lnTo>
                  <a:lnTo>
                    <a:pt x="485" y="35"/>
                  </a:lnTo>
                  <a:lnTo>
                    <a:pt x="480" y="35"/>
                  </a:lnTo>
                  <a:lnTo>
                    <a:pt x="470" y="35"/>
                  </a:lnTo>
                  <a:lnTo>
                    <a:pt x="465" y="30"/>
                  </a:lnTo>
                  <a:lnTo>
                    <a:pt x="456" y="30"/>
                  </a:lnTo>
                  <a:lnTo>
                    <a:pt x="451" y="30"/>
                  </a:lnTo>
                  <a:lnTo>
                    <a:pt x="441" y="30"/>
                  </a:lnTo>
                  <a:lnTo>
                    <a:pt x="437" y="30"/>
                  </a:lnTo>
                  <a:lnTo>
                    <a:pt x="427" y="30"/>
                  </a:lnTo>
                  <a:lnTo>
                    <a:pt x="422" y="30"/>
                  </a:lnTo>
                  <a:lnTo>
                    <a:pt x="413" y="30"/>
                  </a:lnTo>
                  <a:lnTo>
                    <a:pt x="408" y="25"/>
                  </a:lnTo>
                  <a:lnTo>
                    <a:pt x="398" y="25"/>
                  </a:lnTo>
                  <a:lnTo>
                    <a:pt x="389" y="20"/>
                  </a:lnTo>
                  <a:lnTo>
                    <a:pt x="379" y="20"/>
                  </a:lnTo>
                  <a:lnTo>
                    <a:pt x="374" y="15"/>
                  </a:lnTo>
                  <a:lnTo>
                    <a:pt x="365" y="10"/>
                  </a:lnTo>
                  <a:lnTo>
                    <a:pt x="355" y="10"/>
                  </a:lnTo>
                  <a:lnTo>
                    <a:pt x="345" y="10"/>
                  </a:lnTo>
                  <a:lnTo>
                    <a:pt x="336" y="5"/>
                  </a:lnTo>
                  <a:lnTo>
                    <a:pt x="326" y="5"/>
                  </a:lnTo>
                  <a:lnTo>
                    <a:pt x="317" y="5"/>
                  </a:lnTo>
                  <a:lnTo>
                    <a:pt x="307" y="5"/>
                  </a:lnTo>
                  <a:lnTo>
                    <a:pt x="297" y="5"/>
                  </a:lnTo>
                  <a:lnTo>
                    <a:pt x="288" y="5"/>
                  </a:lnTo>
                  <a:lnTo>
                    <a:pt x="278" y="5"/>
                  </a:lnTo>
                  <a:lnTo>
                    <a:pt x="269" y="5"/>
                  </a:lnTo>
                  <a:lnTo>
                    <a:pt x="259" y="5"/>
                  </a:lnTo>
                  <a:lnTo>
                    <a:pt x="249" y="10"/>
                  </a:lnTo>
                  <a:lnTo>
                    <a:pt x="240" y="10"/>
                  </a:lnTo>
                  <a:lnTo>
                    <a:pt x="230" y="10"/>
                  </a:lnTo>
                  <a:lnTo>
                    <a:pt x="221" y="10"/>
                  </a:lnTo>
                  <a:lnTo>
                    <a:pt x="211" y="10"/>
                  </a:lnTo>
                  <a:lnTo>
                    <a:pt x="201" y="10"/>
                  </a:lnTo>
                  <a:lnTo>
                    <a:pt x="192" y="10"/>
                  </a:lnTo>
                  <a:lnTo>
                    <a:pt x="182" y="10"/>
                  </a:lnTo>
                  <a:lnTo>
                    <a:pt x="173" y="10"/>
                  </a:lnTo>
                  <a:lnTo>
                    <a:pt x="163" y="10"/>
                  </a:lnTo>
                  <a:lnTo>
                    <a:pt x="153" y="10"/>
                  </a:lnTo>
                  <a:lnTo>
                    <a:pt x="149" y="10"/>
                  </a:lnTo>
                  <a:lnTo>
                    <a:pt x="139" y="10"/>
                  </a:lnTo>
                  <a:lnTo>
                    <a:pt x="129" y="10"/>
                  </a:lnTo>
                  <a:lnTo>
                    <a:pt x="120" y="5"/>
                  </a:lnTo>
                  <a:lnTo>
                    <a:pt x="110" y="5"/>
                  </a:lnTo>
                  <a:lnTo>
                    <a:pt x="105" y="0"/>
                  </a:lnTo>
                  <a:lnTo>
                    <a:pt x="91" y="20"/>
                  </a:lnTo>
                  <a:lnTo>
                    <a:pt x="81" y="35"/>
                  </a:lnTo>
                  <a:lnTo>
                    <a:pt x="72" y="55"/>
                  </a:lnTo>
                  <a:lnTo>
                    <a:pt x="62" y="71"/>
                  </a:lnTo>
                  <a:lnTo>
                    <a:pt x="53" y="91"/>
                  </a:lnTo>
                  <a:lnTo>
                    <a:pt x="43" y="111"/>
                  </a:lnTo>
                  <a:lnTo>
                    <a:pt x="33" y="131"/>
                  </a:lnTo>
                  <a:lnTo>
                    <a:pt x="29" y="151"/>
                  </a:lnTo>
                  <a:lnTo>
                    <a:pt x="24" y="172"/>
                  </a:lnTo>
                  <a:lnTo>
                    <a:pt x="19" y="192"/>
                  </a:lnTo>
                  <a:lnTo>
                    <a:pt x="14" y="212"/>
                  </a:lnTo>
                  <a:lnTo>
                    <a:pt x="9" y="237"/>
                  </a:lnTo>
                  <a:lnTo>
                    <a:pt x="5" y="258"/>
                  </a:lnTo>
                  <a:lnTo>
                    <a:pt x="0" y="278"/>
                  </a:lnTo>
                  <a:lnTo>
                    <a:pt x="0" y="303"/>
                  </a:lnTo>
                  <a:lnTo>
                    <a:pt x="0" y="323"/>
                  </a:lnTo>
                  <a:lnTo>
                    <a:pt x="5" y="328"/>
                  </a:lnTo>
                  <a:lnTo>
                    <a:pt x="9" y="328"/>
                  </a:lnTo>
                  <a:lnTo>
                    <a:pt x="19" y="328"/>
                  </a:lnTo>
                  <a:lnTo>
                    <a:pt x="24" y="334"/>
                  </a:lnTo>
                  <a:lnTo>
                    <a:pt x="29" y="334"/>
                  </a:lnTo>
                  <a:lnTo>
                    <a:pt x="38" y="334"/>
                  </a:lnTo>
                  <a:lnTo>
                    <a:pt x="43" y="339"/>
                  </a:lnTo>
                  <a:lnTo>
                    <a:pt x="48" y="339"/>
                  </a:lnTo>
                  <a:lnTo>
                    <a:pt x="53" y="344"/>
                  </a:lnTo>
                  <a:lnTo>
                    <a:pt x="57" y="3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1" name="Freeform 54"/>
            <p:cNvSpPr>
              <a:spLocks/>
            </p:cNvSpPr>
            <p:nvPr/>
          </p:nvSpPr>
          <p:spPr bwMode="auto">
            <a:xfrm>
              <a:off x="2492" y="1647"/>
              <a:ext cx="599" cy="697"/>
            </a:xfrm>
            <a:custGeom>
              <a:avLst/>
              <a:gdLst>
                <a:gd name="T0" fmla="*/ 495 w 740"/>
                <a:gd name="T1" fmla="*/ 809 h 830"/>
                <a:gd name="T2" fmla="*/ 514 w 740"/>
                <a:gd name="T3" fmla="*/ 779 h 830"/>
                <a:gd name="T4" fmla="*/ 538 w 740"/>
                <a:gd name="T5" fmla="*/ 749 h 830"/>
                <a:gd name="T6" fmla="*/ 572 w 740"/>
                <a:gd name="T7" fmla="*/ 729 h 830"/>
                <a:gd name="T8" fmla="*/ 600 w 740"/>
                <a:gd name="T9" fmla="*/ 713 h 830"/>
                <a:gd name="T10" fmla="*/ 600 w 740"/>
                <a:gd name="T11" fmla="*/ 688 h 830"/>
                <a:gd name="T12" fmla="*/ 620 w 740"/>
                <a:gd name="T13" fmla="*/ 673 h 830"/>
                <a:gd name="T14" fmla="*/ 644 w 740"/>
                <a:gd name="T15" fmla="*/ 658 h 830"/>
                <a:gd name="T16" fmla="*/ 639 w 740"/>
                <a:gd name="T17" fmla="*/ 481 h 830"/>
                <a:gd name="T18" fmla="*/ 648 w 740"/>
                <a:gd name="T19" fmla="*/ 435 h 830"/>
                <a:gd name="T20" fmla="*/ 672 w 740"/>
                <a:gd name="T21" fmla="*/ 385 h 830"/>
                <a:gd name="T22" fmla="*/ 687 w 740"/>
                <a:gd name="T23" fmla="*/ 334 h 830"/>
                <a:gd name="T24" fmla="*/ 692 w 740"/>
                <a:gd name="T25" fmla="*/ 284 h 830"/>
                <a:gd name="T26" fmla="*/ 682 w 740"/>
                <a:gd name="T27" fmla="*/ 243 h 830"/>
                <a:gd name="T28" fmla="*/ 682 w 740"/>
                <a:gd name="T29" fmla="*/ 208 h 830"/>
                <a:gd name="T30" fmla="*/ 706 w 740"/>
                <a:gd name="T31" fmla="*/ 167 h 830"/>
                <a:gd name="T32" fmla="*/ 730 w 740"/>
                <a:gd name="T33" fmla="*/ 127 h 830"/>
                <a:gd name="T34" fmla="*/ 706 w 740"/>
                <a:gd name="T35" fmla="*/ 81 h 830"/>
                <a:gd name="T36" fmla="*/ 658 w 740"/>
                <a:gd name="T37" fmla="*/ 71 h 830"/>
                <a:gd name="T38" fmla="*/ 615 w 740"/>
                <a:gd name="T39" fmla="*/ 56 h 830"/>
                <a:gd name="T40" fmla="*/ 576 w 740"/>
                <a:gd name="T41" fmla="*/ 26 h 830"/>
                <a:gd name="T42" fmla="*/ 552 w 740"/>
                <a:gd name="T43" fmla="*/ 6 h 830"/>
                <a:gd name="T44" fmla="*/ 538 w 740"/>
                <a:gd name="T45" fmla="*/ 21 h 830"/>
                <a:gd name="T46" fmla="*/ 519 w 740"/>
                <a:gd name="T47" fmla="*/ 31 h 830"/>
                <a:gd name="T48" fmla="*/ 500 w 740"/>
                <a:gd name="T49" fmla="*/ 36 h 830"/>
                <a:gd name="T50" fmla="*/ 485 w 740"/>
                <a:gd name="T51" fmla="*/ 51 h 830"/>
                <a:gd name="T52" fmla="*/ 466 w 740"/>
                <a:gd name="T53" fmla="*/ 61 h 830"/>
                <a:gd name="T54" fmla="*/ 447 w 740"/>
                <a:gd name="T55" fmla="*/ 71 h 830"/>
                <a:gd name="T56" fmla="*/ 423 w 740"/>
                <a:gd name="T57" fmla="*/ 86 h 830"/>
                <a:gd name="T58" fmla="*/ 404 w 740"/>
                <a:gd name="T59" fmla="*/ 92 h 830"/>
                <a:gd name="T60" fmla="*/ 384 w 740"/>
                <a:gd name="T61" fmla="*/ 102 h 830"/>
                <a:gd name="T62" fmla="*/ 370 w 740"/>
                <a:gd name="T63" fmla="*/ 117 h 830"/>
                <a:gd name="T64" fmla="*/ 346 w 740"/>
                <a:gd name="T65" fmla="*/ 112 h 830"/>
                <a:gd name="T66" fmla="*/ 322 w 740"/>
                <a:gd name="T67" fmla="*/ 107 h 830"/>
                <a:gd name="T68" fmla="*/ 274 w 740"/>
                <a:gd name="T69" fmla="*/ 142 h 830"/>
                <a:gd name="T70" fmla="*/ 245 w 740"/>
                <a:gd name="T71" fmla="*/ 132 h 830"/>
                <a:gd name="T72" fmla="*/ 149 w 740"/>
                <a:gd name="T73" fmla="*/ 263 h 830"/>
                <a:gd name="T74" fmla="*/ 106 w 740"/>
                <a:gd name="T75" fmla="*/ 258 h 830"/>
                <a:gd name="T76" fmla="*/ 63 w 740"/>
                <a:gd name="T77" fmla="*/ 243 h 830"/>
                <a:gd name="T78" fmla="*/ 20 w 740"/>
                <a:gd name="T79" fmla="*/ 233 h 830"/>
                <a:gd name="T80" fmla="*/ 0 w 740"/>
                <a:gd name="T81" fmla="*/ 268 h 830"/>
                <a:gd name="T82" fmla="*/ 20 w 740"/>
                <a:gd name="T83" fmla="*/ 324 h 830"/>
                <a:gd name="T84" fmla="*/ 15 w 740"/>
                <a:gd name="T85" fmla="*/ 380 h 830"/>
                <a:gd name="T86" fmla="*/ 20 w 740"/>
                <a:gd name="T87" fmla="*/ 420 h 830"/>
                <a:gd name="T88" fmla="*/ 44 w 740"/>
                <a:gd name="T89" fmla="*/ 445 h 830"/>
                <a:gd name="T90" fmla="*/ 72 w 740"/>
                <a:gd name="T91" fmla="*/ 445 h 830"/>
                <a:gd name="T92" fmla="*/ 92 w 740"/>
                <a:gd name="T93" fmla="*/ 456 h 830"/>
                <a:gd name="T94" fmla="*/ 87 w 740"/>
                <a:gd name="T95" fmla="*/ 506 h 830"/>
                <a:gd name="T96" fmla="*/ 53 w 740"/>
                <a:gd name="T97" fmla="*/ 572 h 830"/>
                <a:gd name="T98" fmla="*/ 48 w 740"/>
                <a:gd name="T99" fmla="*/ 643 h 830"/>
                <a:gd name="T100" fmla="*/ 63 w 740"/>
                <a:gd name="T101" fmla="*/ 663 h 830"/>
                <a:gd name="T102" fmla="*/ 87 w 740"/>
                <a:gd name="T103" fmla="*/ 663 h 830"/>
                <a:gd name="T104" fmla="*/ 106 w 740"/>
                <a:gd name="T105" fmla="*/ 658 h 830"/>
                <a:gd name="T106" fmla="*/ 125 w 740"/>
                <a:gd name="T107" fmla="*/ 658 h 830"/>
                <a:gd name="T108" fmla="*/ 144 w 740"/>
                <a:gd name="T109" fmla="*/ 658 h 830"/>
                <a:gd name="T110" fmla="*/ 164 w 740"/>
                <a:gd name="T111" fmla="*/ 658 h 830"/>
                <a:gd name="T112" fmla="*/ 168 w 740"/>
                <a:gd name="T113" fmla="*/ 678 h 830"/>
                <a:gd name="T114" fmla="*/ 188 w 740"/>
                <a:gd name="T115" fmla="*/ 683 h 830"/>
                <a:gd name="T116" fmla="*/ 212 w 740"/>
                <a:gd name="T117" fmla="*/ 688 h 830"/>
                <a:gd name="T118" fmla="*/ 240 w 740"/>
                <a:gd name="T119" fmla="*/ 698 h 830"/>
                <a:gd name="T120" fmla="*/ 260 w 740"/>
                <a:gd name="T121" fmla="*/ 718 h 830"/>
                <a:gd name="T122" fmla="*/ 269 w 740"/>
                <a:gd name="T123" fmla="*/ 749 h 830"/>
                <a:gd name="T124" fmla="*/ 461 w 740"/>
                <a:gd name="T125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830">
                  <a:moveTo>
                    <a:pt x="461" y="830"/>
                  </a:moveTo>
                  <a:lnTo>
                    <a:pt x="485" y="830"/>
                  </a:lnTo>
                  <a:lnTo>
                    <a:pt x="490" y="820"/>
                  </a:lnTo>
                  <a:lnTo>
                    <a:pt x="495" y="809"/>
                  </a:lnTo>
                  <a:lnTo>
                    <a:pt x="500" y="804"/>
                  </a:lnTo>
                  <a:lnTo>
                    <a:pt x="504" y="794"/>
                  </a:lnTo>
                  <a:lnTo>
                    <a:pt x="509" y="784"/>
                  </a:lnTo>
                  <a:lnTo>
                    <a:pt x="514" y="779"/>
                  </a:lnTo>
                  <a:lnTo>
                    <a:pt x="519" y="769"/>
                  </a:lnTo>
                  <a:lnTo>
                    <a:pt x="524" y="764"/>
                  </a:lnTo>
                  <a:lnTo>
                    <a:pt x="533" y="754"/>
                  </a:lnTo>
                  <a:lnTo>
                    <a:pt x="538" y="749"/>
                  </a:lnTo>
                  <a:lnTo>
                    <a:pt x="543" y="744"/>
                  </a:lnTo>
                  <a:lnTo>
                    <a:pt x="552" y="739"/>
                  </a:lnTo>
                  <a:lnTo>
                    <a:pt x="562" y="734"/>
                  </a:lnTo>
                  <a:lnTo>
                    <a:pt x="572" y="729"/>
                  </a:lnTo>
                  <a:lnTo>
                    <a:pt x="586" y="729"/>
                  </a:lnTo>
                  <a:lnTo>
                    <a:pt x="596" y="729"/>
                  </a:lnTo>
                  <a:lnTo>
                    <a:pt x="596" y="718"/>
                  </a:lnTo>
                  <a:lnTo>
                    <a:pt x="600" y="713"/>
                  </a:lnTo>
                  <a:lnTo>
                    <a:pt x="600" y="708"/>
                  </a:lnTo>
                  <a:lnTo>
                    <a:pt x="600" y="698"/>
                  </a:lnTo>
                  <a:lnTo>
                    <a:pt x="600" y="693"/>
                  </a:lnTo>
                  <a:lnTo>
                    <a:pt x="600" y="688"/>
                  </a:lnTo>
                  <a:lnTo>
                    <a:pt x="605" y="683"/>
                  </a:lnTo>
                  <a:lnTo>
                    <a:pt x="610" y="678"/>
                  </a:lnTo>
                  <a:lnTo>
                    <a:pt x="615" y="673"/>
                  </a:lnTo>
                  <a:lnTo>
                    <a:pt x="620" y="673"/>
                  </a:lnTo>
                  <a:lnTo>
                    <a:pt x="624" y="668"/>
                  </a:lnTo>
                  <a:lnTo>
                    <a:pt x="634" y="663"/>
                  </a:lnTo>
                  <a:lnTo>
                    <a:pt x="639" y="663"/>
                  </a:lnTo>
                  <a:lnTo>
                    <a:pt x="644" y="658"/>
                  </a:lnTo>
                  <a:lnTo>
                    <a:pt x="648" y="658"/>
                  </a:lnTo>
                  <a:lnTo>
                    <a:pt x="648" y="653"/>
                  </a:lnTo>
                  <a:lnTo>
                    <a:pt x="672" y="516"/>
                  </a:lnTo>
                  <a:lnTo>
                    <a:pt x="639" y="481"/>
                  </a:lnTo>
                  <a:lnTo>
                    <a:pt x="634" y="466"/>
                  </a:lnTo>
                  <a:lnTo>
                    <a:pt x="639" y="456"/>
                  </a:lnTo>
                  <a:lnTo>
                    <a:pt x="644" y="445"/>
                  </a:lnTo>
                  <a:lnTo>
                    <a:pt x="648" y="435"/>
                  </a:lnTo>
                  <a:lnTo>
                    <a:pt x="658" y="420"/>
                  </a:lnTo>
                  <a:lnTo>
                    <a:pt x="663" y="410"/>
                  </a:lnTo>
                  <a:lnTo>
                    <a:pt x="668" y="400"/>
                  </a:lnTo>
                  <a:lnTo>
                    <a:pt x="672" y="385"/>
                  </a:lnTo>
                  <a:lnTo>
                    <a:pt x="677" y="375"/>
                  </a:lnTo>
                  <a:lnTo>
                    <a:pt x="682" y="359"/>
                  </a:lnTo>
                  <a:lnTo>
                    <a:pt x="682" y="349"/>
                  </a:lnTo>
                  <a:lnTo>
                    <a:pt x="687" y="334"/>
                  </a:lnTo>
                  <a:lnTo>
                    <a:pt x="692" y="324"/>
                  </a:lnTo>
                  <a:lnTo>
                    <a:pt x="692" y="309"/>
                  </a:lnTo>
                  <a:lnTo>
                    <a:pt x="692" y="294"/>
                  </a:lnTo>
                  <a:lnTo>
                    <a:pt x="692" y="284"/>
                  </a:lnTo>
                  <a:lnTo>
                    <a:pt x="692" y="268"/>
                  </a:lnTo>
                  <a:lnTo>
                    <a:pt x="692" y="258"/>
                  </a:lnTo>
                  <a:lnTo>
                    <a:pt x="687" y="253"/>
                  </a:lnTo>
                  <a:lnTo>
                    <a:pt x="682" y="243"/>
                  </a:lnTo>
                  <a:lnTo>
                    <a:pt x="682" y="238"/>
                  </a:lnTo>
                  <a:lnTo>
                    <a:pt x="682" y="228"/>
                  </a:lnTo>
                  <a:lnTo>
                    <a:pt x="682" y="218"/>
                  </a:lnTo>
                  <a:lnTo>
                    <a:pt x="682" y="208"/>
                  </a:lnTo>
                  <a:lnTo>
                    <a:pt x="687" y="203"/>
                  </a:lnTo>
                  <a:lnTo>
                    <a:pt x="692" y="188"/>
                  </a:lnTo>
                  <a:lnTo>
                    <a:pt x="696" y="177"/>
                  </a:lnTo>
                  <a:lnTo>
                    <a:pt x="706" y="167"/>
                  </a:lnTo>
                  <a:lnTo>
                    <a:pt x="711" y="157"/>
                  </a:lnTo>
                  <a:lnTo>
                    <a:pt x="716" y="147"/>
                  </a:lnTo>
                  <a:lnTo>
                    <a:pt x="725" y="137"/>
                  </a:lnTo>
                  <a:lnTo>
                    <a:pt x="730" y="127"/>
                  </a:lnTo>
                  <a:lnTo>
                    <a:pt x="740" y="117"/>
                  </a:lnTo>
                  <a:lnTo>
                    <a:pt x="735" y="86"/>
                  </a:lnTo>
                  <a:lnTo>
                    <a:pt x="720" y="81"/>
                  </a:lnTo>
                  <a:lnTo>
                    <a:pt x="706" y="81"/>
                  </a:lnTo>
                  <a:lnTo>
                    <a:pt x="696" y="81"/>
                  </a:lnTo>
                  <a:lnTo>
                    <a:pt x="682" y="76"/>
                  </a:lnTo>
                  <a:lnTo>
                    <a:pt x="672" y="76"/>
                  </a:lnTo>
                  <a:lnTo>
                    <a:pt x="658" y="71"/>
                  </a:lnTo>
                  <a:lnTo>
                    <a:pt x="648" y="71"/>
                  </a:lnTo>
                  <a:lnTo>
                    <a:pt x="639" y="66"/>
                  </a:lnTo>
                  <a:lnTo>
                    <a:pt x="624" y="61"/>
                  </a:lnTo>
                  <a:lnTo>
                    <a:pt x="615" y="56"/>
                  </a:lnTo>
                  <a:lnTo>
                    <a:pt x="605" y="51"/>
                  </a:lnTo>
                  <a:lnTo>
                    <a:pt x="596" y="41"/>
                  </a:lnTo>
                  <a:lnTo>
                    <a:pt x="586" y="31"/>
                  </a:lnTo>
                  <a:lnTo>
                    <a:pt x="576" y="26"/>
                  </a:lnTo>
                  <a:lnTo>
                    <a:pt x="567" y="11"/>
                  </a:lnTo>
                  <a:lnTo>
                    <a:pt x="562" y="0"/>
                  </a:lnTo>
                  <a:lnTo>
                    <a:pt x="557" y="6"/>
                  </a:lnTo>
                  <a:lnTo>
                    <a:pt x="552" y="6"/>
                  </a:lnTo>
                  <a:lnTo>
                    <a:pt x="548" y="11"/>
                  </a:lnTo>
                  <a:lnTo>
                    <a:pt x="548" y="16"/>
                  </a:lnTo>
                  <a:lnTo>
                    <a:pt x="543" y="16"/>
                  </a:lnTo>
                  <a:lnTo>
                    <a:pt x="538" y="21"/>
                  </a:lnTo>
                  <a:lnTo>
                    <a:pt x="533" y="26"/>
                  </a:lnTo>
                  <a:lnTo>
                    <a:pt x="528" y="26"/>
                  </a:lnTo>
                  <a:lnTo>
                    <a:pt x="524" y="26"/>
                  </a:lnTo>
                  <a:lnTo>
                    <a:pt x="519" y="31"/>
                  </a:lnTo>
                  <a:lnTo>
                    <a:pt x="514" y="31"/>
                  </a:lnTo>
                  <a:lnTo>
                    <a:pt x="509" y="31"/>
                  </a:lnTo>
                  <a:lnTo>
                    <a:pt x="504" y="36"/>
                  </a:lnTo>
                  <a:lnTo>
                    <a:pt x="500" y="36"/>
                  </a:lnTo>
                  <a:lnTo>
                    <a:pt x="495" y="36"/>
                  </a:lnTo>
                  <a:lnTo>
                    <a:pt x="490" y="36"/>
                  </a:lnTo>
                  <a:lnTo>
                    <a:pt x="490" y="41"/>
                  </a:lnTo>
                  <a:lnTo>
                    <a:pt x="485" y="51"/>
                  </a:lnTo>
                  <a:lnTo>
                    <a:pt x="485" y="56"/>
                  </a:lnTo>
                  <a:lnTo>
                    <a:pt x="480" y="61"/>
                  </a:lnTo>
                  <a:lnTo>
                    <a:pt x="476" y="61"/>
                  </a:lnTo>
                  <a:lnTo>
                    <a:pt x="466" y="61"/>
                  </a:lnTo>
                  <a:lnTo>
                    <a:pt x="461" y="66"/>
                  </a:lnTo>
                  <a:lnTo>
                    <a:pt x="456" y="66"/>
                  </a:lnTo>
                  <a:lnTo>
                    <a:pt x="452" y="71"/>
                  </a:lnTo>
                  <a:lnTo>
                    <a:pt x="447" y="71"/>
                  </a:lnTo>
                  <a:lnTo>
                    <a:pt x="442" y="76"/>
                  </a:lnTo>
                  <a:lnTo>
                    <a:pt x="432" y="76"/>
                  </a:lnTo>
                  <a:lnTo>
                    <a:pt x="428" y="86"/>
                  </a:lnTo>
                  <a:lnTo>
                    <a:pt x="423" y="86"/>
                  </a:lnTo>
                  <a:lnTo>
                    <a:pt x="418" y="92"/>
                  </a:lnTo>
                  <a:lnTo>
                    <a:pt x="413" y="92"/>
                  </a:lnTo>
                  <a:lnTo>
                    <a:pt x="408" y="92"/>
                  </a:lnTo>
                  <a:lnTo>
                    <a:pt x="404" y="92"/>
                  </a:lnTo>
                  <a:lnTo>
                    <a:pt x="399" y="97"/>
                  </a:lnTo>
                  <a:lnTo>
                    <a:pt x="394" y="97"/>
                  </a:lnTo>
                  <a:lnTo>
                    <a:pt x="389" y="102"/>
                  </a:lnTo>
                  <a:lnTo>
                    <a:pt x="384" y="102"/>
                  </a:lnTo>
                  <a:lnTo>
                    <a:pt x="380" y="107"/>
                  </a:lnTo>
                  <a:lnTo>
                    <a:pt x="375" y="107"/>
                  </a:lnTo>
                  <a:lnTo>
                    <a:pt x="370" y="112"/>
                  </a:lnTo>
                  <a:lnTo>
                    <a:pt x="370" y="117"/>
                  </a:lnTo>
                  <a:lnTo>
                    <a:pt x="360" y="117"/>
                  </a:lnTo>
                  <a:lnTo>
                    <a:pt x="356" y="112"/>
                  </a:lnTo>
                  <a:lnTo>
                    <a:pt x="351" y="112"/>
                  </a:lnTo>
                  <a:lnTo>
                    <a:pt x="346" y="112"/>
                  </a:lnTo>
                  <a:lnTo>
                    <a:pt x="336" y="112"/>
                  </a:lnTo>
                  <a:lnTo>
                    <a:pt x="332" y="107"/>
                  </a:lnTo>
                  <a:lnTo>
                    <a:pt x="327" y="107"/>
                  </a:lnTo>
                  <a:lnTo>
                    <a:pt x="322" y="107"/>
                  </a:lnTo>
                  <a:lnTo>
                    <a:pt x="298" y="142"/>
                  </a:lnTo>
                  <a:lnTo>
                    <a:pt x="288" y="147"/>
                  </a:lnTo>
                  <a:lnTo>
                    <a:pt x="279" y="147"/>
                  </a:lnTo>
                  <a:lnTo>
                    <a:pt x="274" y="142"/>
                  </a:lnTo>
                  <a:lnTo>
                    <a:pt x="269" y="142"/>
                  </a:lnTo>
                  <a:lnTo>
                    <a:pt x="260" y="137"/>
                  </a:lnTo>
                  <a:lnTo>
                    <a:pt x="255" y="132"/>
                  </a:lnTo>
                  <a:lnTo>
                    <a:pt x="245" y="132"/>
                  </a:lnTo>
                  <a:lnTo>
                    <a:pt x="236" y="132"/>
                  </a:lnTo>
                  <a:lnTo>
                    <a:pt x="168" y="258"/>
                  </a:lnTo>
                  <a:lnTo>
                    <a:pt x="159" y="258"/>
                  </a:lnTo>
                  <a:lnTo>
                    <a:pt x="149" y="263"/>
                  </a:lnTo>
                  <a:lnTo>
                    <a:pt x="135" y="263"/>
                  </a:lnTo>
                  <a:lnTo>
                    <a:pt x="125" y="263"/>
                  </a:lnTo>
                  <a:lnTo>
                    <a:pt x="116" y="258"/>
                  </a:lnTo>
                  <a:lnTo>
                    <a:pt x="106" y="258"/>
                  </a:lnTo>
                  <a:lnTo>
                    <a:pt x="92" y="253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3"/>
                  </a:lnTo>
                  <a:lnTo>
                    <a:pt x="48" y="238"/>
                  </a:lnTo>
                  <a:lnTo>
                    <a:pt x="39" y="238"/>
                  </a:lnTo>
                  <a:lnTo>
                    <a:pt x="29" y="233"/>
                  </a:lnTo>
                  <a:lnTo>
                    <a:pt x="20" y="233"/>
                  </a:lnTo>
                  <a:lnTo>
                    <a:pt x="10" y="233"/>
                  </a:lnTo>
                  <a:lnTo>
                    <a:pt x="0" y="238"/>
                  </a:lnTo>
                  <a:lnTo>
                    <a:pt x="0" y="253"/>
                  </a:lnTo>
                  <a:lnTo>
                    <a:pt x="0" y="268"/>
                  </a:lnTo>
                  <a:lnTo>
                    <a:pt x="5" y="279"/>
                  </a:lnTo>
                  <a:lnTo>
                    <a:pt x="10" y="294"/>
                  </a:lnTo>
                  <a:lnTo>
                    <a:pt x="15" y="309"/>
                  </a:lnTo>
                  <a:lnTo>
                    <a:pt x="20" y="324"/>
                  </a:lnTo>
                  <a:lnTo>
                    <a:pt x="20" y="339"/>
                  </a:lnTo>
                  <a:lnTo>
                    <a:pt x="15" y="354"/>
                  </a:lnTo>
                  <a:lnTo>
                    <a:pt x="15" y="370"/>
                  </a:lnTo>
                  <a:lnTo>
                    <a:pt x="15" y="380"/>
                  </a:lnTo>
                  <a:lnTo>
                    <a:pt x="15" y="390"/>
                  </a:lnTo>
                  <a:lnTo>
                    <a:pt x="15" y="405"/>
                  </a:lnTo>
                  <a:lnTo>
                    <a:pt x="15" y="415"/>
                  </a:lnTo>
                  <a:lnTo>
                    <a:pt x="20" y="420"/>
                  </a:lnTo>
                  <a:lnTo>
                    <a:pt x="24" y="430"/>
                  </a:lnTo>
                  <a:lnTo>
                    <a:pt x="29" y="440"/>
                  </a:lnTo>
                  <a:lnTo>
                    <a:pt x="39" y="440"/>
                  </a:lnTo>
                  <a:lnTo>
                    <a:pt x="44" y="445"/>
                  </a:lnTo>
                  <a:lnTo>
                    <a:pt x="53" y="445"/>
                  </a:lnTo>
                  <a:lnTo>
                    <a:pt x="58" y="445"/>
                  </a:lnTo>
                  <a:lnTo>
                    <a:pt x="63" y="445"/>
                  </a:lnTo>
                  <a:lnTo>
                    <a:pt x="72" y="445"/>
                  </a:lnTo>
                  <a:lnTo>
                    <a:pt x="77" y="445"/>
                  </a:lnTo>
                  <a:lnTo>
                    <a:pt x="82" y="450"/>
                  </a:lnTo>
                  <a:lnTo>
                    <a:pt x="87" y="450"/>
                  </a:lnTo>
                  <a:lnTo>
                    <a:pt x="92" y="456"/>
                  </a:lnTo>
                  <a:lnTo>
                    <a:pt x="96" y="461"/>
                  </a:lnTo>
                  <a:lnTo>
                    <a:pt x="96" y="466"/>
                  </a:lnTo>
                  <a:lnTo>
                    <a:pt x="96" y="496"/>
                  </a:lnTo>
                  <a:lnTo>
                    <a:pt x="87" y="506"/>
                  </a:lnTo>
                  <a:lnTo>
                    <a:pt x="53" y="516"/>
                  </a:lnTo>
                  <a:lnTo>
                    <a:pt x="58" y="536"/>
                  </a:lnTo>
                  <a:lnTo>
                    <a:pt x="58" y="552"/>
                  </a:lnTo>
                  <a:lnTo>
                    <a:pt x="53" y="572"/>
                  </a:lnTo>
                  <a:lnTo>
                    <a:pt x="53" y="587"/>
                  </a:lnTo>
                  <a:lnTo>
                    <a:pt x="53" y="602"/>
                  </a:lnTo>
                  <a:lnTo>
                    <a:pt x="48" y="622"/>
                  </a:lnTo>
                  <a:lnTo>
                    <a:pt x="48" y="643"/>
                  </a:lnTo>
                  <a:lnTo>
                    <a:pt x="48" y="658"/>
                  </a:lnTo>
                  <a:lnTo>
                    <a:pt x="53" y="663"/>
                  </a:lnTo>
                  <a:lnTo>
                    <a:pt x="58" y="663"/>
                  </a:lnTo>
                  <a:lnTo>
                    <a:pt x="63" y="663"/>
                  </a:lnTo>
                  <a:lnTo>
                    <a:pt x="68" y="663"/>
                  </a:lnTo>
                  <a:lnTo>
                    <a:pt x="77" y="663"/>
                  </a:lnTo>
                  <a:lnTo>
                    <a:pt x="82" y="663"/>
                  </a:lnTo>
                  <a:lnTo>
                    <a:pt x="87" y="663"/>
                  </a:lnTo>
                  <a:lnTo>
                    <a:pt x="92" y="663"/>
                  </a:lnTo>
                  <a:lnTo>
                    <a:pt x="96" y="663"/>
                  </a:lnTo>
                  <a:lnTo>
                    <a:pt x="101" y="658"/>
                  </a:lnTo>
                  <a:lnTo>
                    <a:pt x="106" y="658"/>
                  </a:lnTo>
                  <a:lnTo>
                    <a:pt x="111" y="658"/>
                  </a:lnTo>
                  <a:lnTo>
                    <a:pt x="116" y="658"/>
                  </a:lnTo>
                  <a:lnTo>
                    <a:pt x="120" y="658"/>
                  </a:lnTo>
                  <a:lnTo>
                    <a:pt x="125" y="658"/>
                  </a:lnTo>
                  <a:lnTo>
                    <a:pt x="130" y="658"/>
                  </a:lnTo>
                  <a:lnTo>
                    <a:pt x="135" y="658"/>
                  </a:lnTo>
                  <a:lnTo>
                    <a:pt x="140" y="658"/>
                  </a:lnTo>
                  <a:lnTo>
                    <a:pt x="144" y="658"/>
                  </a:lnTo>
                  <a:lnTo>
                    <a:pt x="149" y="658"/>
                  </a:lnTo>
                  <a:lnTo>
                    <a:pt x="154" y="658"/>
                  </a:lnTo>
                  <a:lnTo>
                    <a:pt x="159" y="658"/>
                  </a:lnTo>
                  <a:lnTo>
                    <a:pt x="164" y="658"/>
                  </a:lnTo>
                  <a:lnTo>
                    <a:pt x="168" y="663"/>
                  </a:lnTo>
                  <a:lnTo>
                    <a:pt x="168" y="668"/>
                  </a:lnTo>
                  <a:lnTo>
                    <a:pt x="173" y="668"/>
                  </a:lnTo>
                  <a:lnTo>
                    <a:pt x="168" y="678"/>
                  </a:lnTo>
                  <a:lnTo>
                    <a:pt x="168" y="683"/>
                  </a:lnTo>
                  <a:lnTo>
                    <a:pt x="173" y="683"/>
                  </a:lnTo>
                  <a:lnTo>
                    <a:pt x="178" y="683"/>
                  </a:lnTo>
                  <a:lnTo>
                    <a:pt x="188" y="683"/>
                  </a:lnTo>
                  <a:lnTo>
                    <a:pt x="192" y="683"/>
                  </a:lnTo>
                  <a:lnTo>
                    <a:pt x="202" y="683"/>
                  </a:lnTo>
                  <a:lnTo>
                    <a:pt x="207" y="688"/>
                  </a:lnTo>
                  <a:lnTo>
                    <a:pt x="212" y="688"/>
                  </a:lnTo>
                  <a:lnTo>
                    <a:pt x="221" y="688"/>
                  </a:lnTo>
                  <a:lnTo>
                    <a:pt x="226" y="693"/>
                  </a:lnTo>
                  <a:lnTo>
                    <a:pt x="231" y="693"/>
                  </a:lnTo>
                  <a:lnTo>
                    <a:pt x="240" y="698"/>
                  </a:lnTo>
                  <a:lnTo>
                    <a:pt x="245" y="703"/>
                  </a:lnTo>
                  <a:lnTo>
                    <a:pt x="250" y="708"/>
                  </a:lnTo>
                  <a:lnTo>
                    <a:pt x="255" y="713"/>
                  </a:lnTo>
                  <a:lnTo>
                    <a:pt x="260" y="718"/>
                  </a:lnTo>
                  <a:lnTo>
                    <a:pt x="264" y="724"/>
                  </a:lnTo>
                  <a:lnTo>
                    <a:pt x="269" y="729"/>
                  </a:lnTo>
                  <a:lnTo>
                    <a:pt x="269" y="739"/>
                  </a:lnTo>
                  <a:lnTo>
                    <a:pt x="269" y="749"/>
                  </a:lnTo>
                  <a:lnTo>
                    <a:pt x="269" y="759"/>
                  </a:lnTo>
                  <a:lnTo>
                    <a:pt x="269" y="764"/>
                  </a:lnTo>
                  <a:lnTo>
                    <a:pt x="308" y="825"/>
                  </a:lnTo>
                  <a:lnTo>
                    <a:pt x="461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2" name="Freeform 55"/>
            <p:cNvSpPr>
              <a:spLocks/>
            </p:cNvSpPr>
            <p:nvPr/>
          </p:nvSpPr>
          <p:spPr bwMode="auto">
            <a:xfrm>
              <a:off x="2485" y="1638"/>
              <a:ext cx="598" cy="698"/>
            </a:xfrm>
            <a:custGeom>
              <a:avLst/>
              <a:gdLst>
                <a:gd name="T0" fmla="*/ 494 w 739"/>
                <a:gd name="T1" fmla="*/ 809 h 830"/>
                <a:gd name="T2" fmla="*/ 513 w 739"/>
                <a:gd name="T3" fmla="*/ 779 h 830"/>
                <a:gd name="T4" fmla="*/ 537 w 739"/>
                <a:gd name="T5" fmla="*/ 749 h 830"/>
                <a:gd name="T6" fmla="*/ 571 w 739"/>
                <a:gd name="T7" fmla="*/ 728 h 830"/>
                <a:gd name="T8" fmla="*/ 600 w 739"/>
                <a:gd name="T9" fmla="*/ 713 h 830"/>
                <a:gd name="T10" fmla="*/ 600 w 739"/>
                <a:gd name="T11" fmla="*/ 688 h 830"/>
                <a:gd name="T12" fmla="*/ 619 w 739"/>
                <a:gd name="T13" fmla="*/ 673 h 830"/>
                <a:gd name="T14" fmla="*/ 643 w 739"/>
                <a:gd name="T15" fmla="*/ 658 h 830"/>
                <a:gd name="T16" fmla="*/ 638 w 739"/>
                <a:gd name="T17" fmla="*/ 481 h 830"/>
                <a:gd name="T18" fmla="*/ 648 w 739"/>
                <a:gd name="T19" fmla="*/ 430 h 830"/>
                <a:gd name="T20" fmla="*/ 672 w 739"/>
                <a:gd name="T21" fmla="*/ 385 h 830"/>
                <a:gd name="T22" fmla="*/ 686 w 739"/>
                <a:gd name="T23" fmla="*/ 334 h 830"/>
                <a:gd name="T24" fmla="*/ 691 w 739"/>
                <a:gd name="T25" fmla="*/ 278 h 830"/>
                <a:gd name="T26" fmla="*/ 681 w 739"/>
                <a:gd name="T27" fmla="*/ 243 h 830"/>
                <a:gd name="T28" fmla="*/ 681 w 739"/>
                <a:gd name="T29" fmla="*/ 208 h 830"/>
                <a:gd name="T30" fmla="*/ 705 w 739"/>
                <a:gd name="T31" fmla="*/ 167 h 830"/>
                <a:gd name="T32" fmla="*/ 729 w 739"/>
                <a:gd name="T33" fmla="*/ 127 h 830"/>
                <a:gd name="T34" fmla="*/ 705 w 739"/>
                <a:gd name="T35" fmla="*/ 81 h 830"/>
                <a:gd name="T36" fmla="*/ 657 w 739"/>
                <a:gd name="T37" fmla="*/ 71 h 830"/>
                <a:gd name="T38" fmla="*/ 614 w 739"/>
                <a:gd name="T39" fmla="*/ 56 h 830"/>
                <a:gd name="T40" fmla="*/ 576 w 739"/>
                <a:gd name="T41" fmla="*/ 21 h 830"/>
                <a:gd name="T42" fmla="*/ 552 w 739"/>
                <a:gd name="T43" fmla="*/ 5 h 830"/>
                <a:gd name="T44" fmla="*/ 537 w 739"/>
                <a:gd name="T45" fmla="*/ 21 h 830"/>
                <a:gd name="T46" fmla="*/ 518 w 739"/>
                <a:gd name="T47" fmla="*/ 31 h 830"/>
                <a:gd name="T48" fmla="*/ 499 w 739"/>
                <a:gd name="T49" fmla="*/ 36 h 830"/>
                <a:gd name="T50" fmla="*/ 485 w 739"/>
                <a:gd name="T51" fmla="*/ 46 h 830"/>
                <a:gd name="T52" fmla="*/ 465 w 739"/>
                <a:gd name="T53" fmla="*/ 61 h 830"/>
                <a:gd name="T54" fmla="*/ 446 w 739"/>
                <a:gd name="T55" fmla="*/ 71 h 830"/>
                <a:gd name="T56" fmla="*/ 422 w 739"/>
                <a:gd name="T57" fmla="*/ 86 h 830"/>
                <a:gd name="T58" fmla="*/ 403 w 739"/>
                <a:gd name="T59" fmla="*/ 91 h 830"/>
                <a:gd name="T60" fmla="*/ 389 w 739"/>
                <a:gd name="T61" fmla="*/ 96 h 830"/>
                <a:gd name="T62" fmla="*/ 374 w 739"/>
                <a:gd name="T63" fmla="*/ 107 h 830"/>
                <a:gd name="T64" fmla="*/ 350 w 739"/>
                <a:gd name="T65" fmla="*/ 112 h 830"/>
                <a:gd name="T66" fmla="*/ 326 w 739"/>
                <a:gd name="T67" fmla="*/ 107 h 830"/>
                <a:gd name="T68" fmla="*/ 278 w 739"/>
                <a:gd name="T69" fmla="*/ 147 h 830"/>
                <a:gd name="T70" fmla="*/ 254 w 739"/>
                <a:gd name="T71" fmla="*/ 132 h 830"/>
                <a:gd name="T72" fmla="*/ 158 w 739"/>
                <a:gd name="T73" fmla="*/ 258 h 830"/>
                <a:gd name="T74" fmla="*/ 115 w 739"/>
                <a:gd name="T75" fmla="*/ 258 h 830"/>
                <a:gd name="T76" fmla="*/ 72 w 739"/>
                <a:gd name="T77" fmla="*/ 248 h 830"/>
                <a:gd name="T78" fmla="*/ 29 w 739"/>
                <a:gd name="T79" fmla="*/ 233 h 830"/>
                <a:gd name="T80" fmla="*/ 0 w 739"/>
                <a:gd name="T81" fmla="*/ 253 h 830"/>
                <a:gd name="T82" fmla="*/ 14 w 739"/>
                <a:gd name="T83" fmla="*/ 309 h 830"/>
                <a:gd name="T84" fmla="*/ 14 w 739"/>
                <a:gd name="T85" fmla="*/ 364 h 830"/>
                <a:gd name="T86" fmla="*/ 14 w 739"/>
                <a:gd name="T87" fmla="*/ 415 h 830"/>
                <a:gd name="T88" fmla="*/ 38 w 739"/>
                <a:gd name="T89" fmla="*/ 440 h 830"/>
                <a:gd name="T90" fmla="*/ 62 w 739"/>
                <a:gd name="T91" fmla="*/ 445 h 830"/>
                <a:gd name="T92" fmla="*/ 86 w 739"/>
                <a:gd name="T93" fmla="*/ 450 h 830"/>
                <a:gd name="T94" fmla="*/ 96 w 739"/>
                <a:gd name="T95" fmla="*/ 466 h 830"/>
                <a:gd name="T96" fmla="*/ 57 w 739"/>
                <a:gd name="T97" fmla="*/ 536 h 830"/>
                <a:gd name="T98" fmla="*/ 53 w 739"/>
                <a:gd name="T99" fmla="*/ 602 h 830"/>
                <a:gd name="T100" fmla="*/ 53 w 739"/>
                <a:gd name="T101" fmla="*/ 658 h 830"/>
                <a:gd name="T102" fmla="*/ 72 w 739"/>
                <a:gd name="T103" fmla="*/ 663 h 830"/>
                <a:gd name="T104" fmla="*/ 96 w 739"/>
                <a:gd name="T105" fmla="*/ 663 h 830"/>
                <a:gd name="T106" fmla="*/ 115 w 739"/>
                <a:gd name="T107" fmla="*/ 658 h 830"/>
                <a:gd name="T108" fmla="*/ 134 w 739"/>
                <a:gd name="T109" fmla="*/ 653 h 830"/>
                <a:gd name="T110" fmla="*/ 153 w 739"/>
                <a:gd name="T111" fmla="*/ 653 h 830"/>
                <a:gd name="T112" fmla="*/ 168 w 739"/>
                <a:gd name="T113" fmla="*/ 663 h 830"/>
                <a:gd name="T114" fmla="*/ 173 w 739"/>
                <a:gd name="T115" fmla="*/ 683 h 830"/>
                <a:gd name="T116" fmla="*/ 201 w 739"/>
                <a:gd name="T117" fmla="*/ 683 h 830"/>
                <a:gd name="T118" fmla="*/ 225 w 739"/>
                <a:gd name="T119" fmla="*/ 693 h 830"/>
                <a:gd name="T120" fmla="*/ 249 w 739"/>
                <a:gd name="T121" fmla="*/ 708 h 830"/>
                <a:gd name="T122" fmla="*/ 269 w 739"/>
                <a:gd name="T123" fmla="*/ 728 h 830"/>
                <a:gd name="T124" fmla="*/ 269 w 739"/>
                <a:gd name="T125" fmla="*/ 76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" h="830">
                  <a:moveTo>
                    <a:pt x="461" y="830"/>
                  </a:moveTo>
                  <a:lnTo>
                    <a:pt x="485" y="825"/>
                  </a:lnTo>
                  <a:lnTo>
                    <a:pt x="489" y="819"/>
                  </a:lnTo>
                  <a:lnTo>
                    <a:pt x="494" y="809"/>
                  </a:lnTo>
                  <a:lnTo>
                    <a:pt x="499" y="804"/>
                  </a:lnTo>
                  <a:lnTo>
                    <a:pt x="499" y="794"/>
                  </a:lnTo>
                  <a:lnTo>
                    <a:pt x="509" y="784"/>
                  </a:lnTo>
                  <a:lnTo>
                    <a:pt x="513" y="779"/>
                  </a:lnTo>
                  <a:lnTo>
                    <a:pt x="518" y="769"/>
                  </a:lnTo>
                  <a:lnTo>
                    <a:pt x="523" y="764"/>
                  </a:lnTo>
                  <a:lnTo>
                    <a:pt x="533" y="754"/>
                  </a:lnTo>
                  <a:lnTo>
                    <a:pt x="537" y="749"/>
                  </a:lnTo>
                  <a:lnTo>
                    <a:pt x="542" y="744"/>
                  </a:lnTo>
                  <a:lnTo>
                    <a:pt x="552" y="739"/>
                  </a:lnTo>
                  <a:lnTo>
                    <a:pt x="561" y="734"/>
                  </a:lnTo>
                  <a:lnTo>
                    <a:pt x="571" y="728"/>
                  </a:lnTo>
                  <a:lnTo>
                    <a:pt x="585" y="728"/>
                  </a:lnTo>
                  <a:lnTo>
                    <a:pt x="595" y="728"/>
                  </a:lnTo>
                  <a:lnTo>
                    <a:pt x="595" y="718"/>
                  </a:lnTo>
                  <a:lnTo>
                    <a:pt x="600" y="713"/>
                  </a:lnTo>
                  <a:lnTo>
                    <a:pt x="600" y="708"/>
                  </a:lnTo>
                  <a:lnTo>
                    <a:pt x="600" y="698"/>
                  </a:lnTo>
                  <a:lnTo>
                    <a:pt x="600" y="693"/>
                  </a:lnTo>
                  <a:lnTo>
                    <a:pt x="600" y="688"/>
                  </a:lnTo>
                  <a:lnTo>
                    <a:pt x="605" y="683"/>
                  </a:lnTo>
                  <a:lnTo>
                    <a:pt x="609" y="678"/>
                  </a:lnTo>
                  <a:lnTo>
                    <a:pt x="614" y="673"/>
                  </a:lnTo>
                  <a:lnTo>
                    <a:pt x="619" y="673"/>
                  </a:lnTo>
                  <a:lnTo>
                    <a:pt x="624" y="668"/>
                  </a:lnTo>
                  <a:lnTo>
                    <a:pt x="633" y="663"/>
                  </a:lnTo>
                  <a:lnTo>
                    <a:pt x="638" y="663"/>
                  </a:lnTo>
                  <a:lnTo>
                    <a:pt x="643" y="658"/>
                  </a:lnTo>
                  <a:lnTo>
                    <a:pt x="648" y="658"/>
                  </a:lnTo>
                  <a:lnTo>
                    <a:pt x="648" y="653"/>
                  </a:lnTo>
                  <a:lnTo>
                    <a:pt x="672" y="511"/>
                  </a:lnTo>
                  <a:lnTo>
                    <a:pt x="638" y="481"/>
                  </a:lnTo>
                  <a:lnTo>
                    <a:pt x="633" y="466"/>
                  </a:lnTo>
                  <a:lnTo>
                    <a:pt x="638" y="455"/>
                  </a:lnTo>
                  <a:lnTo>
                    <a:pt x="643" y="445"/>
                  </a:lnTo>
                  <a:lnTo>
                    <a:pt x="648" y="430"/>
                  </a:lnTo>
                  <a:lnTo>
                    <a:pt x="657" y="420"/>
                  </a:lnTo>
                  <a:lnTo>
                    <a:pt x="662" y="410"/>
                  </a:lnTo>
                  <a:lnTo>
                    <a:pt x="667" y="400"/>
                  </a:lnTo>
                  <a:lnTo>
                    <a:pt x="672" y="385"/>
                  </a:lnTo>
                  <a:lnTo>
                    <a:pt x="677" y="375"/>
                  </a:lnTo>
                  <a:lnTo>
                    <a:pt x="681" y="359"/>
                  </a:lnTo>
                  <a:lnTo>
                    <a:pt x="681" y="349"/>
                  </a:lnTo>
                  <a:lnTo>
                    <a:pt x="686" y="334"/>
                  </a:lnTo>
                  <a:lnTo>
                    <a:pt x="686" y="324"/>
                  </a:lnTo>
                  <a:lnTo>
                    <a:pt x="691" y="309"/>
                  </a:lnTo>
                  <a:lnTo>
                    <a:pt x="691" y="294"/>
                  </a:lnTo>
                  <a:lnTo>
                    <a:pt x="691" y="278"/>
                  </a:lnTo>
                  <a:lnTo>
                    <a:pt x="691" y="268"/>
                  </a:lnTo>
                  <a:lnTo>
                    <a:pt x="691" y="258"/>
                  </a:lnTo>
                  <a:lnTo>
                    <a:pt x="686" y="253"/>
                  </a:lnTo>
                  <a:lnTo>
                    <a:pt x="681" y="243"/>
                  </a:lnTo>
                  <a:lnTo>
                    <a:pt x="681" y="233"/>
                  </a:lnTo>
                  <a:lnTo>
                    <a:pt x="681" y="228"/>
                  </a:lnTo>
                  <a:lnTo>
                    <a:pt x="681" y="218"/>
                  </a:lnTo>
                  <a:lnTo>
                    <a:pt x="681" y="208"/>
                  </a:lnTo>
                  <a:lnTo>
                    <a:pt x="686" y="198"/>
                  </a:lnTo>
                  <a:lnTo>
                    <a:pt x="691" y="187"/>
                  </a:lnTo>
                  <a:lnTo>
                    <a:pt x="701" y="177"/>
                  </a:lnTo>
                  <a:lnTo>
                    <a:pt x="705" y="167"/>
                  </a:lnTo>
                  <a:lnTo>
                    <a:pt x="710" y="157"/>
                  </a:lnTo>
                  <a:lnTo>
                    <a:pt x="715" y="147"/>
                  </a:lnTo>
                  <a:lnTo>
                    <a:pt x="725" y="137"/>
                  </a:lnTo>
                  <a:lnTo>
                    <a:pt x="729" y="127"/>
                  </a:lnTo>
                  <a:lnTo>
                    <a:pt x="739" y="112"/>
                  </a:lnTo>
                  <a:lnTo>
                    <a:pt x="734" y="81"/>
                  </a:lnTo>
                  <a:lnTo>
                    <a:pt x="720" y="81"/>
                  </a:lnTo>
                  <a:lnTo>
                    <a:pt x="705" y="81"/>
                  </a:lnTo>
                  <a:lnTo>
                    <a:pt x="696" y="81"/>
                  </a:lnTo>
                  <a:lnTo>
                    <a:pt x="681" y="76"/>
                  </a:lnTo>
                  <a:lnTo>
                    <a:pt x="672" y="76"/>
                  </a:lnTo>
                  <a:lnTo>
                    <a:pt x="657" y="71"/>
                  </a:lnTo>
                  <a:lnTo>
                    <a:pt x="648" y="71"/>
                  </a:lnTo>
                  <a:lnTo>
                    <a:pt x="633" y="66"/>
                  </a:lnTo>
                  <a:lnTo>
                    <a:pt x="624" y="61"/>
                  </a:lnTo>
                  <a:lnTo>
                    <a:pt x="614" y="56"/>
                  </a:lnTo>
                  <a:lnTo>
                    <a:pt x="605" y="51"/>
                  </a:lnTo>
                  <a:lnTo>
                    <a:pt x="595" y="41"/>
                  </a:lnTo>
                  <a:lnTo>
                    <a:pt x="585" y="31"/>
                  </a:lnTo>
                  <a:lnTo>
                    <a:pt x="576" y="21"/>
                  </a:lnTo>
                  <a:lnTo>
                    <a:pt x="566" y="10"/>
                  </a:lnTo>
                  <a:lnTo>
                    <a:pt x="561" y="0"/>
                  </a:lnTo>
                  <a:lnTo>
                    <a:pt x="557" y="5"/>
                  </a:lnTo>
                  <a:lnTo>
                    <a:pt x="552" y="5"/>
                  </a:lnTo>
                  <a:lnTo>
                    <a:pt x="547" y="10"/>
                  </a:lnTo>
                  <a:lnTo>
                    <a:pt x="547" y="16"/>
                  </a:lnTo>
                  <a:lnTo>
                    <a:pt x="542" y="16"/>
                  </a:lnTo>
                  <a:lnTo>
                    <a:pt x="537" y="21"/>
                  </a:lnTo>
                  <a:lnTo>
                    <a:pt x="533" y="21"/>
                  </a:lnTo>
                  <a:lnTo>
                    <a:pt x="528" y="26"/>
                  </a:lnTo>
                  <a:lnTo>
                    <a:pt x="523" y="26"/>
                  </a:lnTo>
                  <a:lnTo>
                    <a:pt x="518" y="31"/>
                  </a:lnTo>
                  <a:lnTo>
                    <a:pt x="513" y="31"/>
                  </a:lnTo>
                  <a:lnTo>
                    <a:pt x="509" y="31"/>
                  </a:lnTo>
                  <a:lnTo>
                    <a:pt x="504" y="36"/>
                  </a:lnTo>
                  <a:lnTo>
                    <a:pt x="499" y="36"/>
                  </a:lnTo>
                  <a:lnTo>
                    <a:pt x="494" y="36"/>
                  </a:lnTo>
                  <a:lnTo>
                    <a:pt x="489" y="36"/>
                  </a:lnTo>
                  <a:lnTo>
                    <a:pt x="489" y="41"/>
                  </a:lnTo>
                  <a:lnTo>
                    <a:pt x="485" y="46"/>
                  </a:lnTo>
                  <a:lnTo>
                    <a:pt x="485" y="51"/>
                  </a:lnTo>
                  <a:lnTo>
                    <a:pt x="480" y="61"/>
                  </a:lnTo>
                  <a:lnTo>
                    <a:pt x="470" y="61"/>
                  </a:lnTo>
                  <a:lnTo>
                    <a:pt x="465" y="61"/>
                  </a:lnTo>
                  <a:lnTo>
                    <a:pt x="461" y="66"/>
                  </a:lnTo>
                  <a:lnTo>
                    <a:pt x="456" y="66"/>
                  </a:lnTo>
                  <a:lnTo>
                    <a:pt x="451" y="71"/>
                  </a:lnTo>
                  <a:lnTo>
                    <a:pt x="446" y="71"/>
                  </a:lnTo>
                  <a:lnTo>
                    <a:pt x="441" y="76"/>
                  </a:lnTo>
                  <a:lnTo>
                    <a:pt x="437" y="76"/>
                  </a:lnTo>
                  <a:lnTo>
                    <a:pt x="427" y="86"/>
                  </a:lnTo>
                  <a:lnTo>
                    <a:pt x="422" y="86"/>
                  </a:lnTo>
                  <a:lnTo>
                    <a:pt x="417" y="91"/>
                  </a:lnTo>
                  <a:lnTo>
                    <a:pt x="413" y="91"/>
                  </a:lnTo>
                  <a:lnTo>
                    <a:pt x="408" y="91"/>
                  </a:lnTo>
                  <a:lnTo>
                    <a:pt x="403" y="91"/>
                  </a:lnTo>
                  <a:lnTo>
                    <a:pt x="403" y="96"/>
                  </a:lnTo>
                  <a:lnTo>
                    <a:pt x="398" y="96"/>
                  </a:lnTo>
                  <a:lnTo>
                    <a:pt x="393" y="96"/>
                  </a:lnTo>
                  <a:lnTo>
                    <a:pt x="389" y="96"/>
                  </a:lnTo>
                  <a:lnTo>
                    <a:pt x="384" y="102"/>
                  </a:lnTo>
                  <a:lnTo>
                    <a:pt x="379" y="102"/>
                  </a:lnTo>
                  <a:lnTo>
                    <a:pt x="379" y="107"/>
                  </a:lnTo>
                  <a:lnTo>
                    <a:pt x="374" y="107"/>
                  </a:lnTo>
                  <a:lnTo>
                    <a:pt x="369" y="112"/>
                  </a:lnTo>
                  <a:lnTo>
                    <a:pt x="360" y="112"/>
                  </a:lnTo>
                  <a:lnTo>
                    <a:pt x="355" y="112"/>
                  </a:lnTo>
                  <a:lnTo>
                    <a:pt x="350" y="112"/>
                  </a:lnTo>
                  <a:lnTo>
                    <a:pt x="345" y="112"/>
                  </a:lnTo>
                  <a:lnTo>
                    <a:pt x="336" y="112"/>
                  </a:lnTo>
                  <a:lnTo>
                    <a:pt x="331" y="107"/>
                  </a:lnTo>
                  <a:lnTo>
                    <a:pt x="326" y="107"/>
                  </a:lnTo>
                  <a:lnTo>
                    <a:pt x="321" y="107"/>
                  </a:lnTo>
                  <a:lnTo>
                    <a:pt x="293" y="142"/>
                  </a:lnTo>
                  <a:lnTo>
                    <a:pt x="288" y="147"/>
                  </a:lnTo>
                  <a:lnTo>
                    <a:pt x="278" y="147"/>
                  </a:lnTo>
                  <a:lnTo>
                    <a:pt x="273" y="142"/>
                  </a:lnTo>
                  <a:lnTo>
                    <a:pt x="264" y="137"/>
                  </a:lnTo>
                  <a:lnTo>
                    <a:pt x="259" y="137"/>
                  </a:lnTo>
                  <a:lnTo>
                    <a:pt x="254" y="132"/>
                  </a:lnTo>
                  <a:lnTo>
                    <a:pt x="245" y="132"/>
                  </a:lnTo>
                  <a:lnTo>
                    <a:pt x="235" y="132"/>
                  </a:lnTo>
                  <a:lnTo>
                    <a:pt x="168" y="253"/>
                  </a:lnTo>
                  <a:lnTo>
                    <a:pt x="158" y="258"/>
                  </a:lnTo>
                  <a:lnTo>
                    <a:pt x="149" y="263"/>
                  </a:lnTo>
                  <a:lnTo>
                    <a:pt x="134" y="263"/>
                  </a:lnTo>
                  <a:lnTo>
                    <a:pt x="125" y="263"/>
                  </a:lnTo>
                  <a:lnTo>
                    <a:pt x="115" y="258"/>
                  </a:lnTo>
                  <a:lnTo>
                    <a:pt x="101" y="258"/>
                  </a:lnTo>
                  <a:lnTo>
                    <a:pt x="91" y="253"/>
                  </a:lnTo>
                  <a:lnTo>
                    <a:pt x="81" y="248"/>
                  </a:lnTo>
                  <a:lnTo>
                    <a:pt x="72" y="248"/>
                  </a:lnTo>
                  <a:lnTo>
                    <a:pt x="57" y="243"/>
                  </a:lnTo>
                  <a:lnTo>
                    <a:pt x="48" y="238"/>
                  </a:lnTo>
                  <a:lnTo>
                    <a:pt x="38" y="238"/>
                  </a:lnTo>
                  <a:lnTo>
                    <a:pt x="29" y="233"/>
                  </a:lnTo>
                  <a:lnTo>
                    <a:pt x="19" y="233"/>
                  </a:lnTo>
                  <a:lnTo>
                    <a:pt x="9" y="233"/>
                  </a:lnTo>
                  <a:lnTo>
                    <a:pt x="0" y="238"/>
                  </a:lnTo>
                  <a:lnTo>
                    <a:pt x="0" y="253"/>
                  </a:lnTo>
                  <a:lnTo>
                    <a:pt x="0" y="263"/>
                  </a:lnTo>
                  <a:lnTo>
                    <a:pt x="5" y="278"/>
                  </a:lnTo>
                  <a:lnTo>
                    <a:pt x="9" y="294"/>
                  </a:lnTo>
                  <a:lnTo>
                    <a:pt x="14" y="309"/>
                  </a:lnTo>
                  <a:lnTo>
                    <a:pt x="14" y="324"/>
                  </a:lnTo>
                  <a:lnTo>
                    <a:pt x="19" y="339"/>
                  </a:lnTo>
                  <a:lnTo>
                    <a:pt x="14" y="354"/>
                  </a:lnTo>
                  <a:lnTo>
                    <a:pt x="14" y="364"/>
                  </a:lnTo>
                  <a:lnTo>
                    <a:pt x="14" y="380"/>
                  </a:lnTo>
                  <a:lnTo>
                    <a:pt x="14" y="390"/>
                  </a:lnTo>
                  <a:lnTo>
                    <a:pt x="14" y="400"/>
                  </a:lnTo>
                  <a:lnTo>
                    <a:pt x="14" y="415"/>
                  </a:lnTo>
                  <a:lnTo>
                    <a:pt x="19" y="420"/>
                  </a:lnTo>
                  <a:lnTo>
                    <a:pt x="24" y="430"/>
                  </a:lnTo>
                  <a:lnTo>
                    <a:pt x="29" y="440"/>
                  </a:lnTo>
                  <a:lnTo>
                    <a:pt x="38" y="440"/>
                  </a:lnTo>
                  <a:lnTo>
                    <a:pt x="43" y="445"/>
                  </a:lnTo>
                  <a:lnTo>
                    <a:pt x="48" y="445"/>
                  </a:lnTo>
                  <a:lnTo>
                    <a:pt x="57" y="445"/>
                  </a:lnTo>
                  <a:lnTo>
                    <a:pt x="62" y="445"/>
                  </a:lnTo>
                  <a:lnTo>
                    <a:pt x="72" y="445"/>
                  </a:lnTo>
                  <a:lnTo>
                    <a:pt x="77" y="445"/>
                  </a:lnTo>
                  <a:lnTo>
                    <a:pt x="81" y="445"/>
                  </a:lnTo>
                  <a:lnTo>
                    <a:pt x="86" y="450"/>
                  </a:lnTo>
                  <a:lnTo>
                    <a:pt x="91" y="450"/>
                  </a:lnTo>
                  <a:lnTo>
                    <a:pt x="91" y="455"/>
                  </a:lnTo>
                  <a:lnTo>
                    <a:pt x="96" y="460"/>
                  </a:lnTo>
                  <a:lnTo>
                    <a:pt x="96" y="466"/>
                  </a:lnTo>
                  <a:lnTo>
                    <a:pt x="96" y="496"/>
                  </a:lnTo>
                  <a:lnTo>
                    <a:pt x="91" y="506"/>
                  </a:lnTo>
                  <a:lnTo>
                    <a:pt x="53" y="516"/>
                  </a:lnTo>
                  <a:lnTo>
                    <a:pt x="57" y="536"/>
                  </a:lnTo>
                  <a:lnTo>
                    <a:pt x="57" y="551"/>
                  </a:lnTo>
                  <a:lnTo>
                    <a:pt x="53" y="567"/>
                  </a:lnTo>
                  <a:lnTo>
                    <a:pt x="53" y="587"/>
                  </a:lnTo>
                  <a:lnTo>
                    <a:pt x="53" y="602"/>
                  </a:lnTo>
                  <a:lnTo>
                    <a:pt x="48" y="622"/>
                  </a:lnTo>
                  <a:lnTo>
                    <a:pt x="48" y="642"/>
                  </a:lnTo>
                  <a:lnTo>
                    <a:pt x="48" y="658"/>
                  </a:lnTo>
                  <a:lnTo>
                    <a:pt x="53" y="658"/>
                  </a:lnTo>
                  <a:lnTo>
                    <a:pt x="57" y="663"/>
                  </a:lnTo>
                  <a:lnTo>
                    <a:pt x="62" y="663"/>
                  </a:lnTo>
                  <a:lnTo>
                    <a:pt x="67" y="663"/>
                  </a:lnTo>
                  <a:lnTo>
                    <a:pt x="72" y="663"/>
                  </a:lnTo>
                  <a:lnTo>
                    <a:pt x="81" y="663"/>
                  </a:lnTo>
                  <a:lnTo>
                    <a:pt x="86" y="663"/>
                  </a:lnTo>
                  <a:lnTo>
                    <a:pt x="91" y="663"/>
                  </a:lnTo>
                  <a:lnTo>
                    <a:pt x="96" y="663"/>
                  </a:lnTo>
                  <a:lnTo>
                    <a:pt x="101" y="658"/>
                  </a:lnTo>
                  <a:lnTo>
                    <a:pt x="105" y="658"/>
                  </a:lnTo>
                  <a:lnTo>
                    <a:pt x="110" y="658"/>
                  </a:lnTo>
                  <a:lnTo>
                    <a:pt x="115" y="658"/>
                  </a:lnTo>
                  <a:lnTo>
                    <a:pt x="120" y="658"/>
                  </a:lnTo>
                  <a:lnTo>
                    <a:pt x="125" y="658"/>
                  </a:lnTo>
                  <a:lnTo>
                    <a:pt x="129" y="653"/>
                  </a:lnTo>
                  <a:lnTo>
                    <a:pt x="134" y="653"/>
                  </a:lnTo>
                  <a:lnTo>
                    <a:pt x="139" y="653"/>
                  </a:lnTo>
                  <a:lnTo>
                    <a:pt x="144" y="653"/>
                  </a:lnTo>
                  <a:lnTo>
                    <a:pt x="149" y="653"/>
                  </a:lnTo>
                  <a:lnTo>
                    <a:pt x="153" y="653"/>
                  </a:lnTo>
                  <a:lnTo>
                    <a:pt x="158" y="653"/>
                  </a:lnTo>
                  <a:lnTo>
                    <a:pt x="158" y="658"/>
                  </a:lnTo>
                  <a:lnTo>
                    <a:pt x="163" y="658"/>
                  </a:lnTo>
                  <a:lnTo>
                    <a:pt x="168" y="663"/>
                  </a:lnTo>
                  <a:lnTo>
                    <a:pt x="168" y="668"/>
                  </a:lnTo>
                  <a:lnTo>
                    <a:pt x="173" y="668"/>
                  </a:lnTo>
                  <a:lnTo>
                    <a:pt x="168" y="678"/>
                  </a:lnTo>
                  <a:lnTo>
                    <a:pt x="173" y="683"/>
                  </a:lnTo>
                  <a:lnTo>
                    <a:pt x="177" y="683"/>
                  </a:lnTo>
                  <a:lnTo>
                    <a:pt x="187" y="683"/>
                  </a:lnTo>
                  <a:lnTo>
                    <a:pt x="192" y="683"/>
                  </a:lnTo>
                  <a:lnTo>
                    <a:pt x="201" y="683"/>
                  </a:lnTo>
                  <a:lnTo>
                    <a:pt x="206" y="683"/>
                  </a:lnTo>
                  <a:lnTo>
                    <a:pt x="211" y="688"/>
                  </a:lnTo>
                  <a:lnTo>
                    <a:pt x="221" y="688"/>
                  </a:lnTo>
                  <a:lnTo>
                    <a:pt x="225" y="693"/>
                  </a:lnTo>
                  <a:lnTo>
                    <a:pt x="230" y="693"/>
                  </a:lnTo>
                  <a:lnTo>
                    <a:pt x="235" y="698"/>
                  </a:lnTo>
                  <a:lnTo>
                    <a:pt x="245" y="703"/>
                  </a:lnTo>
                  <a:lnTo>
                    <a:pt x="249" y="708"/>
                  </a:lnTo>
                  <a:lnTo>
                    <a:pt x="254" y="708"/>
                  </a:lnTo>
                  <a:lnTo>
                    <a:pt x="259" y="718"/>
                  </a:lnTo>
                  <a:lnTo>
                    <a:pt x="264" y="723"/>
                  </a:lnTo>
                  <a:lnTo>
                    <a:pt x="269" y="728"/>
                  </a:lnTo>
                  <a:lnTo>
                    <a:pt x="269" y="739"/>
                  </a:lnTo>
                  <a:lnTo>
                    <a:pt x="269" y="749"/>
                  </a:lnTo>
                  <a:lnTo>
                    <a:pt x="269" y="754"/>
                  </a:lnTo>
                  <a:lnTo>
                    <a:pt x="269" y="764"/>
                  </a:lnTo>
                  <a:lnTo>
                    <a:pt x="307" y="825"/>
                  </a:lnTo>
                  <a:lnTo>
                    <a:pt x="461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3" name="Freeform 56"/>
            <p:cNvSpPr>
              <a:spLocks/>
            </p:cNvSpPr>
            <p:nvPr/>
          </p:nvSpPr>
          <p:spPr bwMode="auto">
            <a:xfrm>
              <a:off x="2489" y="1643"/>
              <a:ext cx="598" cy="696"/>
            </a:xfrm>
            <a:custGeom>
              <a:avLst/>
              <a:gdLst>
                <a:gd name="T0" fmla="*/ 494 w 739"/>
                <a:gd name="T1" fmla="*/ 809 h 830"/>
                <a:gd name="T2" fmla="*/ 513 w 739"/>
                <a:gd name="T3" fmla="*/ 779 h 830"/>
                <a:gd name="T4" fmla="*/ 537 w 739"/>
                <a:gd name="T5" fmla="*/ 749 h 830"/>
                <a:gd name="T6" fmla="*/ 571 w 739"/>
                <a:gd name="T7" fmla="*/ 729 h 830"/>
                <a:gd name="T8" fmla="*/ 600 w 739"/>
                <a:gd name="T9" fmla="*/ 713 h 830"/>
                <a:gd name="T10" fmla="*/ 604 w 739"/>
                <a:gd name="T11" fmla="*/ 688 h 830"/>
                <a:gd name="T12" fmla="*/ 619 w 739"/>
                <a:gd name="T13" fmla="*/ 673 h 830"/>
                <a:gd name="T14" fmla="*/ 643 w 739"/>
                <a:gd name="T15" fmla="*/ 658 h 830"/>
                <a:gd name="T16" fmla="*/ 638 w 739"/>
                <a:gd name="T17" fmla="*/ 481 h 830"/>
                <a:gd name="T18" fmla="*/ 652 w 739"/>
                <a:gd name="T19" fmla="*/ 435 h 830"/>
                <a:gd name="T20" fmla="*/ 672 w 739"/>
                <a:gd name="T21" fmla="*/ 385 h 830"/>
                <a:gd name="T22" fmla="*/ 686 w 739"/>
                <a:gd name="T23" fmla="*/ 334 h 830"/>
                <a:gd name="T24" fmla="*/ 696 w 739"/>
                <a:gd name="T25" fmla="*/ 284 h 830"/>
                <a:gd name="T26" fmla="*/ 681 w 739"/>
                <a:gd name="T27" fmla="*/ 243 h 830"/>
                <a:gd name="T28" fmla="*/ 681 w 739"/>
                <a:gd name="T29" fmla="*/ 213 h 830"/>
                <a:gd name="T30" fmla="*/ 705 w 739"/>
                <a:gd name="T31" fmla="*/ 167 h 830"/>
                <a:gd name="T32" fmla="*/ 729 w 739"/>
                <a:gd name="T33" fmla="*/ 127 h 830"/>
                <a:gd name="T34" fmla="*/ 710 w 739"/>
                <a:gd name="T35" fmla="*/ 81 h 830"/>
                <a:gd name="T36" fmla="*/ 662 w 739"/>
                <a:gd name="T37" fmla="*/ 71 h 830"/>
                <a:gd name="T38" fmla="*/ 614 w 739"/>
                <a:gd name="T39" fmla="*/ 56 h 830"/>
                <a:gd name="T40" fmla="*/ 576 w 739"/>
                <a:gd name="T41" fmla="*/ 26 h 830"/>
                <a:gd name="T42" fmla="*/ 552 w 739"/>
                <a:gd name="T43" fmla="*/ 5 h 830"/>
                <a:gd name="T44" fmla="*/ 537 w 739"/>
                <a:gd name="T45" fmla="*/ 21 h 830"/>
                <a:gd name="T46" fmla="*/ 518 w 739"/>
                <a:gd name="T47" fmla="*/ 31 h 830"/>
                <a:gd name="T48" fmla="*/ 499 w 739"/>
                <a:gd name="T49" fmla="*/ 36 h 830"/>
                <a:gd name="T50" fmla="*/ 489 w 739"/>
                <a:gd name="T51" fmla="*/ 46 h 830"/>
                <a:gd name="T52" fmla="*/ 465 w 739"/>
                <a:gd name="T53" fmla="*/ 66 h 830"/>
                <a:gd name="T54" fmla="*/ 446 w 739"/>
                <a:gd name="T55" fmla="*/ 71 h 830"/>
                <a:gd name="T56" fmla="*/ 427 w 739"/>
                <a:gd name="T57" fmla="*/ 86 h 830"/>
                <a:gd name="T58" fmla="*/ 408 w 739"/>
                <a:gd name="T59" fmla="*/ 91 h 830"/>
                <a:gd name="T60" fmla="*/ 393 w 739"/>
                <a:gd name="T61" fmla="*/ 97 h 830"/>
                <a:gd name="T62" fmla="*/ 379 w 739"/>
                <a:gd name="T63" fmla="*/ 107 h 830"/>
                <a:gd name="T64" fmla="*/ 364 w 739"/>
                <a:gd name="T65" fmla="*/ 117 h 830"/>
                <a:gd name="T66" fmla="*/ 340 w 739"/>
                <a:gd name="T67" fmla="*/ 112 h 830"/>
                <a:gd name="T68" fmla="*/ 297 w 739"/>
                <a:gd name="T69" fmla="*/ 142 h 830"/>
                <a:gd name="T70" fmla="*/ 264 w 739"/>
                <a:gd name="T71" fmla="*/ 142 h 830"/>
                <a:gd name="T72" fmla="*/ 235 w 739"/>
                <a:gd name="T73" fmla="*/ 132 h 830"/>
                <a:gd name="T74" fmla="*/ 134 w 739"/>
                <a:gd name="T75" fmla="*/ 263 h 830"/>
                <a:gd name="T76" fmla="*/ 91 w 739"/>
                <a:gd name="T77" fmla="*/ 253 h 830"/>
                <a:gd name="T78" fmla="*/ 48 w 739"/>
                <a:gd name="T79" fmla="*/ 238 h 830"/>
                <a:gd name="T80" fmla="*/ 9 w 739"/>
                <a:gd name="T81" fmla="*/ 238 h 830"/>
                <a:gd name="T82" fmla="*/ 4 w 739"/>
                <a:gd name="T83" fmla="*/ 279 h 830"/>
                <a:gd name="T84" fmla="*/ 19 w 739"/>
                <a:gd name="T85" fmla="*/ 339 h 830"/>
                <a:gd name="T86" fmla="*/ 14 w 739"/>
                <a:gd name="T87" fmla="*/ 390 h 830"/>
                <a:gd name="T88" fmla="*/ 24 w 739"/>
                <a:gd name="T89" fmla="*/ 430 h 830"/>
                <a:gd name="T90" fmla="*/ 52 w 739"/>
                <a:gd name="T91" fmla="*/ 445 h 830"/>
                <a:gd name="T92" fmla="*/ 76 w 739"/>
                <a:gd name="T93" fmla="*/ 445 h 830"/>
                <a:gd name="T94" fmla="*/ 96 w 739"/>
                <a:gd name="T95" fmla="*/ 461 h 830"/>
                <a:gd name="T96" fmla="*/ 52 w 739"/>
                <a:gd name="T97" fmla="*/ 516 h 830"/>
                <a:gd name="T98" fmla="*/ 52 w 739"/>
                <a:gd name="T99" fmla="*/ 587 h 830"/>
                <a:gd name="T100" fmla="*/ 48 w 739"/>
                <a:gd name="T101" fmla="*/ 658 h 830"/>
                <a:gd name="T102" fmla="*/ 67 w 739"/>
                <a:gd name="T103" fmla="*/ 663 h 830"/>
                <a:gd name="T104" fmla="*/ 91 w 739"/>
                <a:gd name="T105" fmla="*/ 663 h 830"/>
                <a:gd name="T106" fmla="*/ 110 w 739"/>
                <a:gd name="T107" fmla="*/ 658 h 830"/>
                <a:gd name="T108" fmla="*/ 134 w 739"/>
                <a:gd name="T109" fmla="*/ 653 h 830"/>
                <a:gd name="T110" fmla="*/ 153 w 739"/>
                <a:gd name="T111" fmla="*/ 653 h 830"/>
                <a:gd name="T112" fmla="*/ 168 w 739"/>
                <a:gd name="T113" fmla="*/ 663 h 830"/>
                <a:gd name="T114" fmla="*/ 168 w 739"/>
                <a:gd name="T115" fmla="*/ 683 h 830"/>
                <a:gd name="T116" fmla="*/ 192 w 739"/>
                <a:gd name="T117" fmla="*/ 683 h 830"/>
                <a:gd name="T118" fmla="*/ 220 w 739"/>
                <a:gd name="T119" fmla="*/ 688 h 830"/>
                <a:gd name="T120" fmla="*/ 244 w 739"/>
                <a:gd name="T121" fmla="*/ 703 h 830"/>
                <a:gd name="T122" fmla="*/ 264 w 739"/>
                <a:gd name="T123" fmla="*/ 723 h 830"/>
                <a:gd name="T124" fmla="*/ 268 w 739"/>
                <a:gd name="T125" fmla="*/ 75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" h="830">
                  <a:moveTo>
                    <a:pt x="460" y="830"/>
                  </a:moveTo>
                  <a:lnTo>
                    <a:pt x="484" y="825"/>
                  </a:lnTo>
                  <a:lnTo>
                    <a:pt x="489" y="820"/>
                  </a:lnTo>
                  <a:lnTo>
                    <a:pt x="494" y="809"/>
                  </a:lnTo>
                  <a:lnTo>
                    <a:pt x="499" y="804"/>
                  </a:lnTo>
                  <a:lnTo>
                    <a:pt x="504" y="794"/>
                  </a:lnTo>
                  <a:lnTo>
                    <a:pt x="508" y="784"/>
                  </a:lnTo>
                  <a:lnTo>
                    <a:pt x="513" y="779"/>
                  </a:lnTo>
                  <a:lnTo>
                    <a:pt x="518" y="769"/>
                  </a:lnTo>
                  <a:lnTo>
                    <a:pt x="523" y="764"/>
                  </a:lnTo>
                  <a:lnTo>
                    <a:pt x="532" y="754"/>
                  </a:lnTo>
                  <a:lnTo>
                    <a:pt x="537" y="749"/>
                  </a:lnTo>
                  <a:lnTo>
                    <a:pt x="547" y="744"/>
                  </a:lnTo>
                  <a:lnTo>
                    <a:pt x="552" y="739"/>
                  </a:lnTo>
                  <a:lnTo>
                    <a:pt x="561" y="734"/>
                  </a:lnTo>
                  <a:lnTo>
                    <a:pt x="571" y="729"/>
                  </a:lnTo>
                  <a:lnTo>
                    <a:pt x="585" y="729"/>
                  </a:lnTo>
                  <a:lnTo>
                    <a:pt x="595" y="729"/>
                  </a:lnTo>
                  <a:lnTo>
                    <a:pt x="595" y="718"/>
                  </a:lnTo>
                  <a:lnTo>
                    <a:pt x="600" y="713"/>
                  </a:lnTo>
                  <a:lnTo>
                    <a:pt x="600" y="708"/>
                  </a:lnTo>
                  <a:lnTo>
                    <a:pt x="600" y="698"/>
                  </a:lnTo>
                  <a:lnTo>
                    <a:pt x="600" y="693"/>
                  </a:lnTo>
                  <a:lnTo>
                    <a:pt x="604" y="688"/>
                  </a:lnTo>
                  <a:lnTo>
                    <a:pt x="604" y="683"/>
                  </a:lnTo>
                  <a:lnTo>
                    <a:pt x="609" y="678"/>
                  </a:lnTo>
                  <a:lnTo>
                    <a:pt x="614" y="673"/>
                  </a:lnTo>
                  <a:lnTo>
                    <a:pt x="619" y="673"/>
                  </a:lnTo>
                  <a:lnTo>
                    <a:pt x="624" y="668"/>
                  </a:lnTo>
                  <a:lnTo>
                    <a:pt x="633" y="663"/>
                  </a:lnTo>
                  <a:lnTo>
                    <a:pt x="638" y="663"/>
                  </a:lnTo>
                  <a:lnTo>
                    <a:pt x="643" y="658"/>
                  </a:lnTo>
                  <a:lnTo>
                    <a:pt x="648" y="658"/>
                  </a:lnTo>
                  <a:lnTo>
                    <a:pt x="652" y="653"/>
                  </a:lnTo>
                  <a:lnTo>
                    <a:pt x="672" y="516"/>
                  </a:lnTo>
                  <a:lnTo>
                    <a:pt x="638" y="481"/>
                  </a:lnTo>
                  <a:lnTo>
                    <a:pt x="633" y="466"/>
                  </a:lnTo>
                  <a:lnTo>
                    <a:pt x="638" y="455"/>
                  </a:lnTo>
                  <a:lnTo>
                    <a:pt x="643" y="445"/>
                  </a:lnTo>
                  <a:lnTo>
                    <a:pt x="652" y="435"/>
                  </a:lnTo>
                  <a:lnTo>
                    <a:pt x="657" y="420"/>
                  </a:lnTo>
                  <a:lnTo>
                    <a:pt x="662" y="410"/>
                  </a:lnTo>
                  <a:lnTo>
                    <a:pt x="667" y="400"/>
                  </a:lnTo>
                  <a:lnTo>
                    <a:pt x="672" y="385"/>
                  </a:lnTo>
                  <a:lnTo>
                    <a:pt x="676" y="375"/>
                  </a:lnTo>
                  <a:lnTo>
                    <a:pt x="681" y="364"/>
                  </a:lnTo>
                  <a:lnTo>
                    <a:pt x="681" y="349"/>
                  </a:lnTo>
                  <a:lnTo>
                    <a:pt x="686" y="334"/>
                  </a:lnTo>
                  <a:lnTo>
                    <a:pt x="686" y="324"/>
                  </a:lnTo>
                  <a:lnTo>
                    <a:pt x="691" y="309"/>
                  </a:lnTo>
                  <a:lnTo>
                    <a:pt x="691" y="294"/>
                  </a:lnTo>
                  <a:lnTo>
                    <a:pt x="696" y="284"/>
                  </a:lnTo>
                  <a:lnTo>
                    <a:pt x="696" y="268"/>
                  </a:lnTo>
                  <a:lnTo>
                    <a:pt x="691" y="263"/>
                  </a:lnTo>
                  <a:lnTo>
                    <a:pt x="686" y="253"/>
                  </a:lnTo>
                  <a:lnTo>
                    <a:pt x="681" y="243"/>
                  </a:lnTo>
                  <a:lnTo>
                    <a:pt x="681" y="238"/>
                  </a:lnTo>
                  <a:lnTo>
                    <a:pt x="681" y="228"/>
                  </a:lnTo>
                  <a:lnTo>
                    <a:pt x="681" y="218"/>
                  </a:lnTo>
                  <a:lnTo>
                    <a:pt x="681" y="213"/>
                  </a:lnTo>
                  <a:lnTo>
                    <a:pt x="686" y="203"/>
                  </a:lnTo>
                  <a:lnTo>
                    <a:pt x="691" y="188"/>
                  </a:lnTo>
                  <a:lnTo>
                    <a:pt x="700" y="177"/>
                  </a:lnTo>
                  <a:lnTo>
                    <a:pt x="705" y="167"/>
                  </a:lnTo>
                  <a:lnTo>
                    <a:pt x="710" y="157"/>
                  </a:lnTo>
                  <a:lnTo>
                    <a:pt x="720" y="147"/>
                  </a:lnTo>
                  <a:lnTo>
                    <a:pt x="724" y="137"/>
                  </a:lnTo>
                  <a:lnTo>
                    <a:pt x="729" y="127"/>
                  </a:lnTo>
                  <a:lnTo>
                    <a:pt x="739" y="117"/>
                  </a:lnTo>
                  <a:lnTo>
                    <a:pt x="734" y="86"/>
                  </a:lnTo>
                  <a:lnTo>
                    <a:pt x="720" y="81"/>
                  </a:lnTo>
                  <a:lnTo>
                    <a:pt x="710" y="81"/>
                  </a:lnTo>
                  <a:lnTo>
                    <a:pt x="696" y="81"/>
                  </a:lnTo>
                  <a:lnTo>
                    <a:pt x="681" y="81"/>
                  </a:lnTo>
                  <a:lnTo>
                    <a:pt x="672" y="76"/>
                  </a:lnTo>
                  <a:lnTo>
                    <a:pt x="662" y="71"/>
                  </a:lnTo>
                  <a:lnTo>
                    <a:pt x="648" y="71"/>
                  </a:lnTo>
                  <a:lnTo>
                    <a:pt x="638" y="66"/>
                  </a:lnTo>
                  <a:lnTo>
                    <a:pt x="624" y="61"/>
                  </a:lnTo>
                  <a:lnTo>
                    <a:pt x="614" y="56"/>
                  </a:lnTo>
                  <a:lnTo>
                    <a:pt x="604" y="51"/>
                  </a:lnTo>
                  <a:lnTo>
                    <a:pt x="595" y="41"/>
                  </a:lnTo>
                  <a:lnTo>
                    <a:pt x="585" y="36"/>
                  </a:lnTo>
                  <a:lnTo>
                    <a:pt x="576" y="26"/>
                  </a:lnTo>
                  <a:lnTo>
                    <a:pt x="571" y="11"/>
                  </a:lnTo>
                  <a:lnTo>
                    <a:pt x="561" y="0"/>
                  </a:lnTo>
                  <a:lnTo>
                    <a:pt x="556" y="5"/>
                  </a:lnTo>
                  <a:lnTo>
                    <a:pt x="552" y="5"/>
                  </a:lnTo>
                  <a:lnTo>
                    <a:pt x="547" y="11"/>
                  </a:lnTo>
                  <a:lnTo>
                    <a:pt x="547" y="16"/>
                  </a:lnTo>
                  <a:lnTo>
                    <a:pt x="542" y="21"/>
                  </a:lnTo>
                  <a:lnTo>
                    <a:pt x="537" y="21"/>
                  </a:lnTo>
                  <a:lnTo>
                    <a:pt x="532" y="26"/>
                  </a:lnTo>
                  <a:lnTo>
                    <a:pt x="528" y="26"/>
                  </a:lnTo>
                  <a:lnTo>
                    <a:pt x="523" y="31"/>
                  </a:lnTo>
                  <a:lnTo>
                    <a:pt x="518" y="31"/>
                  </a:lnTo>
                  <a:lnTo>
                    <a:pt x="513" y="31"/>
                  </a:lnTo>
                  <a:lnTo>
                    <a:pt x="513" y="36"/>
                  </a:lnTo>
                  <a:lnTo>
                    <a:pt x="504" y="36"/>
                  </a:lnTo>
                  <a:lnTo>
                    <a:pt x="499" y="36"/>
                  </a:lnTo>
                  <a:lnTo>
                    <a:pt x="494" y="36"/>
                  </a:lnTo>
                  <a:lnTo>
                    <a:pt x="489" y="36"/>
                  </a:lnTo>
                  <a:lnTo>
                    <a:pt x="489" y="41"/>
                  </a:lnTo>
                  <a:lnTo>
                    <a:pt x="489" y="46"/>
                  </a:lnTo>
                  <a:lnTo>
                    <a:pt x="484" y="56"/>
                  </a:lnTo>
                  <a:lnTo>
                    <a:pt x="480" y="61"/>
                  </a:lnTo>
                  <a:lnTo>
                    <a:pt x="470" y="61"/>
                  </a:lnTo>
                  <a:lnTo>
                    <a:pt x="465" y="66"/>
                  </a:lnTo>
                  <a:lnTo>
                    <a:pt x="460" y="66"/>
                  </a:lnTo>
                  <a:lnTo>
                    <a:pt x="456" y="66"/>
                  </a:lnTo>
                  <a:lnTo>
                    <a:pt x="451" y="71"/>
                  </a:lnTo>
                  <a:lnTo>
                    <a:pt x="446" y="71"/>
                  </a:lnTo>
                  <a:lnTo>
                    <a:pt x="441" y="76"/>
                  </a:lnTo>
                  <a:lnTo>
                    <a:pt x="436" y="76"/>
                  </a:lnTo>
                  <a:lnTo>
                    <a:pt x="432" y="86"/>
                  </a:lnTo>
                  <a:lnTo>
                    <a:pt x="427" y="86"/>
                  </a:lnTo>
                  <a:lnTo>
                    <a:pt x="422" y="91"/>
                  </a:lnTo>
                  <a:lnTo>
                    <a:pt x="417" y="91"/>
                  </a:lnTo>
                  <a:lnTo>
                    <a:pt x="412" y="91"/>
                  </a:lnTo>
                  <a:lnTo>
                    <a:pt x="408" y="91"/>
                  </a:lnTo>
                  <a:lnTo>
                    <a:pt x="403" y="91"/>
                  </a:lnTo>
                  <a:lnTo>
                    <a:pt x="403" y="97"/>
                  </a:lnTo>
                  <a:lnTo>
                    <a:pt x="398" y="97"/>
                  </a:lnTo>
                  <a:lnTo>
                    <a:pt x="393" y="97"/>
                  </a:lnTo>
                  <a:lnTo>
                    <a:pt x="388" y="102"/>
                  </a:lnTo>
                  <a:lnTo>
                    <a:pt x="384" y="102"/>
                  </a:lnTo>
                  <a:lnTo>
                    <a:pt x="379" y="102"/>
                  </a:lnTo>
                  <a:lnTo>
                    <a:pt x="379" y="107"/>
                  </a:lnTo>
                  <a:lnTo>
                    <a:pt x="374" y="107"/>
                  </a:lnTo>
                  <a:lnTo>
                    <a:pt x="374" y="112"/>
                  </a:lnTo>
                  <a:lnTo>
                    <a:pt x="369" y="117"/>
                  </a:lnTo>
                  <a:lnTo>
                    <a:pt x="364" y="117"/>
                  </a:lnTo>
                  <a:lnTo>
                    <a:pt x="355" y="117"/>
                  </a:lnTo>
                  <a:lnTo>
                    <a:pt x="350" y="112"/>
                  </a:lnTo>
                  <a:lnTo>
                    <a:pt x="345" y="112"/>
                  </a:lnTo>
                  <a:lnTo>
                    <a:pt x="340" y="112"/>
                  </a:lnTo>
                  <a:lnTo>
                    <a:pt x="331" y="107"/>
                  </a:lnTo>
                  <a:lnTo>
                    <a:pt x="326" y="107"/>
                  </a:lnTo>
                  <a:lnTo>
                    <a:pt x="321" y="107"/>
                  </a:lnTo>
                  <a:lnTo>
                    <a:pt x="297" y="142"/>
                  </a:lnTo>
                  <a:lnTo>
                    <a:pt x="288" y="147"/>
                  </a:lnTo>
                  <a:lnTo>
                    <a:pt x="283" y="147"/>
                  </a:lnTo>
                  <a:lnTo>
                    <a:pt x="273" y="142"/>
                  </a:lnTo>
                  <a:lnTo>
                    <a:pt x="264" y="142"/>
                  </a:lnTo>
                  <a:lnTo>
                    <a:pt x="259" y="137"/>
                  </a:lnTo>
                  <a:lnTo>
                    <a:pt x="254" y="132"/>
                  </a:lnTo>
                  <a:lnTo>
                    <a:pt x="244" y="132"/>
                  </a:lnTo>
                  <a:lnTo>
                    <a:pt x="235" y="132"/>
                  </a:lnTo>
                  <a:lnTo>
                    <a:pt x="168" y="253"/>
                  </a:lnTo>
                  <a:lnTo>
                    <a:pt x="158" y="258"/>
                  </a:lnTo>
                  <a:lnTo>
                    <a:pt x="148" y="263"/>
                  </a:lnTo>
                  <a:lnTo>
                    <a:pt x="134" y="263"/>
                  </a:lnTo>
                  <a:lnTo>
                    <a:pt x="124" y="263"/>
                  </a:lnTo>
                  <a:lnTo>
                    <a:pt x="115" y="263"/>
                  </a:lnTo>
                  <a:lnTo>
                    <a:pt x="100" y="258"/>
                  </a:lnTo>
                  <a:lnTo>
                    <a:pt x="91" y="253"/>
                  </a:lnTo>
                  <a:lnTo>
                    <a:pt x="81" y="253"/>
                  </a:lnTo>
                  <a:lnTo>
                    <a:pt x="72" y="248"/>
                  </a:lnTo>
                  <a:lnTo>
                    <a:pt x="57" y="243"/>
                  </a:lnTo>
                  <a:lnTo>
                    <a:pt x="48" y="238"/>
                  </a:lnTo>
                  <a:lnTo>
                    <a:pt x="38" y="238"/>
                  </a:lnTo>
                  <a:lnTo>
                    <a:pt x="28" y="238"/>
                  </a:lnTo>
                  <a:lnTo>
                    <a:pt x="19" y="233"/>
                  </a:lnTo>
                  <a:lnTo>
                    <a:pt x="9" y="238"/>
                  </a:lnTo>
                  <a:lnTo>
                    <a:pt x="0" y="238"/>
                  </a:lnTo>
                  <a:lnTo>
                    <a:pt x="0" y="253"/>
                  </a:lnTo>
                  <a:lnTo>
                    <a:pt x="0" y="268"/>
                  </a:lnTo>
                  <a:lnTo>
                    <a:pt x="4" y="279"/>
                  </a:lnTo>
                  <a:lnTo>
                    <a:pt x="9" y="294"/>
                  </a:lnTo>
                  <a:lnTo>
                    <a:pt x="14" y="309"/>
                  </a:lnTo>
                  <a:lnTo>
                    <a:pt x="19" y="324"/>
                  </a:lnTo>
                  <a:lnTo>
                    <a:pt x="19" y="339"/>
                  </a:lnTo>
                  <a:lnTo>
                    <a:pt x="14" y="354"/>
                  </a:lnTo>
                  <a:lnTo>
                    <a:pt x="14" y="370"/>
                  </a:lnTo>
                  <a:lnTo>
                    <a:pt x="14" y="380"/>
                  </a:lnTo>
                  <a:lnTo>
                    <a:pt x="14" y="390"/>
                  </a:lnTo>
                  <a:lnTo>
                    <a:pt x="14" y="400"/>
                  </a:lnTo>
                  <a:lnTo>
                    <a:pt x="14" y="415"/>
                  </a:lnTo>
                  <a:lnTo>
                    <a:pt x="19" y="425"/>
                  </a:lnTo>
                  <a:lnTo>
                    <a:pt x="24" y="430"/>
                  </a:lnTo>
                  <a:lnTo>
                    <a:pt x="28" y="440"/>
                  </a:lnTo>
                  <a:lnTo>
                    <a:pt x="38" y="440"/>
                  </a:lnTo>
                  <a:lnTo>
                    <a:pt x="43" y="445"/>
                  </a:lnTo>
                  <a:lnTo>
                    <a:pt x="52" y="445"/>
                  </a:lnTo>
                  <a:lnTo>
                    <a:pt x="57" y="445"/>
                  </a:lnTo>
                  <a:lnTo>
                    <a:pt x="62" y="445"/>
                  </a:lnTo>
                  <a:lnTo>
                    <a:pt x="72" y="445"/>
                  </a:lnTo>
                  <a:lnTo>
                    <a:pt x="76" y="445"/>
                  </a:lnTo>
                  <a:lnTo>
                    <a:pt x="81" y="450"/>
                  </a:lnTo>
                  <a:lnTo>
                    <a:pt x="86" y="450"/>
                  </a:lnTo>
                  <a:lnTo>
                    <a:pt x="91" y="455"/>
                  </a:lnTo>
                  <a:lnTo>
                    <a:pt x="96" y="461"/>
                  </a:lnTo>
                  <a:lnTo>
                    <a:pt x="96" y="466"/>
                  </a:lnTo>
                  <a:lnTo>
                    <a:pt x="96" y="496"/>
                  </a:lnTo>
                  <a:lnTo>
                    <a:pt x="91" y="506"/>
                  </a:lnTo>
                  <a:lnTo>
                    <a:pt x="52" y="516"/>
                  </a:lnTo>
                  <a:lnTo>
                    <a:pt x="57" y="536"/>
                  </a:lnTo>
                  <a:lnTo>
                    <a:pt x="57" y="552"/>
                  </a:lnTo>
                  <a:lnTo>
                    <a:pt x="52" y="567"/>
                  </a:lnTo>
                  <a:lnTo>
                    <a:pt x="52" y="587"/>
                  </a:lnTo>
                  <a:lnTo>
                    <a:pt x="52" y="602"/>
                  </a:lnTo>
                  <a:lnTo>
                    <a:pt x="48" y="622"/>
                  </a:lnTo>
                  <a:lnTo>
                    <a:pt x="48" y="643"/>
                  </a:lnTo>
                  <a:lnTo>
                    <a:pt x="48" y="658"/>
                  </a:lnTo>
                  <a:lnTo>
                    <a:pt x="52" y="663"/>
                  </a:lnTo>
                  <a:lnTo>
                    <a:pt x="57" y="663"/>
                  </a:lnTo>
                  <a:lnTo>
                    <a:pt x="62" y="663"/>
                  </a:lnTo>
                  <a:lnTo>
                    <a:pt x="67" y="663"/>
                  </a:lnTo>
                  <a:lnTo>
                    <a:pt x="76" y="663"/>
                  </a:lnTo>
                  <a:lnTo>
                    <a:pt x="81" y="663"/>
                  </a:lnTo>
                  <a:lnTo>
                    <a:pt x="86" y="663"/>
                  </a:lnTo>
                  <a:lnTo>
                    <a:pt x="91" y="663"/>
                  </a:lnTo>
                  <a:lnTo>
                    <a:pt x="96" y="663"/>
                  </a:lnTo>
                  <a:lnTo>
                    <a:pt x="100" y="658"/>
                  </a:lnTo>
                  <a:lnTo>
                    <a:pt x="105" y="658"/>
                  </a:lnTo>
                  <a:lnTo>
                    <a:pt x="110" y="658"/>
                  </a:lnTo>
                  <a:lnTo>
                    <a:pt x="115" y="658"/>
                  </a:lnTo>
                  <a:lnTo>
                    <a:pt x="124" y="658"/>
                  </a:lnTo>
                  <a:lnTo>
                    <a:pt x="129" y="653"/>
                  </a:lnTo>
                  <a:lnTo>
                    <a:pt x="134" y="653"/>
                  </a:lnTo>
                  <a:lnTo>
                    <a:pt x="139" y="653"/>
                  </a:lnTo>
                  <a:lnTo>
                    <a:pt x="144" y="653"/>
                  </a:lnTo>
                  <a:lnTo>
                    <a:pt x="148" y="653"/>
                  </a:lnTo>
                  <a:lnTo>
                    <a:pt x="153" y="653"/>
                  </a:lnTo>
                  <a:lnTo>
                    <a:pt x="158" y="653"/>
                  </a:lnTo>
                  <a:lnTo>
                    <a:pt x="158" y="658"/>
                  </a:lnTo>
                  <a:lnTo>
                    <a:pt x="163" y="658"/>
                  </a:lnTo>
                  <a:lnTo>
                    <a:pt x="168" y="663"/>
                  </a:lnTo>
                  <a:lnTo>
                    <a:pt x="168" y="668"/>
                  </a:lnTo>
                  <a:lnTo>
                    <a:pt x="172" y="668"/>
                  </a:lnTo>
                  <a:lnTo>
                    <a:pt x="168" y="678"/>
                  </a:lnTo>
                  <a:lnTo>
                    <a:pt x="168" y="683"/>
                  </a:lnTo>
                  <a:lnTo>
                    <a:pt x="172" y="683"/>
                  </a:lnTo>
                  <a:lnTo>
                    <a:pt x="177" y="683"/>
                  </a:lnTo>
                  <a:lnTo>
                    <a:pt x="187" y="683"/>
                  </a:lnTo>
                  <a:lnTo>
                    <a:pt x="192" y="683"/>
                  </a:lnTo>
                  <a:lnTo>
                    <a:pt x="201" y="683"/>
                  </a:lnTo>
                  <a:lnTo>
                    <a:pt x="206" y="688"/>
                  </a:lnTo>
                  <a:lnTo>
                    <a:pt x="211" y="688"/>
                  </a:lnTo>
                  <a:lnTo>
                    <a:pt x="220" y="688"/>
                  </a:lnTo>
                  <a:lnTo>
                    <a:pt x="225" y="693"/>
                  </a:lnTo>
                  <a:lnTo>
                    <a:pt x="230" y="693"/>
                  </a:lnTo>
                  <a:lnTo>
                    <a:pt x="240" y="698"/>
                  </a:lnTo>
                  <a:lnTo>
                    <a:pt x="244" y="703"/>
                  </a:lnTo>
                  <a:lnTo>
                    <a:pt x="249" y="708"/>
                  </a:lnTo>
                  <a:lnTo>
                    <a:pt x="254" y="713"/>
                  </a:lnTo>
                  <a:lnTo>
                    <a:pt x="259" y="718"/>
                  </a:lnTo>
                  <a:lnTo>
                    <a:pt x="264" y="723"/>
                  </a:lnTo>
                  <a:lnTo>
                    <a:pt x="268" y="729"/>
                  </a:lnTo>
                  <a:lnTo>
                    <a:pt x="268" y="739"/>
                  </a:lnTo>
                  <a:lnTo>
                    <a:pt x="268" y="749"/>
                  </a:lnTo>
                  <a:lnTo>
                    <a:pt x="268" y="759"/>
                  </a:lnTo>
                  <a:lnTo>
                    <a:pt x="268" y="764"/>
                  </a:lnTo>
                  <a:lnTo>
                    <a:pt x="307" y="825"/>
                  </a:lnTo>
                  <a:lnTo>
                    <a:pt x="460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4" name="Freeform 57"/>
            <p:cNvSpPr>
              <a:spLocks/>
            </p:cNvSpPr>
            <p:nvPr/>
          </p:nvSpPr>
          <p:spPr bwMode="auto">
            <a:xfrm>
              <a:off x="1633" y="2604"/>
              <a:ext cx="16" cy="16"/>
            </a:xfrm>
            <a:custGeom>
              <a:avLst/>
              <a:gdLst>
                <a:gd name="T0" fmla="*/ 9 w 19"/>
                <a:gd name="T1" fmla="*/ 20 h 20"/>
                <a:gd name="T2" fmla="*/ 14 w 19"/>
                <a:gd name="T3" fmla="*/ 20 h 20"/>
                <a:gd name="T4" fmla="*/ 14 w 19"/>
                <a:gd name="T5" fmla="*/ 15 h 20"/>
                <a:gd name="T6" fmla="*/ 14 w 19"/>
                <a:gd name="T7" fmla="*/ 10 h 20"/>
                <a:gd name="T8" fmla="*/ 19 w 19"/>
                <a:gd name="T9" fmla="*/ 10 h 20"/>
                <a:gd name="T10" fmla="*/ 14 w 19"/>
                <a:gd name="T11" fmla="*/ 5 h 20"/>
                <a:gd name="T12" fmla="*/ 9 w 19"/>
                <a:gd name="T13" fmla="*/ 5 h 20"/>
                <a:gd name="T14" fmla="*/ 4 w 19"/>
                <a:gd name="T15" fmla="*/ 0 h 20"/>
                <a:gd name="T16" fmla="*/ 0 w 19"/>
                <a:gd name="T17" fmla="*/ 10 h 20"/>
                <a:gd name="T18" fmla="*/ 4 w 19"/>
                <a:gd name="T19" fmla="*/ 15 h 20"/>
                <a:gd name="T20" fmla="*/ 9 w 19"/>
                <a:gd name="T21" fmla="*/ 15 h 20"/>
                <a:gd name="T22" fmla="*/ 9 w 19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lnTo>
                    <a:pt x="14" y="20"/>
                  </a:lnTo>
                  <a:lnTo>
                    <a:pt x="14" y="15"/>
                  </a:lnTo>
                  <a:lnTo>
                    <a:pt x="14" y="10"/>
                  </a:lnTo>
                  <a:lnTo>
                    <a:pt x="19" y="10"/>
                  </a:lnTo>
                  <a:lnTo>
                    <a:pt x="14" y="5"/>
                  </a:lnTo>
                  <a:lnTo>
                    <a:pt x="9" y="5"/>
                  </a:lnTo>
                  <a:lnTo>
                    <a:pt x="4" y="0"/>
                  </a:lnTo>
                  <a:lnTo>
                    <a:pt x="0" y="10"/>
                  </a:lnTo>
                  <a:lnTo>
                    <a:pt x="4" y="15"/>
                  </a:lnTo>
                  <a:lnTo>
                    <a:pt x="9" y="15"/>
                  </a:ln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5" name="Freeform 58"/>
            <p:cNvSpPr>
              <a:spLocks/>
            </p:cNvSpPr>
            <p:nvPr/>
          </p:nvSpPr>
          <p:spPr bwMode="auto">
            <a:xfrm>
              <a:off x="1621" y="2594"/>
              <a:ext cx="15" cy="17"/>
            </a:xfrm>
            <a:custGeom>
              <a:avLst/>
              <a:gdLst>
                <a:gd name="T0" fmla="*/ 15 w 19"/>
                <a:gd name="T1" fmla="*/ 20 h 20"/>
                <a:gd name="T2" fmla="*/ 19 w 19"/>
                <a:gd name="T3" fmla="*/ 15 h 20"/>
                <a:gd name="T4" fmla="*/ 19 w 19"/>
                <a:gd name="T5" fmla="*/ 10 h 20"/>
                <a:gd name="T6" fmla="*/ 19 w 19"/>
                <a:gd name="T7" fmla="*/ 5 h 20"/>
                <a:gd name="T8" fmla="*/ 15 w 19"/>
                <a:gd name="T9" fmla="*/ 5 h 20"/>
                <a:gd name="T10" fmla="*/ 10 w 19"/>
                <a:gd name="T11" fmla="*/ 0 h 20"/>
                <a:gd name="T12" fmla="*/ 0 w 19"/>
                <a:gd name="T13" fmla="*/ 5 h 20"/>
                <a:gd name="T14" fmla="*/ 5 w 19"/>
                <a:gd name="T15" fmla="*/ 10 h 20"/>
                <a:gd name="T16" fmla="*/ 10 w 19"/>
                <a:gd name="T17" fmla="*/ 15 h 20"/>
                <a:gd name="T18" fmla="*/ 15 w 19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5" y="20"/>
                  </a:moveTo>
                  <a:lnTo>
                    <a:pt x="19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0" y="15"/>
                  </a:lnTo>
                  <a:lnTo>
                    <a:pt x="1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auto">
            <a:xfrm>
              <a:off x="1625" y="2599"/>
              <a:ext cx="16" cy="16"/>
            </a:xfrm>
            <a:custGeom>
              <a:avLst/>
              <a:gdLst>
                <a:gd name="T0" fmla="*/ 14 w 19"/>
                <a:gd name="T1" fmla="*/ 20 h 20"/>
                <a:gd name="T2" fmla="*/ 19 w 19"/>
                <a:gd name="T3" fmla="*/ 15 h 20"/>
                <a:gd name="T4" fmla="*/ 19 w 19"/>
                <a:gd name="T5" fmla="*/ 10 h 20"/>
                <a:gd name="T6" fmla="*/ 14 w 19"/>
                <a:gd name="T7" fmla="*/ 5 h 20"/>
                <a:gd name="T8" fmla="*/ 10 w 19"/>
                <a:gd name="T9" fmla="*/ 0 h 20"/>
                <a:gd name="T10" fmla="*/ 0 w 19"/>
                <a:gd name="T11" fmla="*/ 10 h 20"/>
                <a:gd name="T12" fmla="*/ 5 w 19"/>
                <a:gd name="T13" fmla="*/ 10 h 20"/>
                <a:gd name="T14" fmla="*/ 10 w 19"/>
                <a:gd name="T15" fmla="*/ 15 h 20"/>
                <a:gd name="T16" fmla="*/ 14 w 19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0">
                  <a:moveTo>
                    <a:pt x="14" y="20"/>
                  </a:moveTo>
                  <a:lnTo>
                    <a:pt x="19" y="15"/>
                  </a:lnTo>
                  <a:lnTo>
                    <a:pt x="19" y="10"/>
                  </a:lnTo>
                  <a:lnTo>
                    <a:pt x="14" y="5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10" y="15"/>
                  </a:ln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auto">
            <a:xfrm>
              <a:off x="1633" y="2606"/>
              <a:ext cx="8" cy="9"/>
            </a:xfrm>
            <a:custGeom>
              <a:avLst/>
              <a:gdLst>
                <a:gd name="T0" fmla="*/ 9 w 9"/>
                <a:gd name="T1" fmla="*/ 10 h 10"/>
                <a:gd name="T2" fmla="*/ 9 w 9"/>
                <a:gd name="T3" fmla="*/ 5 h 10"/>
                <a:gd name="T4" fmla="*/ 9 w 9"/>
                <a:gd name="T5" fmla="*/ 0 h 10"/>
                <a:gd name="T6" fmla="*/ 4 w 9"/>
                <a:gd name="T7" fmla="*/ 0 h 10"/>
                <a:gd name="T8" fmla="*/ 0 w 9"/>
                <a:gd name="T9" fmla="*/ 5 h 10"/>
                <a:gd name="T10" fmla="*/ 4 w 9"/>
                <a:gd name="T11" fmla="*/ 10 h 10"/>
                <a:gd name="T12" fmla="*/ 9 w 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9" y="5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4" y="10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8" name="Freeform 61"/>
            <p:cNvSpPr>
              <a:spLocks/>
            </p:cNvSpPr>
            <p:nvPr/>
          </p:nvSpPr>
          <p:spPr bwMode="auto">
            <a:xfrm>
              <a:off x="1625" y="2599"/>
              <a:ext cx="8" cy="7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5 h 10"/>
                <a:gd name="T4" fmla="*/ 10 w 10"/>
                <a:gd name="T5" fmla="*/ 0 h 10"/>
                <a:gd name="T6" fmla="*/ 5 w 10"/>
                <a:gd name="T7" fmla="*/ 0 h 10"/>
                <a:gd name="T8" fmla="*/ 0 w 10"/>
                <a:gd name="T9" fmla="*/ 0 h 10"/>
                <a:gd name="T10" fmla="*/ 0 w 10"/>
                <a:gd name="T11" fmla="*/ 5 h 10"/>
                <a:gd name="T12" fmla="*/ 5 w 10"/>
                <a:gd name="T13" fmla="*/ 10 h 10"/>
                <a:gd name="T14" fmla="*/ 10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auto">
            <a:xfrm>
              <a:off x="1629" y="2604"/>
              <a:ext cx="12" cy="7"/>
            </a:xfrm>
            <a:custGeom>
              <a:avLst/>
              <a:gdLst>
                <a:gd name="T0" fmla="*/ 9 w 14"/>
                <a:gd name="T1" fmla="*/ 10 h 10"/>
                <a:gd name="T2" fmla="*/ 14 w 14"/>
                <a:gd name="T3" fmla="*/ 5 h 10"/>
                <a:gd name="T4" fmla="*/ 9 w 14"/>
                <a:gd name="T5" fmla="*/ 5 h 10"/>
                <a:gd name="T6" fmla="*/ 9 w 14"/>
                <a:gd name="T7" fmla="*/ 0 h 10"/>
                <a:gd name="T8" fmla="*/ 5 w 14"/>
                <a:gd name="T9" fmla="*/ 0 h 10"/>
                <a:gd name="T10" fmla="*/ 0 w 14"/>
                <a:gd name="T11" fmla="*/ 0 h 10"/>
                <a:gd name="T12" fmla="*/ 0 w 14"/>
                <a:gd name="T13" fmla="*/ 5 h 10"/>
                <a:gd name="T14" fmla="*/ 5 w 14"/>
                <a:gd name="T15" fmla="*/ 10 h 10"/>
                <a:gd name="T16" fmla="*/ 9 w 14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0">
                  <a:moveTo>
                    <a:pt x="9" y="10"/>
                  </a:moveTo>
                  <a:lnTo>
                    <a:pt x="14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0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0" name="Freeform 63"/>
            <p:cNvSpPr>
              <a:spLocks/>
            </p:cNvSpPr>
            <p:nvPr/>
          </p:nvSpPr>
          <p:spPr bwMode="auto">
            <a:xfrm>
              <a:off x="1680" y="2590"/>
              <a:ext cx="15" cy="25"/>
            </a:xfrm>
            <a:custGeom>
              <a:avLst/>
              <a:gdLst>
                <a:gd name="T0" fmla="*/ 10 w 19"/>
                <a:gd name="T1" fmla="*/ 30 h 30"/>
                <a:gd name="T2" fmla="*/ 19 w 19"/>
                <a:gd name="T3" fmla="*/ 0 h 30"/>
                <a:gd name="T4" fmla="*/ 10 w 19"/>
                <a:gd name="T5" fmla="*/ 0 h 30"/>
                <a:gd name="T6" fmla="*/ 0 w 19"/>
                <a:gd name="T7" fmla="*/ 20 h 30"/>
                <a:gd name="T8" fmla="*/ 5 w 19"/>
                <a:gd name="T9" fmla="*/ 20 h 30"/>
                <a:gd name="T10" fmla="*/ 5 w 19"/>
                <a:gd name="T11" fmla="*/ 25 h 30"/>
                <a:gd name="T12" fmla="*/ 10 w 19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0">
                  <a:moveTo>
                    <a:pt x="10" y="30"/>
                  </a:moveTo>
                  <a:lnTo>
                    <a:pt x="19" y="0"/>
                  </a:lnTo>
                  <a:lnTo>
                    <a:pt x="10" y="0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5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auto">
            <a:xfrm>
              <a:off x="1672" y="2582"/>
              <a:ext cx="16" cy="24"/>
            </a:xfrm>
            <a:custGeom>
              <a:avLst/>
              <a:gdLst>
                <a:gd name="T0" fmla="*/ 9 w 19"/>
                <a:gd name="T1" fmla="*/ 30 h 30"/>
                <a:gd name="T2" fmla="*/ 19 w 19"/>
                <a:gd name="T3" fmla="*/ 0 h 30"/>
                <a:gd name="T4" fmla="*/ 9 w 19"/>
                <a:gd name="T5" fmla="*/ 0 h 30"/>
                <a:gd name="T6" fmla="*/ 0 w 19"/>
                <a:gd name="T7" fmla="*/ 20 h 30"/>
                <a:gd name="T8" fmla="*/ 4 w 19"/>
                <a:gd name="T9" fmla="*/ 25 h 30"/>
                <a:gd name="T10" fmla="*/ 4 w 19"/>
                <a:gd name="T11" fmla="*/ 30 h 30"/>
                <a:gd name="T12" fmla="*/ 9 w 19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0">
                  <a:moveTo>
                    <a:pt x="9" y="30"/>
                  </a:moveTo>
                  <a:lnTo>
                    <a:pt x="19" y="0"/>
                  </a:lnTo>
                  <a:lnTo>
                    <a:pt x="9" y="0"/>
                  </a:lnTo>
                  <a:lnTo>
                    <a:pt x="0" y="20"/>
                  </a:lnTo>
                  <a:lnTo>
                    <a:pt x="4" y="25"/>
                  </a:lnTo>
                  <a:lnTo>
                    <a:pt x="4" y="30"/>
                  </a:lnTo>
                  <a:lnTo>
                    <a:pt x="9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auto">
            <a:xfrm>
              <a:off x="1675" y="2585"/>
              <a:ext cx="17" cy="26"/>
            </a:xfrm>
            <a:custGeom>
              <a:avLst/>
              <a:gdLst>
                <a:gd name="T0" fmla="*/ 10 w 20"/>
                <a:gd name="T1" fmla="*/ 30 h 30"/>
                <a:gd name="T2" fmla="*/ 20 w 20"/>
                <a:gd name="T3" fmla="*/ 0 h 30"/>
                <a:gd name="T4" fmla="*/ 10 w 20"/>
                <a:gd name="T5" fmla="*/ 0 h 30"/>
                <a:gd name="T6" fmla="*/ 0 w 20"/>
                <a:gd name="T7" fmla="*/ 20 h 30"/>
                <a:gd name="T8" fmla="*/ 5 w 20"/>
                <a:gd name="T9" fmla="*/ 25 h 30"/>
                <a:gd name="T10" fmla="*/ 10 w 20"/>
                <a:gd name="T11" fmla="*/ 25 h 30"/>
                <a:gd name="T12" fmla="*/ 10 w 20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lnTo>
                    <a:pt x="20" y="0"/>
                  </a:lnTo>
                  <a:lnTo>
                    <a:pt x="10" y="0"/>
                  </a:lnTo>
                  <a:lnTo>
                    <a:pt x="0" y="20"/>
                  </a:lnTo>
                  <a:lnTo>
                    <a:pt x="5" y="25"/>
                  </a:lnTo>
                  <a:lnTo>
                    <a:pt x="10" y="25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3" name="Freeform 66"/>
            <p:cNvSpPr>
              <a:spLocks/>
            </p:cNvSpPr>
            <p:nvPr/>
          </p:nvSpPr>
          <p:spPr bwMode="auto">
            <a:xfrm>
              <a:off x="1552" y="2599"/>
              <a:ext cx="7" cy="12"/>
            </a:xfrm>
            <a:custGeom>
              <a:avLst/>
              <a:gdLst>
                <a:gd name="T0" fmla="*/ 5 w 9"/>
                <a:gd name="T1" fmla="*/ 15 h 15"/>
                <a:gd name="T2" fmla="*/ 9 w 9"/>
                <a:gd name="T3" fmla="*/ 10 h 15"/>
                <a:gd name="T4" fmla="*/ 9 w 9"/>
                <a:gd name="T5" fmla="*/ 5 h 15"/>
                <a:gd name="T6" fmla="*/ 9 w 9"/>
                <a:gd name="T7" fmla="*/ 0 h 15"/>
                <a:gd name="T8" fmla="*/ 0 w 9"/>
                <a:gd name="T9" fmla="*/ 10 h 15"/>
                <a:gd name="T10" fmla="*/ 0 w 9"/>
                <a:gd name="T11" fmla="*/ 15 h 15"/>
                <a:gd name="T12" fmla="*/ 5 w 9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5">
                  <a:moveTo>
                    <a:pt x="5" y="15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4" name="Freeform 67"/>
            <p:cNvSpPr>
              <a:spLocks/>
            </p:cNvSpPr>
            <p:nvPr/>
          </p:nvSpPr>
          <p:spPr bwMode="auto">
            <a:xfrm>
              <a:off x="1543" y="2590"/>
              <a:ext cx="9" cy="14"/>
            </a:xfrm>
            <a:custGeom>
              <a:avLst/>
              <a:gdLst>
                <a:gd name="T0" fmla="*/ 5 w 10"/>
                <a:gd name="T1" fmla="*/ 15 h 15"/>
                <a:gd name="T2" fmla="*/ 5 w 10"/>
                <a:gd name="T3" fmla="*/ 10 h 15"/>
                <a:gd name="T4" fmla="*/ 10 w 10"/>
                <a:gd name="T5" fmla="*/ 5 h 15"/>
                <a:gd name="T6" fmla="*/ 10 w 10"/>
                <a:gd name="T7" fmla="*/ 0 h 15"/>
                <a:gd name="T8" fmla="*/ 0 w 10"/>
                <a:gd name="T9" fmla="*/ 10 h 15"/>
                <a:gd name="T10" fmla="*/ 0 w 10"/>
                <a:gd name="T11" fmla="*/ 15 h 15"/>
                <a:gd name="T12" fmla="*/ 5 w 10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lnTo>
                    <a:pt x="5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auto">
            <a:xfrm>
              <a:off x="1547" y="2594"/>
              <a:ext cx="9" cy="12"/>
            </a:xfrm>
            <a:custGeom>
              <a:avLst/>
              <a:gdLst>
                <a:gd name="T0" fmla="*/ 5 w 10"/>
                <a:gd name="T1" fmla="*/ 15 h 15"/>
                <a:gd name="T2" fmla="*/ 10 w 10"/>
                <a:gd name="T3" fmla="*/ 10 h 15"/>
                <a:gd name="T4" fmla="*/ 10 w 10"/>
                <a:gd name="T5" fmla="*/ 5 h 15"/>
                <a:gd name="T6" fmla="*/ 10 w 10"/>
                <a:gd name="T7" fmla="*/ 0 h 15"/>
                <a:gd name="T8" fmla="*/ 0 w 10"/>
                <a:gd name="T9" fmla="*/ 15 h 15"/>
                <a:gd name="T10" fmla="*/ 5 w 10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auto">
            <a:xfrm>
              <a:off x="1683" y="2594"/>
              <a:ext cx="12" cy="17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0 h 20"/>
                <a:gd name="T4" fmla="*/ 10 w 14"/>
                <a:gd name="T5" fmla="*/ 0 h 20"/>
                <a:gd name="T6" fmla="*/ 5 w 14"/>
                <a:gd name="T7" fmla="*/ 0 h 20"/>
                <a:gd name="T8" fmla="*/ 0 w 14"/>
                <a:gd name="T9" fmla="*/ 15 h 20"/>
                <a:gd name="T10" fmla="*/ 0 w 14"/>
                <a:gd name="T11" fmla="*/ 20 h 20"/>
                <a:gd name="T12" fmla="*/ 5 w 1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auto">
            <a:xfrm>
              <a:off x="1672" y="2582"/>
              <a:ext cx="16" cy="22"/>
            </a:xfrm>
            <a:custGeom>
              <a:avLst/>
              <a:gdLst>
                <a:gd name="T0" fmla="*/ 9 w 19"/>
                <a:gd name="T1" fmla="*/ 25 h 25"/>
                <a:gd name="T2" fmla="*/ 19 w 19"/>
                <a:gd name="T3" fmla="*/ 5 h 25"/>
                <a:gd name="T4" fmla="*/ 14 w 19"/>
                <a:gd name="T5" fmla="*/ 0 h 25"/>
                <a:gd name="T6" fmla="*/ 9 w 19"/>
                <a:gd name="T7" fmla="*/ 0 h 25"/>
                <a:gd name="T8" fmla="*/ 0 w 19"/>
                <a:gd name="T9" fmla="*/ 20 h 25"/>
                <a:gd name="T10" fmla="*/ 4 w 19"/>
                <a:gd name="T11" fmla="*/ 20 h 25"/>
                <a:gd name="T12" fmla="*/ 4 w 19"/>
                <a:gd name="T13" fmla="*/ 25 h 25"/>
                <a:gd name="T14" fmla="*/ 9 w 19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5">
                  <a:moveTo>
                    <a:pt x="9" y="25"/>
                  </a:moveTo>
                  <a:lnTo>
                    <a:pt x="19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25"/>
                  </a:lnTo>
                  <a:lnTo>
                    <a:pt x="9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8" name="Freeform 71"/>
            <p:cNvSpPr>
              <a:spLocks/>
            </p:cNvSpPr>
            <p:nvPr/>
          </p:nvSpPr>
          <p:spPr bwMode="auto">
            <a:xfrm>
              <a:off x="1675" y="2590"/>
              <a:ext cx="17" cy="16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0 h 20"/>
                <a:gd name="T4" fmla="*/ 15 w 20"/>
                <a:gd name="T5" fmla="*/ 0 h 20"/>
                <a:gd name="T6" fmla="*/ 10 w 20"/>
                <a:gd name="T7" fmla="*/ 0 h 20"/>
                <a:gd name="T8" fmla="*/ 0 w 20"/>
                <a:gd name="T9" fmla="*/ 15 h 20"/>
                <a:gd name="T10" fmla="*/ 5 w 20"/>
                <a:gd name="T11" fmla="*/ 15 h 20"/>
                <a:gd name="T12" fmla="*/ 5 w 20"/>
                <a:gd name="T13" fmla="*/ 20 h 20"/>
                <a:gd name="T14" fmla="*/ 10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auto">
            <a:xfrm>
              <a:off x="1552" y="2604"/>
              <a:ext cx="7" cy="7"/>
            </a:xfrm>
            <a:custGeom>
              <a:avLst/>
              <a:gdLst>
                <a:gd name="T0" fmla="*/ 5 w 9"/>
                <a:gd name="T1" fmla="*/ 10 h 10"/>
                <a:gd name="T2" fmla="*/ 9 w 9"/>
                <a:gd name="T3" fmla="*/ 0 h 10"/>
                <a:gd name="T4" fmla="*/ 5 w 9"/>
                <a:gd name="T5" fmla="*/ 0 h 10"/>
                <a:gd name="T6" fmla="*/ 5 w 9"/>
                <a:gd name="T7" fmla="*/ 5 h 10"/>
                <a:gd name="T8" fmla="*/ 0 w 9"/>
                <a:gd name="T9" fmla="*/ 10 h 10"/>
                <a:gd name="T10" fmla="*/ 5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auto">
            <a:xfrm>
              <a:off x="1543" y="2590"/>
              <a:ext cx="9" cy="9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5 w 10"/>
                <a:gd name="T5" fmla="*/ 0 h 10"/>
                <a:gd name="T6" fmla="*/ 5 w 10"/>
                <a:gd name="T7" fmla="*/ 5 h 10"/>
                <a:gd name="T8" fmla="*/ 5 w 10"/>
                <a:gd name="T9" fmla="*/ 10 h 10"/>
                <a:gd name="T10" fmla="*/ 0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5" y="5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1" name="Freeform 74"/>
            <p:cNvSpPr>
              <a:spLocks/>
            </p:cNvSpPr>
            <p:nvPr/>
          </p:nvSpPr>
          <p:spPr bwMode="auto">
            <a:xfrm>
              <a:off x="1547" y="2599"/>
              <a:ext cx="9" cy="7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0 h 10"/>
                <a:gd name="T4" fmla="*/ 5 w 10"/>
                <a:gd name="T5" fmla="*/ 0 h 10"/>
                <a:gd name="T6" fmla="*/ 5 w 10"/>
                <a:gd name="T7" fmla="*/ 5 h 10"/>
                <a:gd name="T8" fmla="*/ 0 w 10"/>
                <a:gd name="T9" fmla="*/ 10 h 10"/>
                <a:gd name="T10" fmla="*/ 5 w 10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auto">
            <a:xfrm>
              <a:off x="1668" y="2590"/>
              <a:ext cx="7" cy="9"/>
            </a:xfrm>
            <a:custGeom>
              <a:avLst/>
              <a:gdLst>
                <a:gd name="T0" fmla="*/ 5 w 9"/>
                <a:gd name="T1" fmla="*/ 10 h 10"/>
                <a:gd name="T2" fmla="*/ 9 w 9"/>
                <a:gd name="T3" fmla="*/ 10 h 10"/>
                <a:gd name="T4" fmla="*/ 9 w 9"/>
                <a:gd name="T5" fmla="*/ 5 h 10"/>
                <a:gd name="T6" fmla="*/ 9 w 9"/>
                <a:gd name="T7" fmla="*/ 0 h 10"/>
                <a:gd name="T8" fmla="*/ 5 w 9"/>
                <a:gd name="T9" fmla="*/ 0 h 10"/>
                <a:gd name="T10" fmla="*/ 5 w 9"/>
                <a:gd name="T11" fmla="*/ 5 h 10"/>
                <a:gd name="T12" fmla="*/ 0 w 9"/>
                <a:gd name="T13" fmla="*/ 5 h 10"/>
                <a:gd name="T14" fmla="*/ 0 w 9"/>
                <a:gd name="T15" fmla="*/ 10 h 10"/>
                <a:gd name="T16" fmla="*/ 5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3" name="Freeform 76"/>
            <p:cNvSpPr>
              <a:spLocks/>
            </p:cNvSpPr>
            <p:nvPr/>
          </p:nvSpPr>
          <p:spPr bwMode="auto">
            <a:xfrm>
              <a:off x="1660" y="2582"/>
              <a:ext cx="8" cy="8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10 w 10"/>
                <a:gd name="T5" fmla="*/ 0 h 10"/>
                <a:gd name="T6" fmla="*/ 5 w 10"/>
                <a:gd name="T7" fmla="*/ 0 h 10"/>
                <a:gd name="T8" fmla="*/ 0 w 10"/>
                <a:gd name="T9" fmla="*/ 5 h 10"/>
                <a:gd name="T10" fmla="*/ 0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4" name="Freeform 77"/>
            <p:cNvSpPr>
              <a:spLocks/>
            </p:cNvSpPr>
            <p:nvPr/>
          </p:nvSpPr>
          <p:spPr bwMode="auto">
            <a:xfrm>
              <a:off x="1664" y="2585"/>
              <a:ext cx="8" cy="9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10 w 10"/>
                <a:gd name="T5" fmla="*/ 0 h 10"/>
                <a:gd name="T6" fmla="*/ 5 w 10"/>
                <a:gd name="T7" fmla="*/ 0 h 10"/>
                <a:gd name="T8" fmla="*/ 5 w 10"/>
                <a:gd name="T9" fmla="*/ 5 h 10"/>
                <a:gd name="T10" fmla="*/ 0 w 10"/>
                <a:gd name="T11" fmla="*/ 5 h 10"/>
                <a:gd name="T12" fmla="*/ 0 w 10"/>
                <a:gd name="T13" fmla="*/ 10 h 10"/>
                <a:gd name="T14" fmla="*/ 5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5" name="Freeform 78"/>
            <p:cNvSpPr>
              <a:spLocks/>
            </p:cNvSpPr>
            <p:nvPr/>
          </p:nvSpPr>
          <p:spPr bwMode="auto">
            <a:xfrm>
              <a:off x="1543" y="2590"/>
              <a:ext cx="4" cy="9"/>
            </a:xfrm>
            <a:custGeom>
              <a:avLst/>
              <a:gdLst>
                <a:gd name="T0" fmla="*/ 5 w 5"/>
                <a:gd name="T1" fmla="*/ 10 h 10"/>
                <a:gd name="T2" fmla="*/ 5 w 5"/>
                <a:gd name="T3" fmla="*/ 5 h 10"/>
                <a:gd name="T4" fmla="*/ 5 w 5"/>
                <a:gd name="T5" fmla="*/ 0 h 10"/>
                <a:gd name="T6" fmla="*/ 0 w 5"/>
                <a:gd name="T7" fmla="*/ 0 h 10"/>
                <a:gd name="T8" fmla="*/ 0 w 5"/>
                <a:gd name="T9" fmla="*/ 5 h 10"/>
                <a:gd name="T10" fmla="*/ 0 w 5"/>
                <a:gd name="T11" fmla="*/ 10 h 10"/>
                <a:gd name="T12" fmla="*/ 5 w 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6" name="Freeform 79"/>
            <p:cNvSpPr>
              <a:spLocks/>
            </p:cNvSpPr>
            <p:nvPr/>
          </p:nvSpPr>
          <p:spPr bwMode="auto">
            <a:xfrm>
              <a:off x="1536" y="2582"/>
              <a:ext cx="3" cy="8"/>
            </a:xfrm>
            <a:custGeom>
              <a:avLst/>
              <a:gdLst>
                <a:gd name="T0" fmla="*/ 4 w 4"/>
                <a:gd name="T1" fmla="*/ 5 h 10"/>
                <a:gd name="T2" fmla="*/ 4 w 4"/>
                <a:gd name="T3" fmla="*/ 0 h 10"/>
                <a:gd name="T4" fmla="*/ 0 w 4"/>
                <a:gd name="T5" fmla="*/ 0 h 10"/>
                <a:gd name="T6" fmla="*/ 0 w 4"/>
                <a:gd name="T7" fmla="*/ 5 h 10"/>
                <a:gd name="T8" fmla="*/ 0 w 4"/>
                <a:gd name="T9" fmla="*/ 10 h 10"/>
                <a:gd name="T10" fmla="*/ 4 w 4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0">
                  <a:moveTo>
                    <a:pt x="4" y="5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auto">
            <a:xfrm>
              <a:off x="1536" y="2585"/>
              <a:ext cx="7" cy="5"/>
            </a:xfrm>
            <a:custGeom>
              <a:avLst/>
              <a:gdLst>
                <a:gd name="T0" fmla="*/ 9 w 9"/>
                <a:gd name="T1" fmla="*/ 5 h 5"/>
                <a:gd name="T2" fmla="*/ 9 w 9"/>
                <a:gd name="T3" fmla="*/ 0 h 5"/>
                <a:gd name="T4" fmla="*/ 4 w 9"/>
                <a:gd name="T5" fmla="*/ 0 h 5"/>
                <a:gd name="T6" fmla="*/ 0 w 9"/>
                <a:gd name="T7" fmla="*/ 0 h 5"/>
                <a:gd name="T8" fmla="*/ 0 w 9"/>
                <a:gd name="T9" fmla="*/ 5 h 5"/>
                <a:gd name="T10" fmla="*/ 4 w 9"/>
                <a:gd name="T11" fmla="*/ 5 h 5"/>
                <a:gd name="T12" fmla="*/ 9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9" y="5"/>
                  </a:move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8" name="Freeform 81"/>
            <p:cNvSpPr>
              <a:spLocks/>
            </p:cNvSpPr>
            <p:nvPr/>
          </p:nvSpPr>
          <p:spPr bwMode="auto">
            <a:xfrm>
              <a:off x="1517" y="2458"/>
              <a:ext cx="30" cy="52"/>
            </a:xfrm>
            <a:custGeom>
              <a:avLst/>
              <a:gdLst>
                <a:gd name="T0" fmla="*/ 4 w 38"/>
                <a:gd name="T1" fmla="*/ 61 h 61"/>
                <a:gd name="T2" fmla="*/ 38 w 38"/>
                <a:gd name="T3" fmla="*/ 61 h 61"/>
                <a:gd name="T4" fmla="*/ 33 w 38"/>
                <a:gd name="T5" fmla="*/ 51 h 61"/>
                <a:gd name="T6" fmla="*/ 38 w 38"/>
                <a:gd name="T7" fmla="*/ 36 h 61"/>
                <a:gd name="T8" fmla="*/ 24 w 38"/>
                <a:gd name="T9" fmla="*/ 5 h 61"/>
                <a:gd name="T10" fmla="*/ 19 w 38"/>
                <a:gd name="T11" fmla="*/ 5 h 61"/>
                <a:gd name="T12" fmla="*/ 9 w 38"/>
                <a:gd name="T13" fmla="*/ 0 h 61"/>
                <a:gd name="T14" fmla="*/ 9 w 38"/>
                <a:gd name="T15" fmla="*/ 10 h 61"/>
                <a:gd name="T16" fmla="*/ 9 w 38"/>
                <a:gd name="T17" fmla="*/ 25 h 61"/>
                <a:gd name="T18" fmla="*/ 4 w 38"/>
                <a:gd name="T19" fmla="*/ 41 h 61"/>
                <a:gd name="T20" fmla="*/ 0 w 38"/>
                <a:gd name="T21" fmla="*/ 51 h 61"/>
                <a:gd name="T22" fmla="*/ 4 w 38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4" y="61"/>
                  </a:moveTo>
                  <a:lnTo>
                    <a:pt x="38" y="61"/>
                  </a:lnTo>
                  <a:lnTo>
                    <a:pt x="33" y="51"/>
                  </a:lnTo>
                  <a:lnTo>
                    <a:pt x="38" y="36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9" y="0"/>
                  </a:lnTo>
                  <a:lnTo>
                    <a:pt x="9" y="10"/>
                  </a:lnTo>
                  <a:lnTo>
                    <a:pt x="9" y="25"/>
                  </a:lnTo>
                  <a:lnTo>
                    <a:pt x="4" y="41"/>
                  </a:lnTo>
                  <a:lnTo>
                    <a:pt x="0" y="51"/>
                  </a:ln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9" name="Freeform 82"/>
            <p:cNvSpPr>
              <a:spLocks/>
            </p:cNvSpPr>
            <p:nvPr/>
          </p:nvSpPr>
          <p:spPr bwMode="auto">
            <a:xfrm>
              <a:off x="1509" y="2449"/>
              <a:ext cx="30" cy="52"/>
            </a:xfrm>
            <a:custGeom>
              <a:avLst/>
              <a:gdLst>
                <a:gd name="T0" fmla="*/ 5 w 38"/>
                <a:gd name="T1" fmla="*/ 61 h 61"/>
                <a:gd name="T2" fmla="*/ 38 w 38"/>
                <a:gd name="T3" fmla="*/ 61 h 61"/>
                <a:gd name="T4" fmla="*/ 34 w 38"/>
                <a:gd name="T5" fmla="*/ 46 h 61"/>
                <a:gd name="T6" fmla="*/ 38 w 38"/>
                <a:gd name="T7" fmla="*/ 30 h 61"/>
                <a:gd name="T8" fmla="*/ 24 w 38"/>
                <a:gd name="T9" fmla="*/ 5 h 61"/>
                <a:gd name="T10" fmla="*/ 19 w 38"/>
                <a:gd name="T11" fmla="*/ 5 h 61"/>
                <a:gd name="T12" fmla="*/ 10 w 38"/>
                <a:gd name="T13" fmla="*/ 0 h 61"/>
                <a:gd name="T14" fmla="*/ 10 w 38"/>
                <a:gd name="T15" fmla="*/ 10 h 61"/>
                <a:gd name="T16" fmla="*/ 10 w 38"/>
                <a:gd name="T17" fmla="*/ 25 h 61"/>
                <a:gd name="T18" fmla="*/ 5 w 38"/>
                <a:gd name="T19" fmla="*/ 41 h 61"/>
                <a:gd name="T20" fmla="*/ 0 w 38"/>
                <a:gd name="T21" fmla="*/ 51 h 61"/>
                <a:gd name="T22" fmla="*/ 5 w 38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lnTo>
                    <a:pt x="38" y="61"/>
                  </a:lnTo>
                  <a:lnTo>
                    <a:pt x="34" y="46"/>
                  </a:lnTo>
                  <a:lnTo>
                    <a:pt x="38" y="3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10" y="25"/>
                  </a:lnTo>
                  <a:lnTo>
                    <a:pt x="5" y="41"/>
                  </a:lnTo>
                  <a:lnTo>
                    <a:pt x="0" y="51"/>
                  </a:lnTo>
                  <a:lnTo>
                    <a:pt x="5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auto">
            <a:xfrm>
              <a:off x="1512" y="2454"/>
              <a:ext cx="31" cy="51"/>
            </a:xfrm>
            <a:custGeom>
              <a:avLst/>
              <a:gdLst>
                <a:gd name="T0" fmla="*/ 5 w 38"/>
                <a:gd name="T1" fmla="*/ 61 h 61"/>
                <a:gd name="T2" fmla="*/ 38 w 38"/>
                <a:gd name="T3" fmla="*/ 61 h 61"/>
                <a:gd name="T4" fmla="*/ 33 w 38"/>
                <a:gd name="T5" fmla="*/ 46 h 61"/>
                <a:gd name="T6" fmla="*/ 38 w 38"/>
                <a:gd name="T7" fmla="*/ 36 h 61"/>
                <a:gd name="T8" fmla="*/ 24 w 38"/>
                <a:gd name="T9" fmla="*/ 5 h 61"/>
                <a:gd name="T10" fmla="*/ 19 w 38"/>
                <a:gd name="T11" fmla="*/ 5 h 61"/>
                <a:gd name="T12" fmla="*/ 9 w 38"/>
                <a:gd name="T13" fmla="*/ 0 h 61"/>
                <a:gd name="T14" fmla="*/ 9 w 38"/>
                <a:gd name="T15" fmla="*/ 15 h 61"/>
                <a:gd name="T16" fmla="*/ 9 w 38"/>
                <a:gd name="T17" fmla="*/ 25 h 61"/>
                <a:gd name="T18" fmla="*/ 5 w 38"/>
                <a:gd name="T19" fmla="*/ 41 h 61"/>
                <a:gd name="T20" fmla="*/ 0 w 38"/>
                <a:gd name="T21" fmla="*/ 51 h 61"/>
                <a:gd name="T22" fmla="*/ 5 w 38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lnTo>
                    <a:pt x="38" y="61"/>
                  </a:lnTo>
                  <a:lnTo>
                    <a:pt x="33" y="46"/>
                  </a:lnTo>
                  <a:lnTo>
                    <a:pt x="38" y="36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9" y="0"/>
                  </a:lnTo>
                  <a:lnTo>
                    <a:pt x="9" y="15"/>
                  </a:lnTo>
                  <a:lnTo>
                    <a:pt x="9" y="25"/>
                  </a:lnTo>
                  <a:lnTo>
                    <a:pt x="5" y="41"/>
                  </a:lnTo>
                  <a:lnTo>
                    <a:pt x="0" y="51"/>
                  </a:lnTo>
                  <a:lnTo>
                    <a:pt x="5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auto">
            <a:xfrm>
              <a:off x="1520" y="2463"/>
              <a:ext cx="27" cy="47"/>
            </a:xfrm>
            <a:custGeom>
              <a:avLst/>
              <a:gdLst>
                <a:gd name="T0" fmla="*/ 0 w 34"/>
                <a:gd name="T1" fmla="*/ 56 h 56"/>
                <a:gd name="T2" fmla="*/ 29 w 34"/>
                <a:gd name="T3" fmla="*/ 51 h 56"/>
                <a:gd name="T4" fmla="*/ 29 w 34"/>
                <a:gd name="T5" fmla="*/ 46 h 56"/>
                <a:gd name="T6" fmla="*/ 24 w 34"/>
                <a:gd name="T7" fmla="*/ 46 h 56"/>
                <a:gd name="T8" fmla="*/ 24 w 34"/>
                <a:gd name="T9" fmla="*/ 41 h 56"/>
                <a:gd name="T10" fmla="*/ 34 w 34"/>
                <a:gd name="T11" fmla="*/ 31 h 56"/>
                <a:gd name="T12" fmla="*/ 20 w 34"/>
                <a:gd name="T13" fmla="*/ 0 h 56"/>
                <a:gd name="T14" fmla="*/ 15 w 34"/>
                <a:gd name="T15" fmla="*/ 5 h 56"/>
                <a:gd name="T16" fmla="*/ 15 w 34"/>
                <a:gd name="T17" fmla="*/ 0 h 56"/>
                <a:gd name="T18" fmla="*/ 10 w 34"/>
                <a:gd name="T19" fmla="*/ 0 h 56"/>
                <a:gd name="T20" fmla="*/ 10 w 34"/>
                <a:gd name="T21" fmla="*/ 5 h 56"/>
                <a:gd name="T22" fmla="*/ 10 w 34"/>
                <a:gd name="T23" fmla="*/ 15 h 56"/>
                <a:gd name="T24" fmla="*/ 10 w 34"/>
                <a:gd name="T25" fmla="*/ 20 h 56"/>
                <a:gd name="T26" fmla="*/ 10 w 34"/>
                <a:gd name="T27" fmla="*/ 26 h 56"/>
                <a:gd name="T28" fmla="*/ 10 w 34"/>
                <a:gd name="T29" fmla="*/ 31 h 56"/>
                <a:gd name="T30" fmla="*/ 5 w 34"/>
                <a:gd name="T31" fmla="*/ 36 h 56"/>
                <a:gd name="T32" fmla="*/ 5 w 34"/>
                <a:gd name="T33" fmla="*/ 41 h 56"/>
                <a:gd name="T34" fmla="*/ 0 w 34"/>
                <a:gd name="T35" fmla="*/ 46 h 56"/>
                <a:gd name="T36" fmla="*/ 0 w 34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6">
                  <a:moveTo>
                    <a:pt x="0" y="56"/>
                  </a:moveTo>
                  <a:lnTo>
                    <a:pt x="29" y="51"/>
                  </a:lnTo>
                  <a:lnTo>
                    <a:pt x="29" y="46"/>
                  </a:lnTo>
                  <a:lnTo>
                    <a:pt x="24" y="46"/>
                  </a:lnTo>
                  <a:lnTo>
                    <a:pt x="24" y="41"/>
                  </a:lnTo>
                  <a:lnTo>
                    <a:pt x="34" y="31"/>
                  </a:lnTo>
                  <a:lnTo>
                    <a:pt x="20" y="0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10" y="5"/>
                  </a:lnTo>
                  <a:lnTo>
                    <a:pt x="10" y="15"/>
                  </a:lnTo>
                  <a:lnTo>
                    <a:pt x="10" y="20"/>
                  </a:lnTo>
                  <a:lnTo>
                    <a:pt x="10" y="26"/>
                  </a:lnTo>
                  <a:lnTo>
                    <a:pt x="10" y="31"/>
                  </a:lnTo>
                  <a:lnTo>
                    <a:pt x="5" y="36"/>
                  </a:lnTo>
                  <a:lnTo>
                    <a:pt x="5" y="41"/>
                  </a:lnTo>
                  <a:lnTo>
                    <a:pt x="0" y="4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auto">
            <a:xfrm>
              <a:off x="1509" y="2454"/>
              <a:ext cx="27" cy="42"/>
            </a:xfrm>
            <a:custGeom>
              <a:avLst/>
              <a:gdLst>
                <a:gd name="T0" fmla="*/ 5 w 34"/>
                <a:gd name="T1" fmla="*/ 51 h 51"/>
                <a:gd name="T2" fmla="*/ 29 w 34"/>
                <a:gd name="T3" fmla="*/ 51 h 51"/>
                <a:gd name="T4" fmla="*/ 34 w 34"/>
                <a:gd name="T5" fmla="*/ 51 h 51"/>
                <a:gd name="T6" fmla="*/ 29 w 34"/>
                <a:gd name="T7" fmla="*/ 46 h 51"/>
                <a:gd name="T8" fmla="*/ 29 w 34"/>
                <a:gd name="T9" fmla="*/ 41 h 51"/>
                <a:gd name="T10" fmla="*/ 34 w 34"/>
                <a:gd name="T11" fmla="*/ 25 h 51"/>
                <a:gd name="T12" fmla="*/ 24 w 34"/>
                <a:gd name="T13" fmla="*/ 0 h 51"/>
                <a:gd name="T14" fmla="*/ 19 w 34"/>
                <a:gd name="T15" fmla="*/ 0 h 51"/>
                <a:gd name="T16" fmla="*/ 14 w 34"/>
                <a:gd name="T17" fmla="*/ 0 h 51"/>
                <a:gd name="T18" fmla="*/ 10 w 34"/>
                <a:gd name="T19" fmla="*/ 0 h 51"/>
                <a:gd name="T20" fmla="*/ 10 w 34"/>
                <a:gd name="T21" fmla="*/ 5 h 51"/>
                <a:gd name="T22" fmla="*/ 10 w 34"/>
                <a:gd name="T23" fmla="*/ 10 h 51"/>
                <a:gd name="T24" fmla="*/ 10 w 34"/>
                <a:gd name="T25" fmla="*/ 20 h 51"/>
                <a:gd name="T26" fmla="*/ 10 w 34"/>
                <a:gd name="T27" fmla="*/ 25 h 51"/>
                <a:gd name="T28" fmla="*/ 10 w 34"/>
                <a:gd name="T29" fmla="*/ 30 h 51"/>
                <a:gd name="T30" fmla="*/ 10 w 34"/>
                <a:gd name="T31" fmla="*/ 36 h 51"/>
                <a:gd name="T32" fmla="*/ 5 w 34"/>
                <a:gd name="T33" fmla="*/ 41 h 51"/>
                <a:gd name="T34" fmla="*/ 0 w 34"/>
                <a:gd name="T35" fmla="*/ 46 h 51"/>
                <a:gd name="T36" fmla="*/ 5 w 34"/>
                <a:gd name="T3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1">
                  <a:moveTo>
                    <a:pt x="5" y="51"/>
                  </a:moveTo>
                  <a:lnTo>
                    <a:pt x="29" y="51"/>
                  </a:lnTo>
                  <a:lnTo>
                    <a:pt x="34" y="51"/>
                  </a:lnTo>
                  <a:lnTo>
                    <a:pt x="29" y="46"/>
                  </a:lnTo>
                  <a:lnTo>
                    <a:pt x="29" y="41"/>
                  </a:lnTo>
                  <a:lnTo>
                    <a:pt x="34" y="25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5"/>
                  </a:lnTo>
                  <a:lnTo>
                    <a:pt x="10" y="10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10" y="36"/>
                  </a:lnTo>
                  <a:lnTo>
                    <a:pt x="5" y="41"/>
                  </a:lnTo>
                  <a:lnTo>
                    <a:pt x="0" y="46"/>
                  </a:ln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auto">
            <a:xfrm>
              <a:off x="1517" y="2458"/>
              <a:ext cx="26" cy="47"/>
            </a:xfrm>
            <a:custGeom>
              <a:avLst/>
              <a:gdLst>
                <a:gd name="T0" fmla="*/ 0 w 33"/>
                <a:gd name="T1" fmla="*/ 56 h 56"/>
                <a:gd name="T2" fmla="*/ 24 w 33"/>
                <a:gd name="T3" fmla="*/ 51 h 56"/>
                <a:gd name="T4" fmla="*/ 28 w 33"/>
                <a:gd name="T5" fmla="*/ 51 h 56"/>
                <a:gd name="T6" fmla="*/ 24 w 33"/>
                <a:gd name="T7" fmla="*/ 46 h 56"/>
                <a:gd name="T8" fmla="*/ 24 w 33"/>
                <a:gd name="T9" fmla="*/ 41 h 56"/>
                <a:gd name="T10" fmla="*/ 33 w 33"/>
                <a:gd name="T11" fmla="*/ 31 h 56"/>
                <a:gd name="T12" fmla="*/ 19 w 33"/>
                <a:gd name="T13" fmla="*/ 0 h 56"/>
                <a:gd name="T14" fmla="*/ 14 w 33"/>
                <a:gd name="T15" fmla="*/ 0 h 56"/>
                <a:gd name="T16" fmla="*/ 9 w 33"/>
                <a:gd name="T17" fmla="*/ 0 h 56"/>
                <a:gd name="T18" fmla="*/ 4 w 33"/>
                <a:gd name="T19" fmla="*/ 0 h 56"/>
                <a:gd name="T20" fmla="*/ 4 w 33"/>
                <a:gd name="T21" fmla="*/ 5 h 56"/>
                <a:gd name="T22" fmla="*/ 4 w 33"/>
                <a:gd name="T23" fmla="*/ 10 h 56"/>
                <a:gd name="T24" fmla="*/ 9 w 33"/>
                <a:gd name="T25" fmla="*/ 20 h 56"/>
                <a:gd name="T26" fmla="*/ 9 w 33"/>
                <a:gd name="T27" fmla="*/ 25 h 56"/>
                <a:gd name="T28" fmla="*/ 4 w 33"/>
                <a:gd name="T29" fmla="*/ 31 h 56"/>
                <a:gd name="T30" fmla="*/ 4 w 33"/>
                <a:gd name="T31" fmla="*/ 36 h 56"/>
                <a:gd name="T32" fmla="*/ 4 w 33"/>
                <a:gd name="T33" fmla="*/ 41 h 56"/>
                <a:gd name="T34" fmla="*/ 0 w 33"/>
                <a:gd name="T35" fmla="*/ 46 h 56"/>
                <a:gd name="T36" fmla="*/ 0 w 3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56">
                  <a:moveTo>
                    <a:pt x="0" y="56"/>
                  </a:moveTo>
                  <a:lnTo>
                    <a:pt x="24" y="51"/>
                  </a:lnTo>
                  <a:lnTo>
                    <a:pt x="28" y="51"/>
                  </a:lnTo>
                  <a:lnTo>
                    <a:pt x="24" y="46"/>
                  </a:lnTo>
                  <a:lnTo>
                    <a:pt x="24" y="41"/>
                  </a:lnTo>
                  <a:lnTo>
                    <a:pt x="33" y="31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4" y="10"/>
                  </a:lnTo>
                  <a:lnTo>
                    <a:pt x="9" y="20"/>
                  </a:lnTo>
                  <a:lnTo>
                    <a:pt x="9" y="25"/>
                  </a:lnTo>
                  <a:lnTo>
                    <a:pt x="4" y="31"/>
                  </a:lnTo>
                  <a:lnTo>
                    <a:pt x="4" y="36"/>
                  </a:lnTo>
                  <a:lnTo>
                    <a:pt x="4" y="41"/>
                  </a:lnTo>
                  <a:lnTo>
                    <a:pt x="0" y="4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4" name="Freeform 87"/>
            <p:cNvSpPr>
              <a:spLocks/>
            </p:cNvSpPr>
            <p:nvPr/>
          </p:nvSpPr>
          <p:spPr bwMode="auto">
            <a:xfrm>
              <a:off x="1547" y="2484"/>
              <a:ext cx="19" cy="21"/>
            </a:xfrm>
            <a:custGeom>
              <a:avLst/>
              <a:gdLst>
                <a:gd name="T0" fmla="*/ 10 w 24"/>
                <a:gd name="T1" fmla="*/ 20 h 25"/>
                <a:gd name="T2" fmla="*/ 14 w 24"/>
                <a:gd name="T3" fmla="*/ 15 h 25"/>
                <a:gd name="T4" fmla="*/ 19 w 24"/>
                <a:gd name="T5" fmla="*/ 15 h 25"/>
                <a:gd name="T6" fmla="*/ 24 w 24"/>
                <a:gd name="T7" fmla="*/ 20 h 25"/>
                <a:gd name="T8" fmla="*/ 24 w 24"/>
                <a:gd name="T9" fmla="*/ 5 h 25"/>
                <a:gd name="T10" fmla="*/ 24 w 24"/>
                <a:gd name="T11" fmla="*/ 0 h 25"/>
                <a:gd name="T12" fmla="*/ 14 w 24"/>
                <a:gd name="T13" fmla="*/ 0 h 25"/>
                <a:gd name="T14" fmla="*/ 0 w 24"/>
                <a:gd name="T15" fmla="*/ 10 h 25"/>
                <a:gd name="T16" fmla="*/ 0 w 24"/>
                <a:gd name="T17" fmla="*/ 15 h 25"/>
                <a:gd name="T18" fmla="*/ 5 w 24"/>
                <a:gd name="T19" fmla="*/ 15 h 25"/>
                <a:gd name="T20" fmla="*/ 5 w 24"/>
                <a:gd name="T21" fmla="*/ 20 h 25"/>
                <a:gd name="T22" fmla="*/ 10 w 24"/>
                <a:gd name="T23" fmla="*/ 25 h 25"/>
                <a:gd name="T24" fmla="*/ 10 w 24"/>
                <a:gd name="T2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5">
                  <a:moveTo>
                    <a:pt x="10" y="20"/>
                  </a:moveTo>
                  <a:lnTo>
                    <a:pt x="14" y="15"/>
                  </a:lnTo>
                  <a:lnTo>
                    <a:pt x="19" y="15"/>
                  </a:lnTo>
                  <a:lnTo>
                    <a:pt x="24" y="20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10" y="25"/>
                  </a:ln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5" name="Freeform 88"/>
            <p:cNvSpPr>
              <a:spLocks/>
            </p:cNvSpPr>
            <p:nvPr/>
          </p:nvSpPr>
          <p:spPr bwMode="auto">
            <a:xfrm>
              <a:off x="1539" y="2474"/>
              <a:ext cx="20" cy="19"/>
            </a:xfrm>
            <a:custGeom>
              <a:avLst/>
              <a:gdLst>
                <a:gd name="T0" fmla="*/ 10 w 24"/>
                <a:gd name="T1" fmla="*/ 21 h 21"/>
                <a:gd name="T2" fmla="*/ 10 w 24"/>
                <a:gd name="T3" fmla="*/ 16 h 21"/>
                <a:gd name="T4" fmla="*/ 15 w 24"/>
                <a:gd name="T5" fmla="*/ 16 h 21"/>
                <a:gd name="T6" fmla="*/ 15 w 24"/>
                <a:gd name="T7" fmla="*/ 11 h 21"/>
                <a:gd name="T8" fmla="*/ 20 w 24"/>
                <a:gd name="T9" fmla="*/ 11 h 21"/>
                <a:gd name="T10" fmla="*/ 20 w 24"/>
                <a:gd name="T11" fmla="*/ 16 h 21"/>
                <a:gd name="T12" fmla="*/ 20 w 24"/>
                <a:gd name="T13" fmla="*/ 21 h 21"/>
                <a:gd name="T14" fmla="*/ 24 w 24"/>
                <a:gd name="T15" fmla="*/ 5 h 21"/>
                <a:gd name="T16" fmla="*/ 24 w 24"/>
                <a:gd name="T17" fmla="*/ 0 h 21"/>
                <a:gd name="T18" fmla="*/ 15 w 24"/>
                <a:gd name="T19" fmla="*/ 0 h 21"/>
                <a:gd name="T20" fmla="*/ 0 w 24"/>
                <a:gd name="T21" fmla="*/ 11 h 21"/>
                <a:gd name="T22" fmla="*/ 5 w 24"/>
                <a:gd name="T23" fmla="*/ 16 h 21"/>
                <a:gd name="T24" fmla="*/ 5 w 24"/>
                <a:gd name="T25" fmla="*/ 21 h 21"/>
                <a:gd name="T26" fmla="*/ 10 w 24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1">
                  <a:moveTo>
                    <a:pt x="10" y="21"/>
                  </a:moveTo>
                  <a:lnTo>
                    <a:pt x="10" y="16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1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6" name="Freeform 89"/>
            <p:cNvSpPr>
              <a:spLocks/>
            </p:cNvSpPr>
            <p:nvPr/>
          </p:nvSpPr>
          <p:spPr bwMode="auto">
            <a:xfrm>
              <a:off x="1547" y="2479"/>
              <a:ext cx="19" cy="17"/>
            </a:xfrm>
            <a:custGeom>
              <a:avLst/>
              <a:gdLst>
                <a:gd name="T0" fmla="*/ 5 w 24"/>
                <a:gd name="T1" fmla="*/ 21 h 21"/>
                <a:gd name="T2" fmla="*/ 10 w 24"/>
                <a:gd name="T3" fmla="*/ 16 h 21"/>
                <a:gd name="T4" fmla="*/ 14 w 24"/>
                <a:gd name="T5" fmla="*/ 11 h 21"/>
                <a:gd name="T6" fmla="*/ 14 w 24"/>
                <a:gd name="T7" fmla="*/ 16 h 21"/>
                <a:gd name="T8" fmla="*/ 19 w 24"/>
                <a:gd name="T9" fmla="*/ 21 h 21"/>
                <a:gd name="T10" fmla="*/ 24 w 24"/>
                <a:gd name="T11" fmla="*/ 6 h 21"/>
                <a:gd name="T12" fmla="*/ 19 w 24"/>
                <a:gd name="T13" fmla="*/ 0 h 21"/>
                <a:gd name="T14" fmla="*/ 10 w 24"/>
                <a:gd name="T15" fmla="*/ 0 h 21"/>
                <a:gd name="T16" fmla="*/ 0 w 24"/>
                <a:gd name="T17" fmla="*/ 11 h 21"/>
                <a:gd name="T18" fmla="*/ 0 w 24"/>
                <a:gd name="T19" fmla="*/ 16 h 21"/>
                <a:gd name="T20" fmla="*/ 0 w 24"/>
                <a:gd name="T21" fmla="*/ 21 h 21"/>
                <a:gd name="T22" fmla="*/ 5 w 24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1">
                  <a:moveTo>
                    <a:pt x="5" y="21"/>
                  </a:moveTo>
                  <a:lnTo>
                    <a:pt x="10" y="16"/>
                  </a:lnTo>
                  <a:lnTo>
                    <a:pt x="14" y="11"/>
                  </a:lnTo>
                  <a:lnTo>
                    <a:pt x="14" y="16"/>
                  </a:lnTo>
                  <a:lnTo>
                    <a:pt x="19" y="21"/>
                  </a:lnTo>
                  <a:lnTo>
                    <a:pt x="24" y="6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7" name="Freeform 90"/>
            <p:cNvSpPr>
              <a:spLocks/>
            </p:cNvSpPr>
            <p:nvPr/>
          </p:nvSpPr>
          <p:spPr bwMode="auto">
            <a:xfrm>
              <a:off x="1552" y="2484"/>
              <a:ext cx="14" cy="17"/>
            </a:xfrm>
            <a:custGeom>
              <a:avLst/>
              <a:gdLst>
                <a:gd name="T0" fmla="*/ 5 w 19"/>
                <a:gd name="T1" fmla="*/ 20 h 20"/>
                <a:gd name="T2" fmla="*/ 9 w 19"/>
                <a:gd name="T3" fmla="*/ 15 h 20"/>
                <a:gd name="T4" fmla="*/ 14 w 19"/>
                <a:gd name="T5" fmla="*/ 10 h 20"/>
                <a:gd name="T6" fmla="*/ 14 w 19"/>
                <a:gd name="T7" fmla="*/ 15 h 20"/>
                <a:gd name="T8" fmla="*/ 19 w 19"/>
                <a:gd name="T9" fmla="*/ 15 h 20"/>
                <a:gd name="T10" fmla="*/ 19 w 19"/>
                <a:gd name="T11" fmla="*/ 10 h 20"/>
                <a:gd name="T12" fmla="*/ 19 w 19"/>
                <a:gd name="T13" fmla="*/ 5 h 20"/>
                <a:gd name="T14" fmla="*/ 19 w 19"/>
                <a:gd name="T15" fmla="*/ 0 h 20"/>
                <a:gd name="T16" fmla="*/ 14 w 19"/>
                <a:gd name="T17" fmla="*/ 0 h 20"/>
                <a:gd name="T18" fmla="*/ 9 w 19"/>
                <a:gd name="T19" fmla="*/ 0 h 20"/>
                <a:gd name="T20" fmla="*/ 0 w 19"/>
                <a:gd name="T21" fmla="*/ 10 h 20"/>
                <a:gd name="T22" fmla="*/ 0 w 19"/>
                <a:gd name="T23" fmla="*/ 15 h 20"/>
                <a:gd name="T24" fmla="*/ 0 w 19"/>
                <a:gd name="T25" fmla="*/ 20 h 20"/>
                <a:gd name="T26" fmla="*/ 5 w 19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5" y="20"/>
                  </a:moveTo>
                  <a:lnTo>
                    <a:pt x="9" y="15"/>
                  </a:lnTo>
                  <a:lnTo>
                    <a:pt x="14" y="10"/>
                  </a:lnTo>
                  <a:lnTo>
                    <a:pt x="14" y="15"/>
                  </a:lnTo>
                  <a:lnTo>
                    <a:pt x="19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8" name="Freeform 91"/>
            <p:cNvSpPr>
              <a:spLocks/>
            </p:cNvSpPr>
            <p:nvPr/>
          </p:nvSpPr>
          <p:spPr bwMode="auto">
            <a:xfrm>
              <a:off x="1543" y="2474"/>
              <a:ext cx="16" cy="19"/>
            </a:xfrm>
            <a:custGeom>
              <a:avLst/>
              <a:gdLst>
                <a:gd name="T0" fmla="*/ 5 w 19"/>
                <a:gd name="T1" fmla="*/ 21 h 21"/>
                <a:gd name="T2" fmla="*/ 5 w 19"/>
                <a:gd name="T3" fmla="*/ 16 h 21"/>
                <a:gd name="T4" fmla="*/ 10 w 19"/>
                <a:gd name="T5" fmla="*/ 11 h 21"/>
                <a:gd name="T6" fmla="*/ 15 w 19"/>
                <a:gd name="T7" fmla="*/ 11 h 21"/>
                <a:gd name="T8" fmla="*/ 15 w 19"/>
                <a:gd name="T9" fmla="*/ 16 h 21"/>
                <a:gd name="T10" fmla="*/ 19 w 19"/>
                <a:gd name="T11" fmla="*/ 16 h 21"/>
                <a:gd name="T12" fmla="*/ 19 w 19"/>
                <a:gd name="T13" fmla="*/ 11 h 21"/>
                <a:gd name="T14" fmla="*/ 19 w 19"/>
                <a:gd name="T15" fmla="*/ 5 h 21"/>
                <a:gd name="T16" fmla="*/ 19 w 19"/>
                <a:gd name="T17" fmla="*/ 0 h 21"/>
                <a:gd name="T18" fmla="*/ 15 w 19"/>
                <a:gd name="T19" fmla="*/ 0 h 21"/>
                <a:gd name="T20" fmla="*/ 10 w 19"/>
                <a:gd name="T21" fmla="*/ 0 h 21"/>
                <a:gd name="T22" fmla="*/ 0 w 19"/>
                <a:gd name="T23" fmla="*/ 11 h 21"/>
                <a:gd name="T24" fmla="*/ 0 w 19"/>
                <a:gd name="T25" fmla="*/ 16 h 21"/>
                <a:gd name="T26" fmla="*/ 5 w 19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lnTo>
                    <a:pt x="5" y="16"/>
                  </a:lnTo>
                  <a:lnTo>
                    <a:pt x="10" y="11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9" y="16"/>
                  </a:lnTo>
                  <a:lnTo>
                    <a:pt x="19" y="11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9" name="Freeform 92"/>
            <p:cNvSpPr>
              <a:spLocks/>
            </p:cNvSpPr>
            <p:nvPr/>
          </p:nvSpPr>
          <p:spPr bwMode="auto">
            <a:xfrm>
              <a:off x="1547" y="2479"/>
              <a:ext cx="16" cy="17"/>
            </a:xfrm>
            <a:custGeom>
              <a:avLst/>
              <a:gdLst>
                <a:gd name="T0" fmla="*/ 5 w 19"/>
                <a:gd name="T1" fmla="*/ 21 h 21"/>
                <a:gd name="T2" fmla="*/ 5 w 19"/>
                <a:gd name="T3" fmla="*/ 16 h 21"/>
                <a:gd name="T4" fmla="*/ 10 w 19"/>
                <a:gd name="T5" fmla="*/ 11 h 21"/>
                <a:gd name="T6" fmla="*/ 14 w 19"/>
                <a:gd name="T7" fmla="*/ 11 h 21"/>
                <a:gd name="T8" fmla="*/ 14 w 19"/>
                <a:gd name="T9" fmla="*/ 16 h 21"/>
                <a:gd name="T10" fmla="*/ 19 w 19"/>
                <a:gd name="T11" fmla="*/ 16 h 21"/>
                <a:gd name="T12" fmla="*/ 19 w 19"/>
                <a:gd name="T13" fmla="*/ 11 h 21"/>
                <a:gd name="T14" fmla="*/ 19 w 19"/>
                <a:gd name="T15" fmla="*/ 6 h 21"/>
                <a:gd name="T16" fmla="*/ 19 w 19"/>
                <a:gd name="T17" fmla="*/ 0 h 21"/>
                <a:gd name="T18" fmla="*/ 14 w 19"/>
                <a:gd name="T19" fmla="*/ 0 h 21"/>
                <a:gd name="T20" fmla="*/ 10 w 19"/>
                <a:gd name="T21" fmla="*/ 0 h 21"/>
                <a:gd name="T22" fmla="*/ 0 w 19"/>
                <a:gd name="T23" fmla="*/ 11 h 21"/>
                <a:gd name="T24" fmla="*/ 0 w 19"/>
                <a:gd name="T25" fmla="*/ 16 h 21"/>
                <a:gd name="T26" fmla="*/ 0 w 19"/>
                <a:gd name="T27" fmla="*/ 21 h 21"/>
                <a:gd name="T28" fmla="*/ 5 w 19"/>
                <a:gd name="T2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lnTo>
                    <a:pt x="5" y="16"/>
                  </a:lnTo>
                  <a:lnTo>
                    <a:pt x="10" y="11"/>
                  </a:lnTo>
                  <a:lnTo>
                    <a:pt x="14" y="11"/>
                  </a:lnTo>
                  <a:lnTo>
                    <a:pt x="14" y="16"/>
                  </a:lnTo>
                  <a:lnTo>
                    <a:pt x="19" y="16"/>
                  </a:lnTo>
                  <a:lnTo>
                    <a:pt x="19" y="11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0" name="Freeform 93"/>
            <p:cNvSpPr>
              <a:spLocks/>
            </p:cNvSpPr>
            <p:nvPr/>
          </p:nvSpPr>
          <p:spPr bwMode="auto">
            <a:xfrm>
              <a:off x="1528" y="2353"/>
              <a:ext cx="38" cy="25"/>
            </a:xfrm>
            <a:custGeom>
              <a:avLst/>
              <a:gdLst>
                <a:gd name="T0" fmla="*/ 10 w 48"/>
                <a:gd name="T1" fmla="*/ 30 h 30"/>
                <a:gd name="T2" fmla="*/ 48 w 48"/>
                <a:gd name="T3" fmla="*/ 10 h 30"/>
                <a:gd name="T4" fmla="*/ 43 w 48"/>
                <a:gd name="T5" fmla="*/ 0 h 30"/>
                <a:gd name="T6" fmla="*/ 19 w 48"/>
                <a:gd name="T7" fmla="*/ 10 h 30"/>
                <a:gd name="T8" fmla="*/ 14 w 48"/>
                <a:gd name="T9" fmla="*/ 15 h 30"/>
                <a:gd name="T10" fmla="*/ 10 w 48"/>
                <a:gd name="T11" fmla="*/ 15 h 30"/>
                <a:gd name="T12" fmla="*/ 5 w 48"/>
                <a:gd name="T13" fmla="*/ 15 h 30"/>
                <a:gd name="T14" fmla="*/ 0 w 48"/>
                <a:gd name="T15" fmla="*/ 15 h 30"/>
                <a:gd name="T16" fmla="*/ 5 w 48"/>
                <a:gd name="T17" fmla="*/ 25 h 30"/>
                <a:gd name="T18" fmla="*/ 10 w 48"/>
                <a:gd name="T19" fmla="*/ 25 h 30"/>
                <a:gd name="T20" fmla="*/ 10 w 48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0">
                  <a:moveTo>
                    <a:pt x="10" y="30"/>
                  </a:moveTo>
                  <a:lnTo>
                    <a:pt x="48" y="10"/>
                  </a:lnTo>
                  <a:lnTo>
                    <a:pt x="43" y="0"/>
                  </a:lnTo>
                  <a:lnTo>
                    <a:pt x="19" y="10"/>
                  </a:lnTo>
                  <a:lnTo>
                    <a:pt x="14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lnTo>
                    <a:pt x="10" y="25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1" name="Freeform 94"/>
            <p:cNvSpPr>
              <a:spLocks/>
            </p:cNvSpPr>
            <p:nvPr/>
          </p:nvSpPr>
          <p:spPr bwMode="auto">
            <a:xfrm>
              <a:off x="1520" y="2344"/>
              <a:ext cx="39" cy="20"/>
            </a:xfrm>
            <a:custGeom>
              <a:avLst/>
              <a:gdLst>
                <a:gd name="T0" fmla="*/ 10 w 48"/>
                <a:gd name="T1" fmla="*/ 25 h 25"/>
                <a:gd name="T2" fmla="*/ 48 w 48"/>
                <a:gd name="T3" fmla="*/ 10 h 25"/>
                <a:gd name="T4" fmla="*/ 44 w 48"/>
                <a:gd name="T5" fmla="*/ 0 h 25"/>
                <a:gd name="T6" fmla="*/ 20 w 48"/>
                <a:gd name="T7" fmla="*/ 10 h 25"/>
                <a:gd name="T8" fmla="*/ 15 w 48"/>
                <a:gd name="T9" fmla="*/ 10 h 25"/>
                <a:gd name="T10" fmla="*/ 15 w 48"/>
                <a:gd name="T11" fmla="*/ 15 h 25"/>
                <a:gd name="T12" fmla="*/ 10 w 48"/>
                <a:gd name="T13" fmla="*/ 15 h 25"/>
                <a:gd name="T14" fmla="*/ 5 w 48"/>
                <a:gd name="T15" fmla="*/ 15 h 25"/>
                <a:gd name="T16" fmla="*/ 0 w 48"/>
                <a:gd name="T17" fmla="*/ 15 h 25"/>
                <a:gd name="T18" fmla="*/ 5 w 48"/>
                <a:gd name="T19" fmla="*/ 25 h 25"/>
                <a:gd name="T20" fmla="*/ 10 w 48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5">
                  <a:moveTo>
                    <a:pt x="10" y="25"/>
                  </a:moveTo>
                  <a:lnTo>
                    <a:pt x="48" y="10"/>
                  </a:lnTo>
                  <a:lnTo>
                    <a:pt x="44" y="0"/>
                  </a:lnTo>
                  <a:lnTo>
                    <a:pt x="20" y="10"/>
                  </a:lnTo>
                  <a:lnTo>
                    <a:pt x="15" y="10"/>
                  </a:lnTo>
                  <a:lnTo>
                    <a:pt x="15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lnTo>
                    <a:pt x="1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2" name="Freeform 95"/>
            <p:cNvSpPr>
              <a:spLocks/>
            </p:cNvSpPr>
            <p:nvPr/>
          </p:nvSpPr>
          <p:spPr bwMode="auto">
            <a:xfrm>
              <a:off x="1528" y="2348"/>
              <a:ext cx="35" cy="21"/>
            </a:xfrm>
            <a:custGeom>
              <a:avLst/>
              <a:gdLst>
                <a:gd name="T0" fmla="*/ 5 w 43"/>
                <a:gd name="T1" fmla="*/ 25 h 25"/>
                <a:gd name="T2" fmla="*/ 43 w 43"/>
                <a:gd name="T3" fmla="*/ 10 h 25"/>
                <a:gd name="T4" fmla="*/ 38 w 43"/>
                <a:gd name="T5" fmla="*/ 0 h 25"/>
                <a:gd name="T6" fmla="*/ 14 w 43"/>
                <a:gd name="T7" fmla="*/ 10 h 25"/>
                <a:gd name="T8" fmla="*/ 10 w 43"/>
                <a:gd name="T9" fmla="*/ 10 h 25"/>
                <a:gd name="T10" fmla="*/ 10 w 43"/>
                <a:gd name="T11" fmla="*/ 15 h 25"/>
                <a:gd name="T12" fmla="*/ 5 w 43"/>
                <a:gd name="T13" fmla="*/ 15 h 25"/>
                <a:gd name="T14" fmla="*/ 0 w 43"/>
                <a:gd name="T15" fmla="*/ 15 h 25"/>
                <a:gd name="T16" fmla="*/ 0 w 43"/>
                <a:gd name="T17" fmla="*/ 25 h 25"/>
                <a:gd name="T18" fmla="*/ 5 w 4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5">
                  <a:moveTo>
                    <a:pt x="5" y="25"/>
                  </a:moveTo>
                  <a:lnTo>
                    <a:pt x="43" y="10"/>
                  </a:lnTo>
                  <a:lnTo>
                    <a:pt x="38" y="0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3" name="Freeform 96"/>
            <p:cNvSpPr>
              <a:spLocks/>
            </p:cNvSpPr>
            <p:nvPr/>
          </p:nvSpPr>
          <p:spPr bwMode="auto">
            <a:xfrm>
              <a:off x="1532" y="2353"/>
              <a:ext cx="31" cy="21"/>
            </a:xfrm>
            <a:custGeom>
              <a:avLst/>
              <a:gdLst>
                <a:gd name="T0" fmla="*/ 5 w 38"/>
                <a:gd name="T1" fmla="*/ 25 h 25"/>
                <a:gd name="T2" fmla="*/ 38 w 38"/>
                <a:gd name="T3" fmla="*/ 10 h 25"/>
                <a:gd name="T4" fmla="*/ 38 w 38"/>
                <a:gd name="T5" fmla="*/ 5 h 25"/>
                <a:gd name="T6" fmla="*/ 33 w 38"/>
                <a:gd name="T7" fmla="*/ 0 h 25"/>
                <a:gd name="T8" fmla="*/ 5 w 38"/>
                <a:gd name="T9" fmla="*/ 20 h 25"/>
                <a:gd name="T10" fmla="*/ 5 w 38"/>
                <a:gd name="T11" fmla="*/ 15 h 25"/>
                <a:gd name="T12" fmla="*/ 0 w 38"/>
                <a:gd name="T13" fmla="*/ 15 h 25"/>
                <a:gd name="T14" fmla="*/ 5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5" y="25"/>
                  </a:moveTo>
                  <a:lnTo>
                    <a:pt x="38" y="10"/>
                  </a:lnTo>
                  <a:lnTo>
                    <a:pt x="38" y="5"/>
                  </a:lnTo>
                  <a:lnTo>
                    <a:pt x="33" y="0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4" name="Freeform 97"/>
            <p:cNvSpPr>
              <a:spLocks/>
            </p:cNvSpPr>
            <p:nvPr/>
          </p:nvSpPr>
          <p:spPr bwMode="auto">
            <a:xfrm>
              <a:off x="1524" y="2344"/>
              <a:ext cx="32" cy="20"/>
            </a:xfrm>
            <a:custGeom>
              <a:avLst/>
              <a:gdLst>
                <a:gd name="T0" fmla="*/ 5 w 39"/>
                <a:gd name="T1" fmla="*/ 25 h 25"/>
                <a:gd name="T2" fmla="*/ 39 w 39"/>
                <a:gd name="T3" fmla="*/ 10 h 25"/>
                <a:gd name="T4" fmla="*/ 39 w 39"/>
                <a:gd name="T5" fmla="*/ 5 h 25"/>
                <a:gd name="T6" fmla="*/ 39 w 39"/>
                <a:gd name="T7" fmla="*/ 0 h 25"/>
                <a:gd name="T8" fmla="*/ 34 w 39"/>
                <a:gd name="T9" fmla="*/ 0 h 25"/>
                <a:gd name="T10" fmla="*/ 5 w 39"/>
                <a:gd name="T11" fmla="*/ 15 h 25"/>
                <a:gd name="T12" fmla="*/ 0 w 39"/>
                <a:gd name="T13" fmla="*/ 15 h 25"/>
                <a:gd name="T14" fmla="*/ 5 w 39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5" y="25"/>
                  </a:moveTo>
                  <a:lnTo>
                    <a:pt x="39" y="10"/>
                  </a:lnTo>
                  <a:lnTo>
                    <a:pt x="39" y="5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5" name="Freeform 98"/>
            <p:cNvSpPr>
              <a:spLocks/>
            </p:cNvSpPr>
            <p:nvPr/>
          </p:nvSpPr>
          <p:spPr bwMode="auto">
            <a:xfrm>
              <a:off x="1528" y="2348"/>
              <a:ext cx="31" cy="21"/>
            </a:xfrm>
            <a:custGeom>
              <a:avLst/>
              <a:gdLst>
                <a:gd name="T0" fmla="*/ 5 w 38"/>
                <a:gd name="T1" fmla="*/ 25 h 25"/>
                <a:gd name="T2" fmla="*/ 38 w 38"/>
                <a:gd name="T3" fmla="*/ 10 h 25"/>
                <a:gd name="T4" fmla="*/ 38 w 38"/>
                <a:gd name="T5" fmla="*/ 5 h 25"/>
                <a:gd name="T6" fmla="*/ 38 w 38"/>
                <a:gd name="T7" fmla="*/ 0 h 25"/>
                <a:gd name="T8" fmla="*/ 34 w 38"/>
                <a:gd name="T9" fmla="*/ 0 h 25"/>
                <a:gd name="T10" fmla="*/ 5 w 38"/>
                <a:gd name="T11" fmla="*/ 15 h 25"/>
                <a:gd name="T12" fmla="*/ 0 w 38"/>
                <a:gd name="T13" fmla="*/ 15 h 25"/>
                <a:gd name="T14" fmla="*/ 5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5" y="25"/>
                  </a:moveTo>
                  <a:lnTo>
                    <a:pt x="38" y="10"/>
                  </a:lnTo>
                  <a:lnTo>
                    <a:pt x="38" y="5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6" name="Freeform 99"/>
            <p:cNvSpPr>
              <a:spLocks/>
            </p:cNvSpPr>
            <p:nvPr/>
          </p:nvSpPr>
          <p:spPr bwMode="auto">
            <a:xfrm>
              <a:off x="1536" y="2339"/>
              <a:ext cx="11" cy="9"/>
            </a:xfrm>
            <a:custGeom>
              <a:avLst/>
              <a:gdLst>
                <a:gd name="T0" fmla="*/ 4 w 14"/>
                <a:gd name="T1" fmla="*/ 10 h 10"/>
                <a:gd name="T2" fmla="*/ 9 w 14"/>
                <a:gd name="T3" fmla="*/ 10 h 10"/>
                <a:gd name="T4" fmla="*/ 14 w 14"/>
                <a:gd name="T5" fmla="*/ 10 h 10"/>
                <a:gd name="T6" fmla="*/ 14 w 14"/>
                <a:gd name="T7" fmla="*/ 5 h 10"/>
                <a:gd name="T8" fmla="*/ 14 w 14"/>
                <a:gd name="T9" fmla="*/ 0 h 10"/>
                <a:gd name="T10" fmla="*/ 9 w 14"/>
                <a:gd name="T11" fmla="*/ 0 h 10"/>
                <a:gd name="T12" fmla="*/ 4 w 14"/>
                <a:gd name="T13" fmla="*/ 0 h 10"/>
                <a:gd name="T14" fmla="*/ 0 w 14"/>
                <a:gd name="T15" fmla="*/ 0 h 10"/>
                <a:gd name="T16" fmla="*/ 0 w 14"/>
                <a:gd name="T17" fmla="*/ 5 h 10"/>
                <a:gd name="T18" fmla="*/ 0 w 14"/>
                <a:gd name="T19" fmla="*/ 10 h 10"/>
                <a:gd name="T20" fmla="*/ 4 w 14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4" y="10"/>
                  </a:moveTo>
                  <a:lnTo>
                    <a:pt x="9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" name="Freeform 100"/>
            <p:cNvSpPr>
              <a:spLocks/>
            </p:cNvSpPr>
            <p:nvPr/>
          </p:nvSpPr>
          <p:spPr bwMode="auto">
            <a:xfrm>
              <a:off x="1528" y="2332"/>
              <a:ext cx="11" cy="7"/>
            </a:xfrm>
            <a:custGeom>
              <a:avLst/>
              <a:gdLst>
                <a:gd name="T0" fmla="*/ 0 w 14"/>
                <a:gd name="T1" fmla="*/ 10 h 10"/>
                <a:gd name="T2" fmla="*/ 10 w 14"/>
                <a:gd name="T3" fmla="*/ 10 h 10"/>
                <a:gd name="T4" fmla="*/ 10 w 14"/>
                <a:gd name="T5" fmla="*/ 5 h 10"/>
                <a:gd name="T6" fmla="*/ 14 w 14"/>
                <a:gd name="T7" fmla="*/ 5 h 10"/>
                <a:gd name="T8" fmla="*/ 14 w 14"/>
                <a:gd name="T9" fmla="*/ 0 h 10"/>
                <a:gd name="T10" fmla="*/ 10 w 14"/>
                <a:gd name="T11" fmla="*/ 0 h 10"/>
                <a:gd name="T12" fmla="*/ 5 w 14"/>
                <a:gd name="T13" fmla="*/ 0 h 10"/>
                <a:gd name="T14" fmla="*/ 0 w 14"/>
                <a:gd name="T15" fmla="*/ 0 h 10"/>
                <a:gd name="T16" fmla="*/ 0 w 14"/>
                <a:gd name="T17" fmla="*/ 5 h 10"/>
                <a:gd name="T18" fmla="*/ 0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0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8" name="Freeform 101"/>
            <p:cNvSpPr>
              <a:spLocks/>
            </p:cNvSpPr>
            <p:nvPr/>
          </p:nvSpPr>
          <p:spPr bwMode="auto">
            <a:xfrm>
              <a:off x="1532" y="2336"/>
              <a:ext cx="11" cy="8"/>
            </a:xfrm>
            <a:custGeom>
              <a:avLst/>
              <a:gdLst>
                <a:gd name="T0" fmla="*/ 0 w 14"/>
                <a:gd name="T1" fmla="*/ 10 h 10"/>
                <a:gd name="T2" fmla="*/ 9 w 14"/>
                <a:gd name="T3" fmla="*/ 10 h 10"/>
                <a:gd name="T4" fmla="*/ 14 w 14"/>
                <a:gd name="T5" fmla="*/ 10 h 10"/>
                <a:gd name="T6" fmla="*/ 14 w 14"/>
                <a:gd name="T7" fmla="*/ 5 h 10"/>
                <a:gd name="T8" fmla="*/ 14 w 14"/>
                <a:gd name="T9" fmla="*/ 0 h 10"/>
                <a:gd name="T10" fmla="*/ 9 w 14"/>
                <a:gd name="T11" fmla="*/ 0 h 10"/>
                <a:gd name="T12" fmla="*/ 5 w 14"/>
                <a:gd name="T13" fmla="*/ 0 h 10"/>
                <a:gd name="T14" fmla="*/ 0 w 14"/>
                <a:gd name="T15" fmla="*/ 0 h 10"/>
                <a:gd name="T16" fmla="*/ 0 w 14"/>
                <a:gd name="T17" fmla="*/ 5 h 10"/>
                <a:gd name="T18" fmla="*/ 0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0" y="10"/>
                  </a:moveTo>
                  <a:lnTo>
                    <a:pt x="9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9" name="Freeform 102"/>
            <p:cNvSpPr>
              <a:spLocks/>
            </p:cNvSpPr>
            <p:nvPr/>
          </p:nvSpPr>
          <p:spPr bwMode="auto">
            <a:xfrm>
              <a:off x="1536" y="2339"/>
              <a:ext cx="7" cy="9"/>
            </a:xfrm>
            <a:custGeom>
              <a:avLst/>
              <a:gdLst>
                <a:gd name="T0" fmla="*/ 4 w 9"/>
                <a:gd name="T1" fmla="*/ 10 h 10"/>
                <a:gd name="T2" fmla="*/ 4 w 9"/>
                <a:gd name="T3" fmla="*/ 5 h 10"/>
                <a:gd name="T4" fmla="*/ 9 w 9"/>
                <a:gd name="T5" fmla="*/ 5 h 10"/>
                <a:gd name="T6" fmla="*/ 9 w 9"/>
                <a:gd name="T7" fmla="*/ 0 h 10"/>
                <a:gd name="T8" fmla="*/ 4 w 9"/>
                <a:gd name="T9" fmla="*/ 0 h 10"/>
                <a:gd name="T10" fmla="*/ 0 w 9"/>
                <a:gd name="T11" fmla="*/ 5 h 10"/>
                <a:gd name="T12" fmla="*/ 4 w 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lnTo>
                    <a:pt x="4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0" name="Freeform 103"/>
            <p:cNvSpPr>
              <a:spLocks/>
            </p:cNvSpPr>
            <p:nvPr/>
          </p:nvSpPr>
          <p:spPr bwMode="auto">
            <a:xfrm>
              <a:off x="1528" y="2332"/>
              <a:ext cx="8" cy="4"/>
            </a:xfrm>
            <a:custGeom>
              <a:avLst/>
              <a:gdLst>
                <a:gd name="T0" fmla="*/ 5 w 10"/>
                <a:gd name="T1" fmla="*/ 5 h 5"/>
                <a:gd name="T2" fmla="*/ 10 w 10"/>
                <a:gd name="T3" fmla="*/ 5 h 5"/>
                <a:gd name="T4" fmla="*/ 10 w 10"/>
                <a:gd name="T5" fmla="*/ 0 h 5"/>
                <a:gd name="T6" fmla="*/ 5 w 10"/>
                <a:gd name="T7" fmla="*/ 0 h 5"/>
                <a:gd name="T8" fmla="*/ 0 w 10"/>
                <a:gd name="T9" fmla="*/ 0 h 5"/>
                <a:gd name="T10" fmla="*/ 0 w 10"/>
                <a:gd name="T11" fmla="*/ 5 h 5"/>
                <a:gd name="T12" fmla="*/ 5 w 10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5" y="5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1" name="Freeform 104"/>
            <p:cNvSpPr>
              <a:spLocks/>
            </p:cNvSpPr>
            <p:nvPr/>
          </p:nvSpPr>
          <p:spPr bwMode="auto">
            <a:xfrm>
              <a:off x="1532" y="2336"/>
              <a:ext cx="7" cy="8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5 h 10"/>
                <a:gd name="T4" fmla="*/ 9 w 9"/>
                <a:gd name="T5" fmla="*/ 5 h 10"/>
                <a:gd name="T6" fmla="*/ 9 w 9"/>
                <a:gd name="T7" fmla="*/ 0 h 10"/>
                <a:gd name="T8" fmla="*/ 5 w 9"/>
                <a:gd name="T9" fmla="*/ 0 h 10"/>
                <a:gd name="T10" fmla="*/ 0 w 9"/>
                <a:gd name="T11" fmla="*/ 0 h 10"/>
                <a:gd name="T12" fmla="*/ 0 w 9"/>
                <a:gd name="T13" fmla="*/ 5 h 10"/>
                <a:gd name="T14" fmla="*/ 5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lnTo>
                    <a:pt x="5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2" name="Freeform 105"/>
            <p:cNvSpPr>
              <a:spLocks/>
            </p:cNvSpPr>
            <p:nvPr/>
          </p:nvSpPr>
          <p:spPr bwMode="auto">
            <a:xfrm>
              <a:off x="1493" y="2200"/>
              <a:ext cx="66" cy="96"/>
            </a:xfrm>
            <a:custGeom>
              <a:avLst/>
              <a:gdLst>
                <a:gd name="T0" fmla="*/ 5 w 81"/>
                <a:gd name="T1" fmla="*/ 116 h 116"/>
                <a:gd name="T2" fmla="*/ 9 w 81"/>
                <a:gd name="T3" fmla="*/ 111 h 116"/>
                <a:gd name="T4" fmla="*/ 14 w 81"/>
                <a:gd name="T5" fmla="*/ 111 h 116"/>
                <a:gd name="T6" fmla="*/ 19 w 81"/>
                <a:gd name="T7" fmla="*/ 106 h 116"/>
                <a:gd name="T8" fmla="*/ 29 w 81"/>
                <a:gd name="T9" fmla="*/ 106 h 116"/>
                <a:gd name="T10" fmla="*/ 33 w 81"/>
                <a:gd name="T11" fmla="*/ 106 h 116"/>
                <a:gd name="T12" fmla="*/ 38 w 81"/>
                <a:gd name="T13" fmla="*/ 106 h 116"/>
                <a:gd name="T14" fmla="*/ 43 w 81"/>
                <a:gd name="T15" fmla="*/ 106 h 116"/>
                <a:gd name="T16" fmla="*/ 53 w 81"/>
                <a:gd name="T17" fmla="*/ 111 h 116"/>
                <a:gd name="T18" fmla="*/ 57 w 81"/>
                <a:gd name="T19" fmla="*/ 101 h 116"/>
                <a:gd name="T20" fmla="*/ 57 w 81"/>
                <a:gd name="T21" fmla="*/ 96 h 116"/>
                <a:gd name="T22" fmla="*/ 53 w 81"/>
                <a:gd name="T23" fmla="*/ 91 h 116"/>
                <a:gd name="T24" fmla="*/ 67 w 81"/>
                <a:gd name="T25" fmla="*/ 55 h 116"/>
                <a:gd name="T26" fmla="*/ 62 w 81"/>
                <a:gd name="T27" fmla="*/ 25 h 116"/>
                <a:gd name="T28" fmla="*/ 81 w 81"/>
                <a:gd name="T29" fmla="*/ 15 h 116"/>
                <a:gd name="T30" fmla="*/ 81 w 81"/>
                <a:gd name="T31" fmla="*/ 10 h 116"/>
                <a:gd name="T32" fmla="*/ 48 w 81"/>
                <a:gd name="T33" fmla="*/ 0 h 116"/>
                <a:gd name="T34" fmla="*/ 48 w 81"/>
                <a:gd name="T35" fmla="*/ 5 h 116"/>
                <a:gd name="T36" fmla="*/ 43 w 81"/>
                <a:gd name="T37" fmla="*/ 5 h 116"/>
                <a:gd name="T38" fmla="*/ 38 w 81"/>
                <a:gd name="T39" fmla="*/ 10 h 116"/>
                <a:gd name="T40" fmla="*/ 38 w 81"/>
                <a:gd name="T41" fmla="*/ 15 h 116"/>
                <a:gd name="T42" fmla="*/ 33 w 81"/>
                <a:gd name="T43" fmla="*/ 20 h 116"/>
                <a:gd name="T44" fmla="*/ 33 w 81"/>
                <a:gd name="T45" fmla="*/ 25 h 116"/>
                <a:gd name="T46" fmla="*/ 33 w 81"/>
                <a:gd name="T47" fmla="*/ 30 h 116"/>
                <a:gd name="T48" fmla="*/ 29 w 81"/>
                <a:gd name="T49" fmla="*/ 35 h 116"/>
                <a:gd name="T50" fmla="*/ 38 w 81"/>
                <a:gd name="T51" fmla="*/ 45 h 116"/>
                <a:gd name="T52" fmla="*/ 33 w 81"/>
                <a:gd name="T53" fmla="*/ 60 h 116"/>
                <a:gd name="T54" fmla="*/ 29 w 81"/>
                <a:gd name="T55" fmla="*/ 55 h 116"/>
                <a:gd name="T56" fmla="*/ 29 w 81"/>
                <a:gd name="T57" fmla="*/ 60 h 116"/>
                <a:gd name="T58" fmla="*/ 38 w 81"/>
                <a:gd name="T59" fmla="*/ 71 h 116"/>
                <a:gd name="T60" fmla="*/ 29 w 81"/>
                <a:gd name="T61" fmla="*/ 96 h 116"/>
                <a:gd name="T62" fmla="*/ 24 w 81"/>
                <a:gd name="T63" fmla="*/ 96 h 116"/>
                <a:gd name="T64" fmla="*/ 24 w 81"/>
                <a:gd name="T65" fmla="*/ 91 h 116"/>
                <a:gd name="T66" fmla="*/ 0 w 81"/>
                <a:gd name="T67" fmla="*/ 106 h 116"/>
                <a:gd name="T68" fmla="*/ 0 w 81"/>
                <a:gd name="T69" fmla="*/ 111 h 116"/>
                <a:gd name="T70" fmla="*/ 5 w 81"/>
                <a:gd name="T71" fmla="*/ 111 h 116"/>
                <a:gd name="T72" fmla="*/ 5 w 81"/>
                <a:gd name="T7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116">
                  <a:moveTo>
                    <a:pt x="5" y="116"/>
                  </a:moveTo>
                  <a:lnTo>
                    <a:pt x="9" y="111"/>
                  </a:lnTo>
                  <a:lnTo>
                    <a:pt x="14" y="111"/>
                  </a:lnTo>
                  <a:lnTo>
                    <a:pt x="19" y="106"/>
                  </a:lnTo>
                  <a:lnTo>
                    <a:pt x="29" y="106"/>
                  </a:lnTo>
                  <a:lnTo>
                    <a:pt x="33" y="106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53" y="111"/>
                  </a:lnTo>
                  <a:lnTo>
                    <a:pt x="57" y="101"/>
                  </a:lnTo>
                  <a:lnTo>
                    <a:pt x="57" y="96"/>
                  </a:lnTo>
                  <a:lnTo>
                    <a:pt x="53" y="91"/>
                  </a:lnTo>
                  <a:lnTo>
                    <a:pt x="67" y="55"/>
                  </a:lnTo>
                  <a:lnTo>
                    <a:pt x="62" y="25"/>
                  </a:lnTo>
                  <a:lnTo>
                    <a:pt x="81" y="15"/>
                  </a:lnTo>
                  <a:lnTo>
                    <a:pt x="81" y="1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33" y="30"/>
                  </a:lnTo>
                  <a:lnTo>
                    <a:pt x="29" y="35"/>
                  </a:lnTo>
                  <a:lnTo>
                    <a:pt x="38" y="45"/>
                  </a:lnTo>
                  <a:lnTo>
                    <a:pt x="33" y="60"/>
                  </a:lnTo>
                  <a:lnTo>
                    <a:pt x="29" y="55"/>
                  </a:lnTo>
                  <a:lnTo>
                    <a:pt x="29" y="60"/>
                  </a:lnTo>
                  <a:lnTo>
                    <a:pt x="38" y="71"/>
                  </a:lnTo>
                  <a:lnTo>
                    <a:pt x="29" y="96"/>
                  </a:lnTo>
                  <a:lnTo>
                    <a:pt x="24" y="96"/>
                  </a:lnTo>
                  <a:lnTo>
                    <a:pt x="24" y="9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1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3" name="Freeform 106"/>
            <p:cNvSpPr>
              <a:spLocks/>
            </p:cNvSpPr>
            <p:nvPr/>
          </p:nvSpPr>
          <p:spPr bwMode="auto">
            <a:xfrm>
              <a:off x="1485" y="2191"/>
              <a:ext cx="67" cy="98"/>
            </a:xfrm>
            <a:custGeom>
              <a:avLst/>
              <a:gdLst>
                <a:gd name="T0" fmla="*/ 5 w 82"/>
                <a:gd name="T1" fmla="*/ 116 h 116"/>
                <a:gd name="T2" fmla="*/ 10 w 82"/>
                <a:gd name="T3" fmla="*/ 111 h 116"/>
                <a:gd name="T4" fmla="*/ 15 w 82"/>
                <a:gd name="T5" fmla="*/ 111 h 116"/>
                <a:gd name="T6" fmla="*/ 19 w 82"/>
                <a:gd name="T7" fmla="*/ 106 h 116"/>
                <a:gd name="T8" fmla="*/ 29 w 82"/>
                <a:gd name="T9" fmla="*/ 106 h 116"/>
                <a:gd name="T10" fmla="*/ 34 w 82"/>
                <a:gd name="T11" fmla="*/ 106 h 116"/>
                <a:gd name="T12" fmla="*/ 39 w 82"/>
                <a:gd name="T13" fmla="*/ 106 h 116"/>
                <a:gd name="T14" fmla="*/ 43 w 82"/>
                <a:gd name="T15" fmla="*/ 106 h 116"/>
                <a:gd name="T16" fmla="*/ 48 w 82"/>
                <a:gd name="T17" fmla="*/ 106 h 116"/>
                <a:gd name="T18" fmla="*/ 58 w 82"/>
                <a:gd name="T19" fmla="*/ 101 h 116"/>
                <a:gd name="T20" fmla="*/ 58 w 82"/>
                <a:gd name="T21" fmla="*/ 96 h 116"/>
                <a:gd name="T22" fmla="*/ 53 w 82"/>
                <a:gd name="T23" fmla="*/ 96 h 116"/>
                <a:gd name="T24" fmla="*/ 53 w 82"/>
                <a:gd name="T25" fmla="*/ 91 h 116"/>
                <a:gd name="T26" fmla="*/ 63 w 82"/>
                <a:gd name="T27" fmla="*/ 55 h 116"/>
                <a:gd name="T28" fmla="*/ 63 w 82"/>
                <a:gd name="T29" fmla="*/ 25 h 116"/>
                <a:gd name="T30" fmla="*/ 82 w 82"/>
                <a:gd name="T31" fmla="*/ 15 h 116"/>
                <a:gd name="T32" fmla="*/ 82 w 82"/>
                <a:gd name="T33" fmla="*/ 10 h 116"/>
                <a:gd name="T34" fmla="*/ 48 w 82"/>
                <a:gd name="T35" fmla="*/ 0 h 116"/>
                <a:gd name="T36" fmla="*/ 43 w 82"/>
                <a:gd name="T37" fmla="*/ 5 h 116"/>
                <a:gd name="T38" fmla="*/ 39 w 82"/>
                <a:gd name="T39" fmla="*/ 10 h 116"/>
                <a:gd name="T40" fmla="*/ 39 w 82"/>
                <a:gd name="T41" fmla="*/ 15 h 116"/>
                <a:gd name="T42" fmla="*/ 34 w 82"/>
                <a:gd name="T43" fmla="*/ 15 h 116"/>
                <a:gd name="T44" fmla="*/ 34 w 82"/>
                <a:gd name="T45" fmla="*/ 20 h 116"/>
                <a:gd name="T46" fmla="*/ 34 w 82"/>
                <a:gd name="T47" fmla="*/ 25 h 116"/>
                <a:gd name="T48" fmla="*/ 34 w 82"/>
                <a:gd name="T49" fmla="*/ 30 h 116"/>
                <a:gd name="T50" fmla="*/ 29 w 82"/>
                <a:gd name="T51" fmla="*/ 35 h 116"/>
                <a:gd name="T52" fmla="*/ 39 w 82"/>
                <a:gd name="T53" fmla="*/ 45 h 116"/>
                <a:gd name="T54" fmla="*/ 34 w 82"/>
                <a:gd name="T55" fmla="*/ 60 h 116"/>
                <a:gd name="T56" fmla="*/ 24 w 82"/>
                <a:gd name="T57" fmla="*/ 55 h 116"/>
                <a:gd name="T58" fmla="*/ 24 w 82"/>
                <a:gd name="T59" fmla="*/ 60 h 116"/>
                <a:gd name="T60" fmla="*/ 39 w 82"/>
                <a:gd name="T61" fmla="*/ 70 h 116"/>
                <a:gd name="T62" fmla="*/ 29 w 82"/>
                <a:gd name="T63" fmla="*/ 91 h 116"/>
                <a:gd name="T64" fmla="*/ 29 w 82"/>
                <a:gd name="T65" fmla="*/ 96 h 116"/>
                <a:gd name="T66" fmla="*/ 24 w 82"/>
                <a:gd name="T67" fmla="*/ 91 h 116"/>
                <a:gd name="T68" fmla="*/ 0 w 82"/>
                <a:gd name="T69" fmla="*/ 106 h 116"/>
                <a:gd name="T70" fmla="*/ 0 w 82"/>
                <a:gd name="T71" fmla="*/ 111 h 116"/>
                <a:gd name="T72" fmla="*/ 5 w 82"/>
                <a:gd name="T7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16">
                  <a:moveTo>
                    <a:pt x="5" y="116"/>
                  </a:moveTo>
                  <a:lnTo>
                    <a:pt x="10" y="111"/>
                  </a:lnTo>
                  <a:lnTo>
                    <a:pt x="15" y="111"/>
                  </a:lnTo>
                  <a:lnTo>
                    <a:pt x="19" y="106"/>
                  </a:lnTo>
                  <a:lnTo>
                    <a:pt x="29" y="106"/>
                  </a:lnTo>
                  <a:lnTo>
                    <a:pt x="34" y="106"/>
                  </a:lnTo>
                  <a:lnTo>
                    <a:pt x="39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8" y="101"/>
                  </a:lnTo>
                  <a:lnTo>
                    <a:pt x="58" y="96"/>
                  </a:lnTo>
                  <a:lnTo>
                    <a:pt x="53" y="96"/>
                  </a:lnTo>
                  <a:lnTo>
                    <a:pt x="53" y="91"/>
                  </a:lnTo>
                  <a:lnTo>
                    <a:pt x="63" y="55"/>
                  </a:lnTo>
                  <a:lnTo>
                    <a:pt x="63" y="25"/>
                  </a:lnTo>
                  <a:lnTo>
                    <a:pt x="82" y="15"/>
                  </a:lnTo>
                  <a:lnTo>
                    <a:pt x="82" y="10"/>
                  </a:lnTo>
                  <a:lnTo>
                    <a:pt x="48" y="0"/>
                  </a:lnTo>
                  <a:lnTo>
                    <a:pt x="43" y="5"/>
                  </a:lnTo>
                  <a:lnTo>
                    <a:pt x="39" y="10"/>
                  </a:lnTo>
                  <a:lnTo>
                    <a:pt x="39" y="15"/>
                  </a:lnTo>
                  <a:lnTo>
                    <a:pt x="34" y="15"/>
                  </a:lnTo>
                  <a:lnTo>
                    <a:pt x="34" y="20"/>
                  </a:lnTo>
                  <a:lnTo>
                    <a:pt x="34" y="25"/>
                  </a:lnTo>
                  <a:lnTo>
                    <a:pt x="34" y="30"/>
                  </a:lnTo>
                  <a:lnTo>
                    <a:pt x="29" y="35"/>
                  </a:lnTo>
                  <a:lnTo>
                    <a:pt x="39" y="45"/>
                  </a:lnTo>
                  <a:lnTo>
                    <a:pt x="34" y="60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39" y="70"/>
                  </a:lnTo>
                  <a:lnTo>
                    <a:pt x="29" y="91"/>
                  </a:lnTo>
                  <a:lnTo>
                    <a:pt x="29" y="96"/>
                  </a:lnTo>
                  <a:lnTo>
                    <a:pt x="24" y="9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4" name="Freeform 107"/>
            <p:cNvSpPr>
              <a:spLocks/>
            </p:cNvSpPr>
            <p:nvPr/>
          </p:nvSpPr>
          <p:spPr bwMode="auto">
            <a:xfrm>
              <a:off x="1489" y="2195"/>
              <a:ext cx="67" cy="99"/>
            </a:xfrm>
            <a:custGeom>
              <a:avLst/>
              <a:gdLst>
                <a:gd name="T0" fmla="*/ 5 w 82"/>
                <a:gd name="T1" fmla="*/ 116 h 116"/>
                <a:gd name="T2" fmla="*/ 10 w 82"/>
                <a:gd name="T3" fmla="*/ 111 h 116"/>
                <a:gd name="T4" fmla="*/ 14 w 82"/>
                <a:gd name="T5" fmla="*/ 106 h 116"/>
                <a:gd name="T6" fmla="*/ 19 w 82"/>
                <a:gd name="T7" fmla="*/ 106 h 116"/>
                <a:gd name="T8" fmla="*/ 29 w 82"/>
                <a:gd name="T9" fmla="*/ 106 h 116"/>
                <a:gd name="T10" fmla="*/ 34 w 82"/>
                <a:gd name="T11" fmla="*/ 106 h 116"/>
                <a:gd name="T12" fmla="*/ 38 w 82"/>
                <a:gd name="T13" fmla="*/ 106 h 116"/>
                <a:gd name="T14" fmla="*/ 43 w 82"/>
                <a:gd name="T15" fmla="*/ 106 h 116"/>
                <a:gd name="T16" fmla="*/ 53 w 82"/>
                <a:gd name="T17" fmla="*/ 106 h 116"/>
                <a:gd name="T18" fmla="*/ 58 w 82"/>
                <a:gd name="T19" fmla="*/ 101 h 116"/>
                <a:gd name="T20" fmla="*/ 58 w 82"/>
                <a:gd name="T21" fmla="*/ 96 h 116"/>
                <a:gd name="T22" fmla="*/ 53 w 82"/>
                <a:gd name="T23" fmla="*/ 91 h 116"/>
                <a:gd name="T24" fmla="*/ 67 w 82"/>
                <a:gd name="T25" fmla="*/ 55 h 116"/>
                <a:gd name="T26" fmla="*/ 62 w 82"/>
                <a:gd name="T27" fmla="*/ 25 h 116"/>
                <a:gd name="T28" fmla="*/ 82 w 82"/>
                <a:gd name="T29" fmla="*/ 15 h 116"/>
                <a:gd name="T30" fmla="*/ 82 w 82"/>
                <a:gd name="T31" fmla="*/ 10 h 116"/>
                <a:gd name="T32" fmla="*/ 48 w 82"/>
                <a:gd name="T33" fmla="*/ 0 h 116"/>
                <a:gd name="T34" fmla="*/ 48 w 82"/>
                <a:gd name="T35" fmla="*/ 5 h 116"/>
                <a:gd name="T36" fmla="*/ 43 w 82"/>
                <a:gd name="T37" fmla="*/ 5 h 116"/>
                <a:gd name="T38" fmla="*/ 38 w 82"/>
                <a:gd name="T39" fmla="*/ 10 h 116"/>
                <a:gd name="T40" fmla="*/ 38 w 82"/>
                <a:gd name="T41" fmla="*/ 15 h 116"/>
                <a:gd name="T42" fmla="*/ 34 w 82"/>
                <a:gd name="T43" fmla="*/ 20 h 116"/>
                <a:gd name="T44" fmla="*/ 34 w 82"/>
                <a:gd name="T45" fmla="*/ 25 h 116"/>
                <a:gd name="T46" fmla="*/ 34 w 82"/>
                <a:gd name="T47" fmla="*/ 30 h 116"/>
                <a:gd name="T48" fmla="*/ 34 w 82"/>
                <a:gd name="T49" fmla="*/ 35 h 116"/>
                <a:gd name="T50" fmla="*/ 38 w 82"/>
                <a:gd name="T51" fmla="*/ 45 h 116"/>
                <a:gd name="T52" fmla="*/ 34 w 82"/>
                <a:gd name="T53" fmla="*/ 55 h 116"/>
                <a:gd name="T54" fmla="*/ 24 w 82"/>
                <a:gd name="T55" fmla="*/ 55 h 116"/>
                <a:gd name="T56" fmla="*/ 24 w 82"/>
                <a:gd name="T57" fmla="*/ 60 h 116"/>
                <a:gd name="T58" fmla="*/ 38 w 82"/>
                <a:gd name="T59" fmla="*/ 71 h 116"/>
                <a:gd name="T60" fmla="*/ 34 w 82"/>
                <a:gd name="T61" fmla="*/ 91 h 116"/>
                <a:gd name="T62" fmla="*/ 29 w 82"/>
                <a:gd name="T63" fmla="*/ 96 h 116"/>
                <a:gd name="T64" fmla="*/ 24 w 82"/>
                <a:gd name="T65" fmla="*/ 91 h 116"/>
                <a:gd name="T66" fmla="*/ 0 w 82"/>
                <a:gd name="T67" fmla="*/ 106 h 116"/>
                <a:gd name="T68" fmla="*/ 0 w 82"/>
                <a:gd name="T69" fmla="*/ 111 h 116"/>
                <a:gd name="T70" fmla="*/ 5 w 82"/>
                <a:gd name="T7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116">
                  <a:moveTo>
                    <a:pt x="5" y="116"/>
                  </a:moveTo>
                  <a:lnTo>
                    <a:pt x="10" y="111"/>
                  </a:lnTo>
                  <a:lnTo>
                    <a:pt x="14" y="106"/>
                  </a:lnTo>
                  <a:lnTo>
                    <a:pt x="19" y="106"/>
                  </a:lnTo>
                  <a:lnTo>
                    <a:pt x="29" y="106"/>
                  </a:lnTo>
                  <a:lnTo>
                    <a:pt x="34" y="106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53" y="106"/>
                  </a:lnTo>
                  <a:lnTo>
                    <a:pt x="58" y="101"/>
                  </a:lnTo>
                  <a:lnTo>
                    <a:pt x="58" y="96"/>
                  </a:lnTo>
                  <a:lnTo>
                    <a:pt x="53" y="91"/>
                  </a:lnTo>
                  <a:lnTo>
                    <a:pt x="67" y="55"/>
                  </a:lnTo>
                  <a:lnTo>
                    <a:pt x="62" y="25"/>
                  </a:lnTo>
                  <a:lnTo>
                    <a:pt x="82" y="15"/>
                  </a:lnTo>
                  <a:lnTo>
                    <a:pt x="82" y="1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34" y="20"/>
                  </a:lnTo>
                  <a:lnTo>
                    <a:pt x="34" y="25"/>
                  </a:lnTo>
                  <a:lnTo>
                    <a:pt x="34" y="30"/>
                  </a:lnTo>
                  <a:lnTo>
                    <a:pt x="34" y="35"/>
                  </a:lnTo>
                  <a:lnTo>
                    <a:pt x="38" y="45"/>
                  </a:lnTo>
                  <a:lnTo>
                    <a:pt x="34" y="55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38" y="71"/>
                  </a:lnTo>
                  <a:lnTo>
                    <a:pt x="34" y="91"/>
                  </a:lnTo>
                  <a:lnTo>
                    <a:pt x="29" y="96"/>
                  </a:lnTo>
                  <a:lnTo>
                    <a:pt x="24" y="9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5" name="Freeform 108"/>
            <p:cNvSpPr>
              <a:spLocks/>
            </p:cNvSpPr>
            <p:nvPr/>
          </p:nvSpPr>
          <p:spPr bwMode="auto">
            <a:xfrm>
              <a:off x="1497" y="2204"/>
              <a:ext cx="62" cy="92"/>
            </a:xfrm>
            <a:custGeom>
              <a:avLst/>
              <a:gdLst>
                <a:gd name="T0" fmla="*/ 4 w 76"/>
                <a:gd name="T1" fmla="*/ 111 h 111"/>
                <a:gd name="T2" fmla="*/ 4 w 76"/>
                <a:gd name="T3" fmla="*/ 106 h 111"/>
                <a:gd name="T4" fmla="*/ 9 w 76"/>
                <a:gd name="T5" fmla="*/ 101 h 111"/>
                <a:gd name="T6" fmla="*/ 14 w 76"/>
                <a:gd name="T7" fmla="*/ 101 h 111"/>
                <a:gd name="T8" fmla="*/ 24 w 76"/>
                <a:gd name="T9" fmla="*/ 101 h 111"/>
                <a:gd name="T10" fmla="*/ 28 w 76"/>
                <a:gd name="T11" fmla="*/ 96 h 111"/>
                <a:gd name="T12" fmla="*/ 33 w 76"/>
                <a:gd name="T13" fmla="*/ 96 h 111"/>
                <a:gd name="T14" fmla="*/ 38 w 76"/>
                <a:gd name="T15" fmla="*/ 101 h 111"/>
                <a:gd name="T16" fmla="*/ 48 w 76"/>
                <a:gd name="T17" fmla="*/ 101 h 111"/>
                <a:gd name="T18" fmla="*/ 48 w 76"/>
                <a:gd name="T19" fmla="*/ 96 h 111"/>
                <a:gd name="T20" fmla="*/ 52 w 76"/>
                <a:gd name="T21" fmla="*/ 96 h 111"/>
                <a:gd name="T22" fmla="*/ 52 w 76"/>
                <a:gd name="T23" fmla="*/ 91 h 111"/>
                <a:gd name="T24" fmla="*/ 48 w 76"/>
                <a:gd name="T25" fmla="*/ 91 h 111"/>
                <a:gd name="T26" fmla="*/ 48 w 76"/>
                <a:gd name="T27" fmla="*/ 86 h 111"/>
                <a:gd name="T28" fmla="*/ 62 w 76"/>
                <a:gd name="T29" fmla="*/ 50 h 111"/>
                <a:gd name="T30" fmla="*/ 57 w 76"/>
                <a:gd name="T31" fmla="*/ 15 h 111"/>
                <a:gd name="T32" fmla="*/ 76 w 76"/>
                <a:gd name="T33" fmla="*/ 10 h 111"/>
                <a:gd name="T34" fmla="*/ 76 w 76"/>
                <a:gd name="T35" fmla="*/ 5 h 111"/>
                <a:gd name="T36" fmla="*/ 48 w 76"/>
                <a:gd name="T37" fmla="*/ 0 h 111"/>
                <a:gd name="T38" fmla="*/ 43 w 76"/>
                <a:gd name="T39" fmla="*/ 0 h 111"/>
                <a:gd name="T40" fmla="*/ 38 w 76"/>
                <a:gd name="T41" fmla="*/ 0 h 111"/>
                <a:gd name="T42" fmla="*/ 38 w 76"/>
                <a:gd name="T43" fmla="*/ 5 h 111"/>
                <a:gd name="T44" fmla="*/ 33 w 76"/>
                <a:gd name="T45" fmla="*/ 5 h 111"/>
                <a:gd name="T46" fmla="*/ 33 w 76"/>
                <a:gd name="T47" fmla="*/ 10 h 111"/>
                <a:gd name="T48" fmla="*/ 33 w 76"/>
                <a:gd name="T49" fmla="*/ 15 h 111"/>
                <a:gd name="T50" fmla="*/ 33 w 76"/>
                <a:gd name="T51" fmla="*/ 20 h 111"/>
                <a:gd name="T52" fmla="*/ 28 w 76"/>
                <a:gd name="T53" fmla="*/ 20 h 111"/>
                <a:gd name="T54" fmla="*/ 28 w 76"/>
                <a:gd name="T55" fmla="*/ 25 h 111"/>
                <a:gd name="T56" fmla="*/ 28 w 76"/>
                <a:gd name="T57" fmla="*/ 30 h 111"/>
                <a:gd name="T58" fmla="*/ 38 w 76"/>
                <a:gd name="T59" fmla="*/ 40 h 111"/>
                <a:gd name="T60" fmla="*/ 28 w 76"/>
                <a:gd name="T61" fmla="*/ 55 h 111"/>
                <a:gd name="T62" fmla="*/ 24 w 76"/>
                <a:gd name="T63" fmla="*/ 55 h 111"/>
                <a:gd name="T64" fmla="*/ 24 w 76"/>
                <a:gd name="T65" fmla="*/ 61 h 111"/>
                <a:gd name="T66" fmla="*/ 28 w 76"/>
                <a:gd name="T67" fmla="*/ 61 h 111"/>
                <a:gd name="T68" fmla="*/ 33 w 76"/>
                <a:gd name="T69" fmla="*/ 61 h 111"/>
                <a:gd name="T70" fmla="*/ 33 w 76"/>
                <a:gd name="T71" fmla="*/ 66 h 111"/>
                <a:gd name="T72" fmla="*/ 28 w 76"/>
                <a:gd name="T73" fmla="*/ 91 h 111"/>
                <a:gd name="T74" fmla="*/ 24 w 76"/>
                <a:gd name="T75" fmla="*/ 91 h 111"/>
                <a:gd name="T76" fmla="*/ 19 w 76"/>
                <a:gd name="T77" fmla="*/ 91 h 111"/>
                <a:gd name="T78" fmla="*/ 0 w 76"/>
                <a:gd name="T79" fmla="*/ 101 h 111"/>
                <a:gd name="T80" fmla="*/ 0 w 76"/>
                <a:gd name="T81" fmla="*/ 106 h 111"/>
                <a:gd name="T82" fmla="*/ 0 w 76"/>
                <a:gd name="T83" fmla="*/ 111 h 111"/>
                <a:gd name="T84" fmla="*/ 4 w 76"/>
                <a:gd name="T8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111">
                  <a:moveTo>
                    <a:pt x="4" y="111"/>
                  </a:moveTo>
                  <a:lnTo>
                    <a:pt x="4" y="106"/>
                  </a:lnTo>
                  <a:lnTo>
                    <a:pt x="9" y="101"/>
                  </a:lnTo>
                  <a:lnTo>
                    <a:pt x="14" y="101"/>
                  </a:lnTo>
                  <a:lnTo>
                    <a:pt x="24" y="101"/>
                  </a:lnTo>
                  <a:lnTo>
                    <a:pt x="28" y="96"/>
                  </a:lnTo>
                  <a:lnTo>
                    <a:pt x="33" y="96"/>
                  </a:lnTo>
                  <a:lnTo>
                    <a:pt x="38" y="101"/>
                  </a:lnTo>
                  <a:lnTo>
                    <a:pt x="48" y="101"/>
                  </a:lnTo>
                  <a:lnTo>
                    <a:pt x="48" y="96"/>
                  </a:lnTo>
                  <a:lnTo>
                    <a:pt x="52" y="96"/>
                  </a:lnTo>
                  <a:lnTo>
                    <a:pt x="52" y="91"/>
                  </a:lnTo>
                  <a:lnTo>
                    <a:pt x="48" y="91"/>
                  </a:lnTo>
                  <a:lnTo>
                    <a:pt x="48" y="86"/>
                  </a:lnTo>
                  <a:lnTo>
                    <a:pt x="62" y="50"/>
                  </a:lnTo>
                  <a:lnTo>
                    <a:pt x="57" y="15"/>
                  </a:lnTo>
                  <a:lnTo>
                    <a:pt x="76" y="10"/>
                  </a:lnTo>
                  <a:lnTo>
                    <a:pt x="76" y="5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33" y="5"/>
                  </a:lnTo>
                  <a:lnTo>
                    <a:pt x="33" y="10"/>
                  </a:lnTo>
                  <a:lnTo>
                    <a:pt x="33" y="15"/>
                  </a:lnTo>
                  <a:lnTo>
                    <a:pt x="33" y="20"/>
                  </a:lnTo>
                  <a:lnTo>
                    <a:pt x="28" y="20"/>
                  </a:lnTo>
                  <a:lnTo>
                    <a:pt x="28" y="25"/>
                  </a:lnTo>
                  <a:lnTo>
                    <a:pt x="28" y="30"/>
                  </a:lnTo>
                  <a:lnTo>
                    <a:pt x="38" y="40"/>
                  </a:lnTo>
                  <a:lnTo>
                    <a:pt x="28" y="55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8" y="61"/>
                  </a:lnTo>
                  <a:lnTo>
                    <a:pt x="33" y="61"/>
                  </a:lnTo>
                  <a:lnTo>
                    <a:pt x="33" y="66"/>
                  </a:lnTo>
                  <a:lnTo>
                    <a:pt x="28" y="91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4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6" name="Freeform 109"/>
            <p:cNvSpPr>
              <a:spLocks/>
            </p:cNvSpPr>
            <p:nvPr/>
          </p:nvSpPr>
          <p:spPr bwMode="auto">
            <a:xfrm>
              <a:off x="1489" y="2195"/>
              <a:ext cx="63" cy="94"/>
            </a:xfrm>
            <a:custGeom>
              <a:avLst/>
              <a:gdLst>
                <a:gd name="T0" fmla="*/ 0 w 77"/>
                <a:gd name="T1" fmla="*/ 111 h 111"/>
                <a:gd name="T2" fmla="*/ 5 w 77"/>
                <a:gd name="T3" fmla="*/ 106 h 111"/>
                <a:gd name="T4" fmla="*/ 10 w 77"/>
                <a:gd name="T5" fmla="*/ 101 h 111"/>
                <a:gd name="T6" fmla="*/ 14 w 77"/>
                <a:gd name="T7" fmla="*/ 101 h 111"/>
                <a:gd name="T8" fmla="*/ 24 w 77"/>
                <a:gd name="T9" fmla="*/ 101 h 111"/>
                <a:gd name="T10" fmla="*/ 29 w 77"/>
                <a:gd name="T11" fmla="*/ 96 h 111"/>
                <a:gd name="T12" fmla="*/ 34 w 77"/>
                <a:gd name="T13" fmla="*/ 96 h 111"/>
                <a:gd name="T14" fmla="*/ 38 w 77"/>
                <a:gd name="T15" fmla="*/ 101 h 111"/>
                <a:gd name="T16" fmla="*/ 43 w 77"/>
                <a:gd name="T17" fmla="*/ 101 h 111"/>
                <a:gd name="T18" fmla="*/ 48 w 77"/>
                <a:gd name="T19" fmla="*/ 101 h 111"/>
                <a:gd name="T20" fmla="*/ 48 w 77"/>
                <a:gd name="T21" fmla="*/ 96 h 111"/>
                <a:gd name="T22" fmla="*/ 48 w 77"/>
                <a:gd name="T23" fmla="*/ 91 h 111"/>
                <a:gd name="T24" fmla="*/ 48 w 77"/>
                <a:gd name="T25" fmla="*/ 86 h 111"/>
                <a:gd name="T26" fmla="*/ 58 w 77"/>
                <a:gd name="T27" fmla="*/ 50 h 111"/>
                <a:gd name="T28" fmla="*/ 58 w 77"/>
                <a:gd name="T29" fmla="*/ 15 h 111"/>
                <a:gd name="T30" fmla="*/ 72 w 77"/>
                <a:gd name="T31" fmla="*/ 10 h 111"/>
                <a:gd name="T32" fmla="*/ 77 w 77"/>
                <a:gd name="T33" fmla="*/ 10 h 111"/>
                <a:gd name="T34" fmla="*/ 77 w 77"/>
                <a:gd name="T35" fmla="*/ 5 h 111"/>
                <a:gd name="T36" fmla="*/ 43 w 77"/>
                <a:gd name="T37" fmla="*/ 0 h 111"/>
                <a:gd name="T38" fmla="*/ 38 w 77"/>
                <a:gd name="T39" fmla="*/ 0 h 111"/>
                <a:gd name="T40" fmla="*/ 38 w 77"/>
                <a:gd name="T41" fmla="*/ 5 h 111"/>
                <a:gd name="T42" fmla="*/ 34 w 77"/>
                <a:gd name="T43" fmla="*/ 5 h 111"/>
                <a:gd name="T44" fmla="*/ 34 w 77"/>
                <a:gd name="T45" fmla="*/ 10 h 111"/>
                <a:gd name="T46" fmla="*/ 34 w 77"/>
                <a:gd name="T47" fmla="*/ 15 h 111"/>
                <a:gd name="T48" fmla="*/ 29 w 77"/>
                <a:gd name="T49" fmla="*/ 20 h 111"/>
                <a:gd name="T50" fmla="*/ 29 w 77"/>
                <a:gd name="T51" fmla="*/ 25 h 111"/>
                <a:gd name="T52" fmla="*/ 29 w 77"/>
                <a:gd name="T53" fmla="*/ 30 h 111"/>
                <a:gd name="T54" fmla="*/ 34 w 77"/>
                <a:gd name="T55" fmla="*/ 40 h 111"/>
                <a:gd name="T56" fmla="*/ 29 w 77"/>
                <a:gd name="T57" fmla="*/ 55 h 111"/>
                <a:gd name="T58" fmla="*/ 24 w 77"/>
                <a:gd name="T59" fmla="*/ 55 h 111"/>
                <a:gd name="T60" fmla="*/ 24 w 77"/>
                <a:gd name="T61" fmla="*/ 50 h 111"/>
                <a:gd name="T62" fmla="*/ 24 w 77"/>
                <a:gd name="T63" fmla="*/ 55 h 111"/>
                <a:gd name="T64" fmla="*/ 29 w 77"/>
                <a:gd name="T65" fmla="*/ 60 h 111"/>
                <a:gd name="T66" fmla="*/ 34 w 77"/>
                <a:gd name="T67" fmla="*/ 60 h 111"/>
                <a:gd name="T68" fmla="*/ 34 w 77"/>
                <a:gd name="T69" fmla="*/ 65 h 111"/>
                <a:gd name="T70" fmla="*/ 29 w 77"/>
                <a:gd name="T71" fmla="*/ 91 h 111"/>
                <a:gd name="T72" fmla="*/ 24 w 77"/>
                <a:gd name="T73" fmla="*/ 91 h 111"/>
                <a:gd name="T74" fmla="*/ 19 w 77"/>
                <a:gd name="T75" fmla="*/ 91 h 111"/>
                <a:gd name="T76" fmla="*/ 0 w 77"/>
                <a:gd name="T77" fmla="*/ 101 h 111"/>
                <a:gd name="T78" fmla="*/ 0 w 77"/>
                <a:gd name="T79" fmla="*/ 106 h 111"/>
                <a:gd name="T80" fmla="*/ 0 w 77"/>
                <a:gd name="T8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11">
                  <a:moveTo>
                    <a:pt x="0" y="111"/>
                  </a:moveTo>
                  <a:lnTo>
                    <a:pt x="5" y="106"/>
                  </a:lnTo>
                  <a:lnTo>
                    <a:pt x="10" y="101"/>
                  </a:lnTo>
                  <a:lnTo>
                    <a:pt x="14" y="101"/>
                  </a:lnTo>
                  <a:lnTo>
                    <a:pt x="24" y="101"/>
                  </a:lnTo>
                  <a:lnTo>
                    <a:pt x="29" y="96"/>
                  </a:lnTo>
                  <a:lnTo>
                    <a:pt x="34" y="96"/>
                  </a:lnTo>
                  <a:lnTo>
                    <a:pt x="38" y="101"/>
                  </a:lnTo>
                  <a:lnTo>
                    <a:pt x="43" y="101"/>
                  </a:lnTo>
                  <a:lnTo>
                    <a:pt x="48" y="101"/>
                  </a:lnTo>
                  <a:lnTo>
                    <a:pt x="48" y="96"/>
                  </a:lnTo>
                  <a:lnTo>
                    <a:pt x="48" y="91"/>
                  </a:lnTo>
                  <a:lnTo>
                    <a:pt x="48" y="86"/>
                  </a:lnTo>
                  <a:lnTo>
                    <a:pt x="58" y="50"/>
                  </a:lnTo>
                  <a:lnTo>
                    <a:pt x="58" y="15"/>
                  </a:lnTo>
                  <a:lnTo>
                    <a:pt x="72" y="10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34" y="5"/>
                  </a:lnTo>
                  <a:lnTo>
                    <a:pt x="34" y="10"/>
                  </a:lnTo>
                  <a:lnTo>
                    <a:pt x="34" y="15"/>
                  </a:lnTo>
                  <a:lnTo>
                    <a:pt x="29" y="20"/>
                  </a:lnTo>
                  <a:lnTo>
                    <a:pt x="29" y="25"/>
                  </a:lnTo>
                  <a:lnTo>
                    <a:pt x="29" y="30"/>
                  </a:lnTo>
                  <a:lnTo>
                    <a:pt x="34" y="40"/>
                  </a:lnTo>
                  <a:lnTo>
                    <a:pt x="29" y="55"/>
                  </a:lnTo>
                  <a:lnTo>
                    <a:pt x="24" y="55"/>
                  </a:lnTo>
                  <a:lnTo>
                    <a:pt x="24" y="50"/>
                  </a:lnTo>
                  <a:lnTo>
                    <a:pt x="24" y="55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34" y="65"/>
                  </a:lnTo>
                  <a:lnTo>
                    <a:pt x="29" y="91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7" name="Freeform 110"/>
            <p:cNvSpPr>
              <a:spLocks/>
            </p:cNvSpPr>
            <p:nvPr/>
          </p:nvSpPr>
          <p:spPr bwMode="auto">
            <a:xfrm>
              <a:off x="1493" y="2200"/>
              <a:ext cx="63" cy="94"/>
            </a:xfrm>
            <a:custGeom>
              <a:avLst/>
              <a:gdLst>
                <a:gd name="T0" fmla="*/ 5 w 77"/>
                <a:gd name="T1" fmla="*/ 111 h 111"/>
                <a:gd name="T2" fmla="*/ 5 w 77"/>
                <a:gd name="T3" fmla="*/ 106 h 111"/>
                <a:gd name="T4" fmla="*/ 9 w 77"/>
                <a:gd name="T5" fmla="*/ 101 h 111"/>
                <a:gd name="T6" fmla="*/ 14 w 77"/>
                <a:gd name="T7" fmla="*/ 101 h 111"/>
                <a:gd name="T8" fmla="*/ 19 w 77"/>
                <a:gd name="T9" fmla="*/ 101 h 111"/>
                <a:gd name="T10" fmla="*/ 29 w 77"/>
                <a:gd name="T11" fmla="*/ 101 h 111"/>
                <a:gd name="T12" fmla="*/ 33 w 77"/>
                <a:gd name="T13" fmla="*/ 101 h 111"/>
                <a:gd name="T14" fmla="*/ 38 w 77"/>
                <a:gd name="T15" fmla="*/ 101 h 111"/>
                <a:gd name="T16" fmla="*/ 43 w 77"/>
                <a:gd name="T17" fmla="*/ 101 h 111"/>
                <a:gd name="T18" fmla="*/ 48 w 77"/>
                <a:gd name="T19" fmla="*/ 101 h 111"/>
                <a:gd name="T20" fmla="*/ 48 w 77"/>
                <a:gd name="T21" fmla="*/ 96 h 111"/>
                <a:gd name="T22" fmla="*/ 48 w 77"/>
                <a:gd name="T23" fmla="*/ 91 h 111"/>
                <a:gd name="T24" fmla="*/ 48 w 77"/>
                <a:gd name="T25" fmla="*/ 86 h 111"/>
                <a:gd name="T26" fmla="*/ 57 w 77"/>
                <a:gd name="T27" fmla="*/ 50 h 111"/>
                <a:gd name="T28" fmla="*/ 53 w 77"/>
                <a:gd name="T29" fmla="*/ 15 h 111"/>
                <a:gd name="T30" fmla="*/ 72 w 77"/>
                <a:gd name="T31" fmla="*/ 10 h 111"/>
                <a:gd name="T32" fmla="*/ 77 w 77"/>
                <a:gd name="T33" fmla="*/ 10 h 111"/>
                <a:gd name="T34" fmla="*/ 77 w 77"/>
                <a:gd name="T35" fmla="*/ 5 h 111"/>
                <a:gd name="T36" fmla="*/ 43 w 77"/>
                <a:gd name="T37" fmla="*/ 0 h 111"/>
                <a:gd name="T38" fmla="*/ 38 w 77"/>
                <a:gd name="T39" fmla="*/ 0 h 111"/>
                <a:gd name="T40" fmla="*/ 38 w 77"/>
                <a:gd name="T41" fmla="*/ 5 h 111"/>
                <a:gd name="T42" fmla="*/ 33 w 77"/>
                <a:gd name="T43" fmla="*/ 5 h 111"/>
                <a:gd name="T44" fmla="*/ 33 w 77"/>
                <a:gd name="T45" fmla="*/ 10 h 111"/>
                <a:gd name="T46" fmla="*/ 33 w 77"/>
                <a:gd name="T47" fmla="*/ 15 h 111"/>
                <a:gd name="T48" fmla="*/ 29 w 77"/>
                <a:gd name="T49" fmla="*/ 15 h 111"/>
                <a:gd name="T50" fmla="*/ 29 w 77"/>
                <a:gd name="T51" fmla="*/ 20 h 111"/>
                <a:gd name="T52" fmla="*/ 29 w 77"/>
                <a:gd name="T53" fmla="*/ 25 h 111"/>
                <a:gd name="T54" fmla="*/ 29 w 77"/>
                <a:gd name="T55" fmla="*/ 30 h 111"/>
                <a:gd name="T56" fmla="*/ 33 w 77"/>
                <a:gd name="T57" fmla="*/ 40 h 111"/>
                <a:gd name="T58" fmla="*/ 29 w 77"/>
                <a:gd name="T59" fmla="*/ 55 h 111"/>
                <a:gd name="T60" fmla="*/ 24 w 77"/>
                <a:gd name="T61" fmla="*/ 55 h 111"/>
                <a:gd name="T62" fmla="*/ 24 w 77"/>
                <a:gd name="T63" fmla="*/ 60 h 111"/>
                <a:gd name="T64" fmla="*/ 29 w 77"/>
                <a:gd name="T65" fmla="*/ 60 h 111"/>
                <a:gd name="T66" fmla="*/ 33 w 77"/>
                <a:gd name="T67" fmla="*/ 66 h 111"/>
                <a:gd name="T68" fmla="*/ 29 w 77"/>
                <a:gd name="T69" fmla="*/ 91 h 111"/>
                <a:gd name="T70" fmla="*/ 24 w 77"/>
                <a:gd name="T71" fmla="*/ 91 h 111"/>
                <a:gd name="T72" fmla="*/ 19 w 77"/>
                <a:gd name="T73" fmla="*/ 91 h 111"/>
                <a:gd name="T74" fmla="*/ 0 w 77"/>
                <a:gd name="T75" fmla="*/ 101 h 111"/>
                <a:gd name="T76" fmla="*/ 0 w 77"/>
                <a:gd name="T77" fmla="*/ 106 h 111"/>
                <a:gd name="T78" fmla="*/ 0 w 77"/>
                <a:gd name="T79" fmla="*/ 111 h 111"/>
                <a:gd name="T80" fmla="*/ 5 w 77"/>
                <a:gd name="T8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11">
                  <a:moveTo>
                    <a:pt x="5" y="111"/>
                  </a:moveTo>
                  <a:lnTo>
                    <a:pt x="5" y="106"/>
                  </a:lnTo>
                  <a:lnTo>
                    <a:pt x="9" y="101"/>
                  </a:lnTo>
                  <a:lnTo>
                    <a:pt x="14" y="101"/>
                  </a:lnTo>
                  <a:lnTo>
                    <a:pt x="19" y="101"/>
                  </a:lnTo>
                  <a:lnTo>
                    <a:pt x="29" y="101"/>
                  </a:lnTo>
                  <a:lnTo>
                    <a:pt x="33" y="101"/>
                  </a:lnTo>
                  <a:lnTo>
                    <a:pt x="38" y="101"/>
                  </a:lnTo>
                  <a:lnTo>
                    <a:pt x="43" y="101"/>
                  </a:lnTo>
                  <a:lnTo>
                    <a:pt x="48" y="101"/>
                  </a:lnTo>
                  <a:lnTo>
                    <a:pt x="48" y="96"/>
                  </a:lnTo>
                  <a:lnTo>
                    <a:pt x="48" y="91"/>
                  </a:lnTo>
                  <a:lnTo>
                    <a:pt x="48" y="86"/>
                  </a:lnTo>
                  <a:lnTo>
                    <a:pt x="57" y="50"/>
                  </a:lnTo>
                  <a:lnTo>
                    <a:pt x="53" y="15"/>
                  </a:lnTo>
                  <a:lnTo>
                    <a:pt x="72" y="10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33" y="5"/>
                  </a:lnTo>
                  <a:lnTo>
                    <a:pt x="33" y="10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9" y="20"/>
                  </a:lnTo>
                  <a:lnTo>
                    <a:pt x="29" y="25"/>
                  </a:lnTo>
                  <a:lnTo>
                    <a:pt x="29" y="30"/>
                  </a:lnTo>
                  <a:lnTo>
                    <a:pt x="33" y="40"/>
                  </a:lnTo>
                  <a:lnTo>
                    <a:pt x="29" y="55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29" y="60"/>
                  </a:lnTo>
                  <a:lnTo>
                    <a:pt x="33" y="66"/>
                  </a:lnTo>
                  <a:lnTo>
                    <a:pt x="29" y="91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8" name="Freeform 111"/>
            <p:cNvSpPr>
              <a:spLocks/>
            </p:cNvSpPr>
            <p:nvPr/>
          </p:nvSpPr>
          <p:spPr bwMode="auto">
            <a:xfrm>
              <a:off x="1610" y="2221"/>
              <a:ext cx="15" cy="12"/>
            </a:xfrm>
            <a:custGeom>
              <a:avLst/>
              <a:gdLst>
                <a:gd name="T0" fmla="*/ 5 w 19"/>
                <a:gd name="T1" fmla="*/ 15 h 15"/>
                <a:gd name="T2" fmla="*/ 14 w 19"/>
                <a:gd name="T3" fmla="*/ 15 h 15"/>
                <a:gd name="T4" fmla="*/ 14 w 19"/>
                <a:gd name="T5" fmla="*/ 10 h 15"/>
                <a:gd name="T6" fmla="*/ 14 w 19"/>
                <a:gd name="T7" fmla="*/ 5 h 15"/>
                <a:gd name="T8" fmla="*/ 19 w 19"/>
                <a:gd name="T9" fmla="*/ 0 h 15"/>
                <a:gd name="T10" fmla="*/ 14 w 19"/>
                <a:gd name="T11" fmla="*/ 0 h 15"/>
                <a:gd name="T12" fmla="*/ 9 w 19"/>
                <a:gd name="T13" fmla="*/ 0 h 15"/>
                <a:gd name="T14" fmla="*/ 5 w 19"/>
                <a:gd name="T15" fmla="*/ 5 h 15"/>
                <a:gd name="T16" fmla="*/ 0 w 19"/>
                <a:gd name="T17" fmla="*/ 15 h 15"/>
                <a:gd name="T18" fmla="*/ 5 w 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5" y="15"/>
                  </a:moveTo>
                  <a:lnTo>
                    <a:pt x="14" y="15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5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9" name="Freeform 112"/>
            <p:cNvSpPr>
              <a:spLocks/>
            </p:cNvSpPr>
            <p:nvPr/>
          </p:nvSpPr>
          <p:spPr bwMode="auto">
            <a:xfrm>
              <a:off x="1602" y="2212"/>
              <a:ext cx="15" cy="13"/>
            </a:xfrm>
            <a:custGeom>
              <a:avLst/>
              <a:gdLst>
                <a:gd name="T0" fmla="*/ 0 w 19"/>
                <a:gd name="T1" fmla="*/ 15 h 15"/>
                <a:gd name="T2" fmla="*/ 10 w 19"/>
                <a:gd name="T3" fmla="*/ 15 h 15"/>
                <a:gd name="T4" fmla="*/ 15 w 19"/>
                <a:gd name="T5" fmla="*/ 15 h 15"/>
                <a:gd name="T6" fmla="*/ 15 w 19"/>
                <a:gd name="T7" fmla="*/ 10 h 15"/>
                <a:gd name="T8" fmla="*/ 15 w 19"/>
                <a:gd name="T9" fmla="*/ 5 h 15"/>
                <a:gd name="T10" fmla="*/ 19 w 19"/>
                <a:gd name="T11" fmla="*/ 0 h 15"/>
                <a:gd name="T12" fmla="*/ 15 w 19"/>
                <a:gd name="T13" fmla="*/ 0 h 15"/>
                <a:gd name="T14" fmla="*/ 10 w 19"/>
                <a:gd name="T15" fmla="*/ 0 h 15"/>
                <a:gd name="T16" fmla="*/ 5 w 19"/>
                <a:gd name="T17" fmla="*/ 0 h 15"/>
                <a:gd name="T18" fmla="*/ 0 w 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0" y="15"/>
                  </a:moveTo>
                  <a:lnTo>
                    <a:pt x="10" y="15"/>
                  </a:lnTo>
                  <a:lnTo>
                    <a:pt x="15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0" name="Freeform 113"/>
            <p:cNvSpPr>
              <a:spLocks/>
            </p:cNvSpPr>
            <p:nvPr/>
          </p:nvSpPr>
          <p:spPr bwMode="auto">
            <a:xfrm>
              <a:off x="1606" y="2216"/>
              <a:ext cx="15" cy="12"/>
            </a:xfrm>
            <a:custGeom>
              <a:avLst/>
              <a:gdLst>
                <a:gd name="T0" fmla="*/ 5 w 19"/>
                <a:gd name="T1" fmla="*/ 15 h 15"/>
                <a:gd name="T2" fmla="*/ 14 w 19"/>
                <a:gd name="T3" fmla="*/ 15 h 15"/>
                <a:gd name="T4" fmla="*/ 19 w 19"/>
                <a:gd name="T5" fmla="*/ 10 h 15"/>
                <a:gd name="T6" fmla="*/ 19 w 19"/>
                <a:gd name="T7" fmla="*/ 5 h 15"/>
                <a:gd name="T8" fmla="*/ 19 w 19"/>
                <a:gd name="T9" fmla="*/ 0 h 15"/>
                <a:gd name="T10" fmla="*/ 14 w 19"/>
                <a:gd name="T11" fmla="*/ 0 h 15"/>
                <a:gd name="T12" fmla="*/ 10 w 19"/>
                <a:gd name="T13" fmla="*/ 0 h 15"/>
                <a:gd name="T14" fmla="*/ 5 w 19"/>
                <a:gd name="T15" fmla="*/ 5 h 15"/>
                <a:gd name="T16" fmla="*/ 0 w 19"/>
                <a:gd name="T17" fmla="*/ 15 h 15"/>
                <a:gd name="T18" fmla="*/ 5 w 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5" y="15"/>
                  </a:moveTo>
                  <a:lnTo>
                    <a:pt x="14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1" name="Freeform 114"/>
            <p:cNvSpPr>
              <a:spLocks/>
            </p:cNvSpPr>
            <p:nvPr/>
          </p:nvSpPr>
          <p:spPr bwMode="auto">
            <a:xfrm>
              <a:off x="1575" y="2216"/>
              <a:ext cx="11" cy="17"/>
            </a:xfrm>
            <a:custGeom>
              <a:avLst/>
              <a:gdLst>
                <a:gd name="T0" fmla="*/ 0 w 14"/>
                <a:gd name="T1" fmla="*/ 20 h 20"/>
                <a:gd name="T2" fmla="*/ 14 w 14"/>
                <a:gd name="T3" fmla="*/ 20 h 20"/>
                <a:gd name="T4" fmla="*/ 14 w 14"/>
                <a:gd name="T5" fmla="*/ 15 h 20"/>
                <a:gd name="T6" fmla="*/ 9 w 14"/>
                <a:gd name="T7" fmla="*/ 10 h 20"/>
                <a:gd name="T8" fmla="*/ 9 w 14"/>
                <a:gd name="T9" fmla="*/ 5 h 20"/>
                <a:gd name="T10" fmla="*/ 4 w 14"/>
                <a:gd name="T11" fmla="*/ 0 h 20"/>
                <a:gd name="T12" fmla="*/ 0 w 14"/>
                <a:gd name="T13" fmla="*/ 15 h 20"/>
                <a:gd name="T14" fmla="*/ 0 w 14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lnTo>
                    <a:pt x="14" y="20"/>
                  </a:lnTo>
                  <a:lnTo>
                    <a:pt x="14" y="15"/>
                  </a:lnTo>
                  <a:lnTo>
                    <a:pt x="9" y="10"/>
                  </a:lnTo>
                  <a:lnTo>
                    <a:pt x="9" y="5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2" name="Freeform 115"/>
            <p:cNvSpPr>
              <a:spLocks/>
            </p:cNvSpPr>
            <p:nvPr/>
          </p:nvSpPr>
          <p:spPr bwMode="auto">
            <a:xfrm>
              <a:off x="1563" y="2207"/>
              <a:ext cx="15" cy="14"/>
            </a:xfrm>
            <a:custGeom>
              <a:avLst/>
              <a:gdLst>
                <a:gd name="T0" fmla="*/ 5 w 19"/>
                <a:gd name="T1" fmla="*/ 15 h 15"/>
                <a:gd name="T2" fmla="*/ 19 w 19"/>
                <a:gd name="T3" fmla="*/ 15 h 15"/>
                <a:gd name="T4" fmla="*/ 19 w 19"/>
                <a:gd name="T5" fmla="*/ 10 h 15"/>
                <a:gd name="T6" fmla="*/ 15 w 19"/>
                <a:gd name="T7" fmla="*/ 10 h 15"/>
                <a:gd name="T8" fmla="*/ 15 w 19"/>
                <a:gd name="T9" fmla="*/ 5 h 15"/>
                <a:gd name="T10" fmla="*/ 10 w 19"/>
                <a:gd name="T11" fmla="*/ 0 h 15"/>
                <a:gd name="T12" fmla="*/ 0 w 19"/>
                <a:gd name="T13" fmla="*/ 15 h 15"/>
                <a:gd name="T14" fmla="*/ 5 w 1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5" y="15"/>
                  </a:moveTo>
                  <a:lnTo>
                    <a:pt x="19" y="15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3" name="Freeform 116"/>
            <p:cNvSpPr>
              <a:spLocks/>
            </p:cNvSpPr>
            <p:nvPr/>
          </p:nvSpPr>
          <p:spPr bwMode="auto">
            <a:xfrm>
              <a:off x="1566" y="2212"/>
              <a:ext cx="16" cy="16"/>
            </a:xfrm>
            <a:custGeom>
              <a:avLst/>
              <a:gdLst>
                <a:gd name="T0" fmla="*/ 5 w 19"/>
                <a:gd name="T1" fmla="*/ 20 h 20"/>
                <a:gd name="T2" fmla="*/ 19 w 19"/>
                <a:gd name="T3" fmla="*/ 20 h 20"/>
                <a:gd name="T4" fmla="*/ 19 w 19"/>
                <a:gd name="T5" fmla="*/ 10 h 20"/>
                <a:gd name="T6" fmla="*/ 14 w 19"/>
                <a:gd name="T7" fmla="*/ 10 h 20"/>
                <a:gd name="T8" fmla="*/ 14 w 19"/>
                <a:gd name="T9" fmla="*/ 5 h 20"/>
                <a:gd name="T10" fmla="*/ 10 w 19"/>
                <a:gd name="T11" fmla="*/ 0 h 20"/>
                <a:gd name="T12" fmla="*/ 0 w 19"/>
                <a:gd name="T13" fmla="*/ 15 h 20"/>
                <a:gd name="T14" fmla="*/ 5 w 1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0">
                  <a:moveTo>
                    <a:pt x="5" y="20"/>
                  </a:moveTo>
                  <a:lnTo>
                    <a:pt x="19" y="20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4" name="Freeform 117"/>
            <p:cNvSpPr>
              <a:spLocks/>
            </p:cNvSpPr>
            <p:nvPr/>
          </p:nvSpPr>
          <p:spPr bwMode="auto">
            <a:xfrm>
              <a:off x="1614" y="2221"/>
              <a:ext cx="7" cy="12"/>
            </a:xfrm>
            <a:custGeom>
              <a:avLst/>
              <a:gdLst>
                <a:gd name="T0" fmla="*/ 0 w 9"/>
                <a:gd name="T1" fmla="*/ 15 h 15"/>
                <a:gd name="T2" fmla="*/ 4 w 9"/>
                <a:gd name="T3" fmla="*/ 15 h 15"/>
                <a:gd name="T4" fmla="*/ 9 w 9"/>
                <a:gd name="T5" fmla="*/ 10 h 15"/>
                <a:gd name="T6" fmla="*/ 9 w 9"/>
                <a:gd name="T7" fmla="*/ 5 h 15"/>
                <a:gd name="T8" fmla="*/ 9 w 9"/>
                <a:gd name="T9" fmla="*/ 0 h 15"/>
                <a:gd name="T10" fmla="*/ 9 w 9"/>
                <a:gd name="T11" fmla="*/ 5 h 15"/>
                <a:gd name="T12" fmla="*/ 4 w 9"/>
                <a:gd name="T13" fmla="*/ 5 h 15"/>
                <a:gd name="T14" fmla="*/ 0 w 9"/>
                <a:gd name="T15" fmla="*/ 10 h 15"/>
                <a:gd name="T16" fmla="*/ 0 w 9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0" y="15"/>
                  </a:moveTo>
                  <a:lnTo>
                    <a:pt x="4" y="15"/>
                  </a:ln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5" name="Freeform 118"/>
            <p:cNvSpPr>
              <a:spLocks/>
            </p:cNvSpPr>
            <p:nvPr/>
          </p:nvSpPr>
          <p:spPr bwMode="auto">
            <a:xfrm>
              <a:off x="1606" y="2212"/>
              <a:ext cx="8" cy="9"/>
            </a:xfrm>
            <a:custGeom>
              <a:avLst/>
              <a:gdLst>
                <a:gd name="T0" fmla="*/ 0 w 10"/>
                <a:gd name="T1" fmla="*/ 10 h 10"/>
                <a:gd name="T2" fmla="*/ 5 w 10"/>
                <a:gd name="T3" fmla="*/ 10 h 10"/>
                <a:gd name="T4" fmla="*/ 10 w 10"/>
                <a:gd name="T5" fmla="*/ 10 h 10"/>
                <a:gd name="T6" fmla="*/ 10 w 10"/>
                <a:gd name="T7" fmla="*/ 5 h 10"/>
                <a:gd name="T8" fmla="*/ 10 w 10"/>
                <a:gd name="T9" fmla="*/ 0 h 10"/>
                <a:gd name="T10" fmla="*/ 5 w 10"/>
                <a:gd name="T11" fmla="*/ 0 h 10"/>
                <a:gd name="T12" fmla="*/ 5 w 10"/>
                <a:gd name="T13" fmla="*/ 5 h 10"/>
                <a:gd name="T14" fmla="*/ 0 w 10"/>
                <a:gd name="T15" fmla="*/ 5 h 10"/>
                <a:gd name="T16" fmla="*/ 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5" y="10"/>
                  </a:ln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6" name="Freeform 119"/>
            <p:cNvSpPr>
              <a:spLocks/>
            </p:cNvSpPr>
            <p:nvPr/>
          </p:nvSpPr>
          <p:spPr bwMode="auto">
            <a:xfrm>
              <a:off x="1610" y="2216"/>
              <a:ext cx="7" cy="12"/>
            </a:xfrm>
            <a:custGeom>
              <a:avLst/>
              <a:gdLst>
                <a:gd name="T0" fmla="*/ 0 w 9"/>
                <a:gd name="T1" fmla="*/ 15 h 15"/>
                <a:gd name="T2" fmla="*/ 5 w 9"/>
                <a:gd name="T3" fmla="*/ 15 h 15"/>
                <a:gd name="T4" fmla="*/ 9 w 9"/>
                <a:gd name="T5" fmla="*/ 10 h 15"/>
                <a:gd name="T6" fmla="*/ 9 w 9"/>
                <a:gd name="T7" fmla="*/ 5 h 15"/>
                <a:gd name="T8" fmla="*/ 9 w 9"/>
                <a:gd name="T9" fmla="*/ 0 h 15"/>
                <a:gd name="T10" fmla="*/ 9 w 9"/>
                <a:gd name="T11" fmla="*/ 5 h 15"/>
                <a:gd name="T12" fmla="*/ 5 w 9"/>
                <a:gd name="T13" fmla="*/ 5 h 15"/>
                <a:gd name="T14" fmla="*/ 0 w 9"/>
                <a:gd name="T15" fmla="*/ 10 h 15"/>
                <a:gd name="T16" fmla="*/ 0 w 9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0" y="15"/>
                  </a:moveTo>
                  <a:lnTo>
                    <a:pt x="5" y="15"/>
                  </a:ln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9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7" name="Freeform 120"/>
            <p:cNvSpPr>
              <a:spLocks/>
            </p:cNvSpPr>
            <p:nvPr/>
          </p:nvSpPr>
          <p:spPr bwMode="auto">
            <a:xfrm>
              <a:off x="1575" y="2221"/>
              <a:ext cx="7" cy="7"/>
            </a:xfrm>
            <a:custGeom>
              <a:avLst/>
              <a:gdLst>
                <a:gd name="T0" fmla="*/ 0 w 9"/>
                <a:gd name="T1" fmla="*/ 10 h 10"/>
                <a:gd name="T2" fmla="*/ 9 w 9"/>
                <a:gd name="T3" fmla="*/ 10 h 10"/>
                <a:gd name="T4" fmla="*/ 9 w 9"/>
                <a:gd name="T5" fmla="*/ 5 h 10"/>
                <a:gd name="T6" fmla="*/ 9 w 9"/>
                <a:gd name="T7" fmla="*/ 0 h 10"/>
                <a:gd name="T8" fmla="*/ 4 w 9"/>
                <a:gd name="T9" fmla="*/ 0 h 10"/>
                <a:gd name="T10" fmla="*/ 0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0" y="10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8" name="Freeform 121"/>
            <p:cNvSpPr>
              <a:spLocks/>
            </p:cNvSpPr>
            <p:nvPr/>
          </p:nvSpPr>
          <p:spPr bwMode="auto">
            <a:xfrm>
              <a:off x="1566" y="2212"/>
              <a:ext cx="9" cy="9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10 w 10"/>
                <a:gd name="T7" fmla="*/ 0 h 10"/>
                <a:gd name="T8" fmla="*/ 5 w 10"/>
                <a:gd name="T9" fmla="*/ 0 h 10"/>
                <a:gd name="T10" fmla="*/ 0 w 10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9" name="Freeform 122"/>
            <p:cNvSpPr>
              <a:spLocks/>
            </p:cNvSpPr>
            <p:nvPr/>
          </p:nvSpPr>
          <p:spPr bwMode="auto">
            <a:xfrm>
              <a:off x="1571" y="2216"/>
              <a:ext cx="7" cy="9"/>
            </a:xfrm>
            <a:custGeom>
              <a:avLst/>
              <a:gdLst>
                <a:gd name="T0" fmla="*/ 0 w 9"/>
                <a:gd name="T1" fmla="*/ 10 h 10"/>
                <a:gd name="T2" fmla="*/ 9 w 9"/>
                <a:gd name="T3" fmla="*/ 10 h 10"/>
                <a:gd name="T4" fmla="*/ 9 w 9"/>
                <a:gd name="T5" fmla="*/ 5 h 10"/>
                <a:gd name="T6" fmla="*/ 9 w 9"/>
                <a:gd name="T7" fmla="*/ 0 h 10"/>
                <a:gd name="T8" fmla="*/ 5 w 9"/>
                <a:gd name="T9" fmla="*/ 0 h 10"/>
                <a:gd name="T10" fmla="*/ 0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0" y="10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0" name="Freeform 123"/>
            <p:cNvSpPr>
              <a:spLocks/>
            </p:cNvSpPr>
            <p:nvPr/>
          </p:nvSpPr>
          <p:spPr bwMode="auto">
            <a:xfrm>
              <a:off x="1559" y="2161"/>
              <a:ext cx="62" cy="64"/>
            </a:xfrm>
            <a:custGeom>
              <a:avLst/>
              <a:gdLst>
                <a:gd name="T0" fmla="*/ 63 w 77"/>
                <a:gd name="T1" fmla="*/ 76 h 76"/>
                <a:gd name="T2" fmla="*/ 68 w 77"/>
                <a:gd name="T3" fmla="*/ 71 h 76"/>
                <a:gd name="T4" fmla="*/ 72 w 77"/>
                <a:gd name="T5" fmla="*/ 66 h 76"/>
                <a:gd name="T6" fmla="*/ 72 w 77"/>
                <a:gd name="T7" fmla="*/ 61 h 76"/>
                <a:gd name="T8" fmla="*/ 77 w 77"/>
                <a:gd name="T9" fmla="*/ 61 h 76"/>
                <a:gd name="T10" fmla="*/ 77 w 77"/>
                <a:gd name="T11" fmla="*/ 56 h 76"/>
                <a:gd name="T12" fmla="*/ 72 w 77"/>
                <a:gd name="T13" fmla="*/ 56 h 76"/>
                <a:gd name="T14" fmla="*/ 68 w 77"/>
                <a:gd name="T15" fmla="*/ 56 h 76"/>
                <a:gd name="T16" fmla="*/ 63 w 77"/>
                <a:gd name="T17" fmla="*/ 51 h 76"/>
                <a:gd name="T18" fmla="*/ 63 w 77"/>
                <a:gd name="T19" fmla="*/ 46 h 76"/>
                <a:gd name="T20" fmla="*/ 68 w 77"/>
                <a:gd name="T21" fmla="*/ 41 h 76"/>
                <a:gd name="T22" fmla="*/ 72 w 77"/>
                <a:gd name="T23" fmla="*/ 36 h 76"/>
                <a:gd name="T24" fmla="*/ 68 w 77"/>
                <a:gd name="T25" fmla="*/ 5 h 76"/>
                <a:gd name="T26" fmla="*/ 58 w 77"/>
                <a:gd name="T27" fmla="*/ 0 h 76"/>
                <a:gd name="T28" fmla="*/ 53 w 77"/>
                <a:gd name="T29" fmla="*/ 0 h 76"/>
                <a:gd name="T30" fmla="*/ 44 w 77"/>
                <a:gd name="T31" fmla="*/ 5 h 76"/>
                <a:gd name="T32" fmla="*/ 39 w 77"/>
                <a:gd name="T33" fmla="*/ 5 h 76"/>
                <a:gd name="T34" fmla="*/ 29 w 77"/>
                <a:gd name="T35" fmla="*/ 10 h 76"/>
                <a:gd name="T36" fmla="*/ 20 w 77"/>
                <a:gd name="T37" fmla="*/ 10 h 76"/>
                <a:gd name="T38" fmla="*/ 15 w 77"/>
                <a:gd name="T39" fmla="*/ 15 h 76"/>
                <a:gd name="T40" fmla="*/ 5 w 77"/>
                <a:gd name="T41" fmla="*/ 15 h 76"/>
                <a:gd name="T42" fmla="*/ 0 w 77"/>
                <a:gd name="T43" fmla="*/ 15 h 76"/>
                <a:gd name="T44" fmla="*/ 5 w 77"/>
                <a:gd name="T45" fmla="*/ 36 h 76"/>
                <a:gd name="T46" fmla="*/ 20 w 77"/>
                <a:gd name="T47" fmla="*/ 46 h 76"/>
                <a:gd name="T48" fmla="*/ 20 w 77"/>
                <a:gd name="T49" fmla="*/ 41 h 76"/>
                <a:gd name="T50" fmla="*/ 20 w 77"/>
                <a:gd name="T51" fmla="*/ 36 h 76"/>
                <a:gd name="T52" fmla="*/ 24 w 77"/>
                <a:gd name="T53" fmla="*/ 36 h 76"/>
                <a:gd name="T54" fmla="*/ 29 w 77"/>
                <a:gd name="T55" fmla="*/ 31 h 76"/>
                <a:gd name="T56" fmla="*/ 34 w 77"/>
                <a:gd name="T57" fmla="*/ 31 h 76"/>
                <a:gd name="T58" fmla="*/ 39 w 77"/>
                <a:gd name="T59" fmla="*/ 31 h 76"/>
                <a:gd name="T60" fmla="*/ 39 w 77"/>
                <a:gd name="T61" fmla="*/ 36 h 76"/>
                <a:gd name="T62" fmla="*/ 44 w 77"/>
                <a:gd name="T63" fmla="*/ 36 h 76"/>
                <a:gd name="T64" fmla="*/ 44 w 77"/>
                <a:gd name="T65" fmla="*/ 41 h 76"/>
                <a:gd name="T66" fmla="*/ 44 w 77"/>
                <a:gd name="T67" fmla="*/ 46 h 76"/>
                <a:gd name="T68" fmla="*/ 48 w 77"/>
                <a:gd name="T69" fmla="*/ 51 h 76"/>
                <a:gd name="T70" fmla="*/ 48 w 77"/>
                <a:gd name="T71" fmla="*/ 56 h 76"/>
                <a:gd name="T72" fmla="*/ 48 w 77"/>
                <a:gd name="T73" fmla="*/ 61 h 76"/>
                <a:gd name="T74" fmla="*/ 48 w 77"/>
                <a:gd name="T75" fmla="*/ 71 h 76"/>
                <a:gd name="T76" fmla="*/ 63 w 77"/>
                <a:gd name="T7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6">
                  <a:moveTo>
                    <a:pt x="63" y="76"/>
                  </a:moveTo>
                  <a:lnTo>
                    <a:pt x="68" y="71"/>
                  </a:lnTo>
                  <a:lnTo>
                    <a:pt x="72" y="66"/>
                  </a:lnTo>
                  <a:lnTo>
                    <a:pt x="72" y="61"/>
                  </a:lnTo>
                  <a:lnTo>
                    <a:pt x="77" y="61"/>
                  </a:lnTo>
                  <a:lnTo>
                    <a:pt x="77" y="56"/>
                  </a:lnTo>
                  <a:lnTo>
                    <a:pt x="72" y="56"/>
                  </a:lnTo>
                  <a:lnTo>
                    <a:pt x="68" y="56"/>
                  </a:lnTo>
                  <a:lnTo>
                    <a:pt x="63" y="51"/>
                  </a:lnTo>
                  <a:lnTo>
                    <a:pt x="63" y="46"/>
                  </a:lnTo>
                  <a:lnTo>
                    <a:pt x="68" y="41"/>
                  </a:lnTo>
                  <a:lnTo>
                    <a:pt x="72" y="36"/>
                  </a:lnTo>
                  <a:lnTo>
                    <a:pt x="68" y="5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4" y="5"/>
                  </a:lnTo>
                  <a:lnTo>
                    <a:pt x="39" y="5"/>
                  </a:lnTo>
                  <a:lnTo>
                    <a:pt x="29" y="10"/>
                  </a:lnTo>
                  <a:lnTo>
                    <a:pt x="20" y="10"/>
                  </a:lnTo>
                  <a:lnTo>
                    <a:pt x="15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3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9" y="31"/>
                  </a:lnTo>
                  <a:lnTo>
                    <a:pt x="34" y="31"/>
                  </a:lnTo>
                  <a:lnTo>
                    <a:pt x="39" y="31"/>
                  </a:lnTo>
                  <a:lnTo>
                    <a:pt x="39" y="36"/>
                  </a:lnTo>
                  <a:lnTo>
                    <a:pt x="44" y="36"/>
                  </a:lnTo>
                  <a:lnTo>
                    <a:pt x="44" y="41"/>
                  </a:lnTo>
                  <a:lnTo>
                    <a:pt x="44" y="46"/>
                  </a:lnTo>
                  <a:lnTo>
                    <a:pt x="48" y="51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8" y="71"/>
                  </a:lnTo>
                  <a:lnTo>
                    <a:pt x="63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1" name="Freeform 124"/>
            <p:cNvSpPr>
              <a:spLocks/>
            </p:cNvSpPr>
            <p:nvPr/>
          </p:nvSpPr>
          <p:spPr bwMode="auto">
            <a:xfrm>
              <a:off x="1552" y="2153"/>
              <a:ext cx="62" cy="59"/>
            </a:xfrm>
            <a:custGeom>
              <a:avLst/>
              <a:gdLst>
                <a:gd name="T0" fmla="*/ 62 w 77"/>
                <a:gd name="T1" fmla="*/ 71 h 71"/>
                <a:gd name="T2" fmla="*/ 67 w 77"/>
                <a:gd name="T3" fmla="*/ 71 h 71"/>
                <a:gd name="T4" fmla="*/ 67 w 77"/>
                <a:gd name="T5" fmla="*/ 66 h 71"/>
                <a:gd name="T6" fmla="*/ 72 w 77"/>
                <a:gd name="T7" fmla="*/ 66 h 71"/>
                <a:gd name="T8" fmla="*/ 72 w 77"/>
                <a:gd name="T9" fmla="*/ 61 h 71"/>
                <a:gd name="T10" fmla="*/ 77 w 77"/>
                <a:gd name="T11" fmla="*/ 56 h 71"/>
                <a:gd name="T12" fmla="*/ 72 w 77"/>
                <a:gd name="T13" fmla="*/ 56 h 71"/>
                <a:gd name="T14" fmla="*/ 67 w 77"/>
                <a:gd name="T15" fmla="*/ 56 h 71"/>
                <a:gd name="T16" fmla="*/ 62 w 77"/>
                <a:gd name="T17" fmla="*/ 51 h 71"/>
                <a:gd name="T18" fmla="*/ 62 w 77"/>
                <a:gd name="T19" fmla="*/ 46 h 71"/>
                <a:gd name="T20" fmla="*/ 67 w 77"/>
                <a:gd name="T21" fmla="*/ 41 h 71"/>
                <a:gd name="T22" fmla="*/ 72 w 77"/>
                <a:gd name="T23" fmla="*/ 30 h 71"/>
                <a:gd name="T24" fmla="*/ 67 w 77"/>
                <a:gd name="T25" fmla="*/ 0 h 71"/>
                <a:gd name="T26" fmla="*/ 57 w 77"/>
                <a:gd name="T27" fmla="*/ 0 h 71"/>
                <a:gd name="T28" fmla="*/ 48 w 77"/>
                <a:gd name="T29" fmla="*/ 0 h 71"/>
                <a:gd name="T30" fmla="*/ 43 w 77"/>
                <a:gd name="T31" fmla="*/ 0 h 71"/>
                <a:gd name="T32" fmla="*/ 33 w 77"/>
                <a:gd name="T33" fmla="*/ 5 h 71"/>
                <a:gd name="T34" fmla="*/ 29 w 77"/>
                <a:gd name="T35" fmla="*/ 5 h 71"/>
                <a:gd name="T36" fmla="*/ 19 w 77"/>
                <a:gd name="T37" fmla="*/ 10 h 71"/>
                <a:gd name="T38" fmla="*/ 14 w 77"/>
                <a:gd name="T39" fmla="*/ 10 h 71"/>
                <a:gd name="T40" fmla="*/ 5 w 77"/>
                <a:gd name="T41" fmla="*/ 15 h 71"/>
                <a:gd name="T42" fmla="*/ 0 w 77"/>
                <a:gd name="T43" fmla="*/ 15 h 71"/>
                <a:gd name="T44" fmla="*/ 5 w 77"/>
                <a:gd name="T45" fmla="*/ 36 h 71"/>
                <a:gd name="T46" fmla="*/ 19 w 77"/>
                <a:gd name="T47" fmla="*/ 46 h 71"/>
                <a:gd name="T48" fmla="*/ 19 w 77"/>
                <a:gd name="T49" fmla="*/ 41 h 71"/>
                <a:gd name="T50" fmla="*/ 19 w 77"/>
                <a:gd name="T51" fmla="*/ 36 h 71"/>
                <a:gd name="T52" fmla="*/ 24 w 77"/>
                <a:gd name="T53" fmla="*/ 30 h 71"/>
                <a:gd name="T54" fmla="*/ 29 w 77"/>
                <a:gd name="T55" fmla="*/ 30 h 71"/>
                <a:gd name="T56" fmla="*/ 33 w 77"/>
                <a:gd name="T57" fmla="*/ 30 h 71"/>
                <a:gd name="T58" fmla="*/ 38 w 77"/>
                <a:gd name="T59" fmla="*/ 30 h 71"/>
                <a:gd name="T60" fmla="*/ 38 w 77"/>
                <a:gd name="T61" fmla="*/ 36 h 71"/>
                <a:gd name="T62" fmla="*/ 43 w 77"/>
                <a:gd name="T63" fmla="*/ 41 h 71"/>
                <a:gd name="T64" fmla="*/ 43 w 77"/>
                <a:gd name="T65" fmla="*/ 46 h 71"/>
                <a:gd name="T66" fmla="*/ 48 w 77"/>
                <a:gd name="T67" fmla="*/ 51 h 71"/>
                <a:gd name="T68" fmla="*/ 48 w 77"/>
                <a:gd name="T69" fmla="*/ 56 h 71"/>
                <a:gd name="T70" fmla="*/ 48 w 77"/>
                <a:gd name="T71" fmla="*/ 61 h 71"/>
                <a:gd name="T72" fmla="*/ 48 w 77"/>
                <a:gd name="T73" fmla="*/ 71 h 71"/>
                <a:gd name="T74" fmla="*/ 62 w 77"/>
                <a:gd name="T7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71">
                  <a:moveTo>
                    <a:pt x="62" y="71"/>
                  </a:moveTo>
                  <a:lnTo>
                    <a:pt x="67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2" y="61"/>
                  </a:lnTo>
                  <a:lnTo>
                    <a:pt x="77" y="56"/>
                  </a:lnTo>
                  <a:lnTo>
                    <a:pt x="72" y="56"/>
                  </a:lnTo>
                  <a:lnTo>
                    <a:pt x="67" y="56"/>
                  </a:lnTo>
                  <a:lnTo>
                    <a:pt x="62" y="51"/>
                  </a:lnTo>
                  <a:lnTo>
                    <a:pt x="62" y="46"/>
                  </a:lnTo>
                  <a:lnTo>
                    <a:pt x="67" y="41"/>
                  </a:lnTo>
                  <a:lnTo>
                    <a:pt x="72" y="30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3" y="5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36"/>
                  </a:lnTo>
                  <a:lnTo>
                    <a:pt x="19" y="46"/>
                  </a:lnTo>
                  <a:lnTo>
                    <a:pt x="19" y="41"/>
                  </a:lnTo>
                  <a:lnTo>
                    <a:pt x="19" y="36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30"/>
                  </a:lnTo>
                  <a:lnTo>
                    <a:pt x="38" y="30"/>
                  </a:lnTo>
                  <a:lnTo>
                    <a:pt x="38" y="36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8" y="51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8" y="71"/>
                  </a:lnTo>
                  <a:lnTo>
                    <a:pt x="62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2" name="Freeform 125"/>
            <p:cNvSpPr>
              <a:spLocks/>
            </p:cNvSpPr>
            <p:nvPr/>
          </p:nvSpPr>
          <p:spPr bwMode="auto">
            <a:xfrm>
              <a:off x="1556" y="2157"/>
              <a:ext cx="61" cy="64"/>
            </a:xfrm>
            <a:custGeom>
              <a:avLst/>
              <a:gdLst>
                <a:gd name="T0" fmla="*/ 62 w 76"/>
                <a:gd name="T1" fmla="*/ 76 h 76"/>
                <a:gd name="T2" fmla="*/ 67 w 76"/>
                <a:gd name="T3" fmla="*/ 71 h 76"/>
                <a:gd name="T4" fmla="*/ 67 w 76"/>
                <a:gd name="T5" fmla="*/ 66 h 76"/>
                <a:gd name="T6" fmla="*/ 72 w 76"/>
                <a:gd name="T7" fmla="*/ 66 h 76"/>
                <a:gd name="T8" fmla="*/ 72 w 76"/>
                <a:gd name="T9" fmla="*/ 61 h 76"/>
                <a:gd name="T10" fmla="*/ 76 w 76"/>
                <a:gd name="T11" fmla="*/ 56 h 76"/>
                <a:gd name="T12" fmla="*/ 72 w 76"/>
                <a:gd name="T13" fmla="*/ 56 h 76"/>
                <a:gd name="T14" fmla="*/ 67 w 76"/>
                <a:gd name="T15" fmla="*/ 56 h 76"/>
                <a:gd name="T16" fmla="*/ 62 w 76"/>
                <a:gd name="T17" fmla="*/ 51 h 76"/>
                <a:gd name="T18" fmla="*/ 62 w 76"/>
                <a:gd name="T19" fmla="*/ 46 h 76"/>
                <a:gd name="T20" fmla="*/ 67 w 76"/>
                <a:gd name="T21" fmla="*/ 41 h 76"/>
                <a:gd name="T22" fmla="*/ 72 w 76"/>
                <a:gd name="T23" fmla="*/ 36 h 76"/>
                <a:gd name="T24" fmla="*/ 67 w 76"/>
                <a:gd name="T25" fmla="*/ 5 h 76"/>
                <a:gd name="T26" fmla="*/ 57 w 76"/>
                <a:gd name="T27" fmla="*/ 0 h 76"/>
                <a:gd name="T28" fmla="*/ 48 w 76"/>
                <a:gd name="T29" fmla="*/ 0 h 76"/>
                <a:gd name="T30" fmla="*/ 43 w 76"/>
                <a:gd name="T31" fmla="*/ 5 h 76"/>
                <a:gd name="T32" fmla="*/ 33 w 76"/>
                <a:gd name="T33" fmla="*/ 5 h 76"/>
                <a:gd name="T34" fmla="*/ 28 w 76"/>
                <a:gd name="T35" fmla="*/ 10 h 76"/>
                <a:gd name="T36" fmla="*/ 19 w 76"/>
                <a:gd name="T37" fmla="*/ 10 h 76"/>
                <a:gd name="T38" fmla="*/ 14 w 76"/>
                <a:gd name="T39" fmla="*/ 15 h 76"/>
                <a:gd name="T40" fmla="*/ 4 w 76"/>
                <a:gd name="T41" fmla="*/ 15 h 76"/>
                <a:gd name="T42" fmla="*/ 0 w 76"/>
                <a:gd name="T43" fmla="*/ 15 h 76"/>
                <a:gd name="T44" fmla="*/ 4 w 76"/>
                <a:gd name="T45" fmla="*/ 36 h 76"/>
                <a:gd name="T46" fmla="*/ 14 w 76"/>
                <a:gd name="T47" fmla="*/ 46 h 76"/>
                <a:gd name="T48" fmla="*/ 19 w 76"/>
                <a:gd name="T49" fmla="*/ 46 h 76"/>
                <a:gd name="T50" fmla="*/ 19 w 76"/>
                <a:gd name="T51" fmla="*/ 41 h 76"/>
                <a:gd name="T52" fmla="*/ 19 w 76"/>
                <a:gd name="T53" fmla="*/ 36 h 76"/>
                <a:gd name="T54" fmla="*/ 24 w 76"/>
                <a:gd name="T55" fmla="*/ 36 h 76"/>
                <a:gd name="T56" fmla="*/ 24 w 76"/>
                <a:gd name="T57" fmla="*/ 31 h 76"/>
                <a:gd name="T58" fmla="*/ 28 w 76"/>
                <a:gd name="T59" fmla="*/ 31 h 76"/>
                <a:gd name="T60" fmla="*/ 33 w 76"/>
                <a:gd name="T61" fmla="*/ 31 h 76"/>
                <a:gd name="T62" fmla="*/ 38 w 76"/>
                <a:gd name="T63" fmla="*/ 36 h 76"/>
                <a:gd name="T64" fmla="*/ 38 w 76"/>
                <a:gd name="T65" fmla="*/ 41 h 76"/>
                <a:gd name="T66" fmla="*/ 43 w 76"/>
                <a:gd name="T67" fmla="*/ 41 h 76"/>
                <a:gd name="T68" fmla="*/ 43 w 76"/>
                <a:gd name="T69" fmla="*/ 46 h 76"/>
                <a:gd name="T70" fmla="*/ 48 w 76"/>
                <a:gd name="T71" fmla="*/ 51 h 76"/>
                <a:gd name="T72" fmla="*/ 48 w 76"/>
                <a:gd name="T73" fmla="*/ 56 h 76"/>
                <a:gd name="T74" fmla="*/ 48 w 76"/>
                <a:gd name="T75" fmla="*/ 61 h 76"/>
                <a:gd name="T76" fmla="*/ 48 w 76"/>
                <a:gd name="T77" fmla="*/ 71 h 76"/>
                <a:gd name="T78" fmla="*/ 62 w 76"/>
                <a:gd name="T7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76">
                  <a:moveTo>
                    <a:pt x="62" y="76"/>
                  </a:moveTo>
                  <a:lnTo>
                    <a:pt x="67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2" y="61"/>
                  </a:lnTo>
                  <a:lnTo>
                    <a:pt x="76" y="56"/>
                  </a:lnTo>
                  <a:lnTo>
                    <a:pt x="72" y="56"/>
                  </a:lnTo>
                  <a:lnTo>
                    <a:pt x="67" y="56"/>
                  </a:lnTo>
                  <a:lnTo>
                    <a:pt x="62" y="51"/>
                  </a:lnTo>
                  <a:lnTo>
                    <a:pt x="62" y="46"/>
                  </a:lnTo>
                  <a:lnTo>
                    <a:pt x="67" y="41"/>
                  </a:lnTo>
                  <a:lnTo>
                    <a:pt x="72" y="36"/>
                  </a:lnTo>
                  <a:lnTo>
                    <a:pt x="67" y="5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43" y="5"/>
                  </a:lnTo>
                  <a:lnTo>
                    <a:pt x="33" y="5"/>
                  </a:lnTo>
                  <a:lnTo>
                    <a:pt x="28" y="10"/>
                  </a:lnTo>
                  <a:lnTo>
                    <a:pt x="19" y="10"/>
                  </a:lnTo>
                  <a:lnTo>
                    <a:pt x="14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4" y="36"/>
                  </a:lnTo>
                  <a:lnTo>
                    <a:pt x="14" y="46"/>
                  </a:lnTo>
                  <a:lnTo>
                    <a:pt x="19" y="46"/>
                  </a:lnTo>
                  <a:lnTo>
                    <a:pt x="19" y="41"/>
                  </a:lnTo>
                  <a:lnTo>
                    <a:pt x="19" y="36"/>
                  </a:lnTo>
                  <a:lnTo>
                    <a:pt x="24" y="36"/>
                  </a:lnTo>
                  <a:lnTo>
                    <a:pt x="24" y="31"/>
                  </a:lnTo>
                  <a:lnTo>
                    <a:pt x="28" y="31"/>
                  </a:lnTo>
                  <a:lnTo>
                    <a:pt x="33" y="31"/>
                  </a:lnTo>
                  <a:lnTo>
                    <a:pt x="38" y="36"/>
                  </a:lnTo>
                  <a:lnTo>
                    <a:pt x="38" y="41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8" y="51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8" y="71"/>
                  </a:lnTo>
                  <a:lnTo>
                    <a:pt x="62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3" name="Freeform 126"/>
            <p:cNvSpPr>
              <a:spLocks/>
            </p:cNvSpPr>
            <p:nvPr/>
          </p:nvSpPr>
          <p:spPr bwMode="auto">
            <a:xfrm>
              <a:off x="1563" y="2164"/>
              <a:ext cx="54" cy="57"/>
            </a:xfrm>
            <a:custGeom>
              <a:avLst/>
              <a:gdLst>
                <a:gd name="T0" fmla="*/ 58 w 67"/>
                <a:gd name="T1" fmla="*/ 66 h 66"/>
                <a:gd name="T2" fmla="*/ 67 w 67"/>
                <a:gd name="T3" fmla="*/ 56 h 66"/>
                <a:gd name="T4" fmla="*/ 63 w 67"/>
                <a:gd name="T5" fmla="*/ 56 h 66"/>
                <a:gd name="T6" fmla="*/ 58 w 67"/>
                <a:gd name="T7" fmla="*/ 51 h 66"/>
                <a:gd name="T8" fmla="*/ 58 w 67"/>
                <a:gd name="T9" fmla="*/ 46 h 66"/>
                <a:gd name="T10" fmla="*/ 58 w 67"/>
                <a:gd name="T11" fmla="*/ 41 h 66"/>
                <a:gd name="T12" fmla="*/ 58 w 67"/>
                <a:gd name="T13" fmla="*/ 36 h 66"/>
                <a:gd name="T14" fmla="*/ 63 w 67"/>
                <a:gd name="T15" fmla="*/ 36 h 66"/>
                <a:gd name="T16" fmla="*/ 63 w 67"/>
                <a:gd name="T17" fmla="*/ 31 h 66"/>
                <a:gd name="T18" fmla="*/ 67 w 67"/>
                <a:gd name="T19" fmla="*/ 31 h 66"/>
                <a:gd name="T20" fmla="*/ 58 w 67"/>
                <a:gd name="T21" fmla="*/ 0 h 66"/>
                <a:gd name="T22" fmla="*/ 53 w 67"/>
                <a:gd name="T23" fmla="*/ 0 h 66"/>
                <a:gd name="T24" fmla="*/ 43 w 67"/>
                <a:gd name="T25" fmla="*/ 0 h 66"/>
                <a:gd name="T26" fmla="*/ 39 w 67"/>
                <a:gd name="T27" fmla="*/ 0 h 66"/>
                <a:gd name="T28" fmla="*/ 34 w 67"/>
                <a:gd name="T29" fmla="*/ 5 h 66"/>
                <a:gd name="T30" fmla="*/ 24 w 67"/>
                <a:gd name="T31" fmla="*/ 5 h 66"/>
                <a:gd name="T32" fmla="*/ 15 w 67"/>
                <a:gd name="T33" fmla="*/ 10 h 66"/>
                <a:gd name="T34" fmla="*/ 10 w 67"/>
                <a:gd name="T35" fmla="*/ 10 h 66"/>
                <a:gd name="T36" fmla="*/ 0 w 67"/>
                <a:gd name="T37" fmla="*/ 10 h 66"/>
                <a:gd name="T38" fmla="*/ 0 w 67"/>
                <a:gd name="T39" fmla="*/ 15 h 66"/>
                <a:gd name="T40" fmla="*/ 0 w 67"/>
                <a:gd name="T41" fmla="*/ 21 h 66"/>
                <a:gd name="T42" fmla="*/ 0 w 67"/>
                <a:gd name="T43" fmla="*/ 26 h 66"/>
                <a:gd name="T44" fmla="*/ 0 w 67"/>
                <a:gd name="T45" fmla="*/ 31 h 66"/>
                <a:gd name="T46" fmla="*/ 5 w 67"/>
                <a:gd name="T47" fmla="*/ 31 h 66"/>
                <a:gd name="T48" fmla="*/ 5 w 67"/>
                <a:gd name="T49" fmla="*/ 36 h 66"/>
                <a:gd name="T50" fmla="*/ 10 w 67"/>
                <a:gd name="T51" fmla="*/ 36 h 66"/>
                <a:gd name="T52" fmla="*/ 15 w 67"/>
                <a:gd name="T53" fmla="*/ 36 h 66"/>
                <a:gd name="T54" fmla="*/ 15 w 67"/>
                <a:gd name="T55" fmla="*/ 31 h 66"/>
                <a:gd name="T56" fmla="*/ 19 w 67"/>
                <a:gd name="T57" fmla="*/ 31 h 66"/>
                <a:gd name="T58" fmla="*/ 19 w 67"/>
                <a:gd name="T59" fmla="*/ 26 h 66"/>
                <a:gd name="T60" fmla="*/ 24 w 67"/>
                <a:gd name="T61" fmla="*/ 26 h 66"/>
                <a:gd name="T62" fmla="*/ 29 w 67"/>
                <a:gd name="T63" fmla="*/ 26 h 66"/>
                <a:gd name="T64" fmla="*/ 34 w 67"/>
                <a:gd name="T65" fmla="*/ 21 h 66"/>
                <a:gd name="T66" fmla="*/ 34 w 67"/>
                <a:gd name="T67" fmla="*/ 26 h 66"/>
                <a:gd name="T68" fmla="*/ 39 w 67"/>
                <a:gd name="T69" fmla="*/ 31 h 66"/>
                <a:gd name="T70" fmla="*/ 39 w 67"/>
                <a:gd name="T71" fmla="*/ 36 h 66"/>
                <a:gd name="T72" fmla="*/ 39 w 67"/>
                <a:gd name="T73" fmla="*/ 41 h 66"/>
                <a:gd name="T74" fmla="*/ 43 w 67"/>
                <a:gd name="T75" fmla="*/ 41 h 66"/>
                <a:gd name="T76" fmla="*/ 43 w 67"/>
                <a:gd name="T77" fmla="*/ 46 h 66"/>
                <a:gd name="T78" fmla="*/ 48 w 67"/>
                <a:gd name="T79" fmla="*/ 56 h 66"/>
                <a:gd name="T80" fmla="*/ 43 w 67"/>
                <a:gd name="T81" fmla="*/ 61 h 66"/>
                <a:gd name="T82" fmla="*/ 48 w 67"/>
                <a:gd name="T83" fmla="*/ 66 h 66"/>
                <a:gd name="T84" fmla="*/ 58 w 67"/>
                <a:gd name="T8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66">
                  <a:moveTo>
                    <a:pt x="58" y="66"/>
                  </a:moveTo>
                  <a:lnTo>
                    <a:pt x="67" y="56"/>
                  </a:lnTo>
                  <a:lnTo>
                    <a:pt x="63" y="56"/>
                  </a:lnTo>
                  <a:lnTo>
                    <a:pt x="58" y="51"/>
                  </a:lnTo>
                  <a:lnTo>
                    <a:pt x="58" y="46"/>
                  </a:lnTo>
                  <a:lnTo>
                    <a:pt x="58" y="41"/>
                  </a:lnTo>
                  <a:lnTo>
                    <a:pt x="58" y="36"/>
                  </a:lnTo>
                  <a:lnTo>
                    <a:pt x="63" y="36"/>
                  </a:lnTo>
                  <a:lnTo>
                    <a:pt x="63" y="31"/>
                  </a:lnTo>
                  <a:lnTo>
                    <a:pt x="67" y="31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5"/>
                  </a:lnTo>
                  <a:lnTo>
                    <a:pt x="24" y="5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31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24" y="26"/>
                  </a:lnTo>
                  <a:lnTo>
                    <a:pt x="29" y="26"/>
                  </a:lnTo>
                  <a:lnTo>
                    <a:pt x="34" y="21"/>
                  </a:lnTo>
                  <a:lnTo>
                    <a:pt x="34" y="26"/>
                  </a:lnTo>
                  <a:lnTo>
                    <a:pt x="39" y="31"/>
                  </a:lnTo>
                  <a:lnTo>
                    <a:pt x="39" y="36"/>
                  </a:lnTo>
                  <a:lnTo>
                    <a:pt x="39" y="41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8" y="56"/>
                  </a:lnTo>
                  <a:lnTo>
                    <a:pt x="43" y="61"/>
                  </a:lnTo>
                  <a:lnTo>
                    <a:pt x="48" y="66"/>
                  </a:lnTo>
                  <a:lnTo>
                    <a:pt x="58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4" name="Freeform 127"/>
            <p:cNvSpPr>
              <a:spLocks/>
            </p:cNvSpPr>
            <p:nvPr/>
          </p:nvSpPr>
          <p:spPr bwMode="auto">
            <a:xfrm>
              <a:off x="1556" y="2157"/>
              <a:ext cx="54" cy="55"/>
            </a:xfrm>
            <a:custGeom>
              <a:avLst/>
              <a:gdLst>
                <a:gd name="T0" fmla="*/ 57 w 67"/>
                <a:gd name="T1" fmla="*/ 66 h 66"/>
                <a:gd name="T2" fmla="*/ 67 w 67"/>
                <a:gd name="T3" fmla="*/ 56 h 66"/>
                <a:gd name="T4" fmla="*/ 67 w 67"/>
                <a:gd name="T5" fmla="*/ 51 h 66"/>
                <a:gd name="T6" fmla="*/ 62 w 67"/>
                <a:gd name="T7" fmla="*/ 51 h 66"/>
                <a:gd name="T8" fmla="*/ 57 w 67"/>
                <a:gd name="T9" fmla="*/ 51 h 66"/>
                <a:gd name="T10" fmla="*/ 57 w 67"/>
                <a:gd name="T11" fmla="*/ 46 h 66"/>
                <a:gd name="T12" fmla="*/ 57 w 67"/>
                <a:gd name="T13" fmla="*/ 41 h 66"/>
                <a:gd name="T14" fmla="*/ 57 w 67"/>
                <a:gd name="T15" fmla="*/ 36 h 66"/>
                <a:gd name="T16" fmla="*/ 62 w 67"/>
                <a:gd name="T17" fmla="*/ 36 h 66"/>
                <a:gd name="T18" fmla="*/ 62 w 67"/>
                <a:gd name="T19" fmla="*/ 31 h 66"/>
                <a:gd name="T20" fmla="*/ 67 w 67"/>
                <a:gd name="T21" fmla="*/ 25 h 66"/>
                <a:gd name="T22" fmla="*/ 57 w 67"/>
                <a:gd name="T23" fmla="*/ 0 h 66"/>
                <a:gd name="T24" fmla="*/ 52 w 67"/>
                <a:gd name="T25" fmla="*/ 0 h 66"/>
                <a:gd name="T26" fmla="*/ 43 w 67"/>
                <a:gd name="T27" fmla="*/ 0 h 66"/>
                <a:gd name="T28" fmla="*/ 38 w 67"/>
                <a:gd name="T29" fmla="*/ 0 h 66"/>
                <a:gd name="T30" fmla="*/ 28 w 67"/>
                <a:gd name="T31" fmla="*/ 0 h 66"/>
                <a:gd name="T32" fmla="*/ 24 w 67"/>
                <a:gd name="T33" fmla="*/ 5 h 66"/>
                <a:gd name="T34" fmla="*/ 14 w 67"/>
                <a:gd name="T35" fmla="*/ 5 h 66"/>
                <a:gd name="T36" fmla="*/ 9 w 67"/>
                <a:gd name="T37" fmla="*/ 10 h 66"/>
                <a:gd name="T38" fmla="*/ 0 w 67"/>
                <a:gd name="T39" fmla="*/ 10 h 66"/>
                <a:gd name="T40" fmla="*/ 0 w 67"/>
                <a:gd name="T41" fmla="*/ 15 h 66"/>
                <a:gd name="T42" fmla="*/ 0 w 67"/>
                <a:gd name="T43" fmla="*/ 20 h 66"/>
                <a:gd name="T44" fmla="*/ 0 w 67"/>
                <a:gd name="T45" fmla="*/ 25 h 66"/>
                <a:gd name="T46" fmla="*/ 0 w 67"/>
                <a:gd name="T47" fmla="*/ 31 h 66"/>
                <a:gd name="T48" fmla="*/ 4 w 67"/>
                <a:gd name="T49" fmla="*/ 31 h 66"/>
                <a:gd name="T50" fmla="*/ 4 w 67"/>
                <a:gd name="T51" fmla="*/ 36 h 66"/>
                <a:gd name="T52" fmla="*/ 9 w 67"/>
                <a:gd name="T53" fmla="*/ 36 h 66"/>
                <a:gd name="T54" fmla="*/ 14 w 67"/>
                <a:gd name="T55" fmla="*/ 36 h 66"/>
                <a:gd name="T56" fmla="*/ 14 w 67"/>
                <a:gd name="T57" fmla="*/ 31 h 66"/>
                <a:gd name="T58" fmla="*/ 14 w 67"/>
                <a:gd name="T59" fmla="*/ 25 h 66"/>
                <a:gd name="T60" fmla="*/ 19 w 67"/>
                <a:gd name="T61" fmla="*/ 25 h 66"/>
                <a:gd name="T62" fmla="*/ 24 w 67"/>
                <a:gd name="T63" fmla="*/ 25 h 66"/>
                <a:gd name="T64" fmla="*/ 28 w 67"/>
                <a:gd name="T65" fmla="*/ 25 h 66"/>
                <a:gd name="T66" fmla="*/ 28 w 67"/>
                <a:gd name="T67" fmla="*/ 20 h 66"/>
                <a:gd name="T68" fmla="*/ 33 w 67"/>
                <a:gd name="T69" fmla="*/ 25 h 66"/>
                <a:gd name="T70" fmla="*/ 33 w 67"/>
                <a:gd name="T71" fmla="*/ 31 h 66"/>
                <a:gd name="T72" fmla="*/ 38 w 67"/>
                <a:gd name="T73" fmla="*/ 36 h 66"/>
                <a:gd name="T74" fmla="*/ 43 w 67"/>
                <a:gd name="T75" fmla="*/ 41 h 66"/>
                <a:gd name="T76" fmla="*/ 43 w 67"/>
                <a:gd name="T77" fmla="*/ 46 h 66"/>
                <a:gd name="T78" fmla="*/ 43 w 67"/>
                <a:gd name="T79" fmla="*/ 51 h 66"/>
                <a:gd name="T80" fmla="*/ 43 w 67"/>
                <a:gd name="T81" fmla="*/ 56 h 66"/>
                <a:gd name="T82" fmla="*/ 43 w 67"/>
                <a:gd name="T83" fmla="*/ 61 h 66"/>
                <a:gd name="T84" fmla="*/ 48 w 67"/>
                <a:gd name="T85" fmla="*/ 66 h 66"/>
                <a:gd name="T86" fmla="*/ 57 w 67"/>
                <a:gd name="T8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" h="66">
                  <a:moveTo>
                    <a:pt x="57" y="66"/>
                  </a:moveTo>
                  <a:lnTo>
                    <a:pt x="67" y="56"/>
                  </a:lnTo>
                  <a:lnTo>
                    <a:pt x="67" y="51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46"/>
                  </a:lnTo>
                  <a:lnTo>
                    <a:pt x="57" y="41"/>
                  </a:lnTo>
                  <a:lnTo>
                    <a:pt x="57" y="36"/>
                  </a:lnTo>
                  <a:lnTo>
                    <a:pt x="62" y="36"/>
                  </a:lnTo>
                  <a:lnTo>
                    <a:pt x="62" y="31"/>
                  </a:lnTo>
                  <a:lnTo>
                    <a:pt x="67" y="25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24" y="5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4" y="36"/>
                  </a:lnTo>
                  <a:lnTo>
                    <a:pt x="9" y="36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25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33" y="25"/>
                  </a:lnTo>
                  <a:lnTo>
                    <a:pt x="33" y="31"/>
                  </a:lnTo>
                  <a:lnTo>
                    <a:pt x="38" y="36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3" y="51"/>
                  </a:lnTo>
                  <a:lnTo>
                    <a:pt x="43" y="56"/>
                  </a:lnTo>
                  <a:lnTo>
                    <a:pt x="43" y="61"/>
                  </a:lnTo>
                  <a:lnTo>
                    <a:pt x="48" y="66"/>
                  </a:lnTo>
                  <a:lnTo>
                    <a:pt x="57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5" name="Freeform 128"/>
            <p:cNvSpPr>
              <a:spLocks/>
            </p:cNvSpPr>
            <p:nvPr/>
          </p:nvSpPr>
          <p:spPr bwMode="auto">
            <a:xfrm>
              <a:off x="1559" y="2161"/>
              <a:ext cx="55" cy="55"/>
            </a:xfrm>
            <a:custGeom>
              <a:avLst/>
              <a:gdLst>
                <a:gd name="T0" fmla="*/ 58 w 68"/>
                <a:gd name="T1" fmla="*/ 66 h 66"/>
                <a:gd name="T2" fmla="*/ 68 w 68"/>
                <a:gd name="T3" fmla="*/ 51 h 66"/>
                <a:gd name="T4" fmla="*/ 63 w 68"/>
                <a:gd name="T5" fmla="*/ 51 h 66"/>
                <a:gd name="T6" fmla="*/ 58 w 68"/>
                <a:gd name="T7" fmla="*/ 51 h 66"/>
                <a:gd name="T8" fmla="*/ 58 w 68"/>
                <a:gd name="T9" fmla="*/ 46 h 66"/>
                <a:gd name="T10" fmla="*/ 58 w 68"/>
                <a:gd name="T11" fmla="*/ 41 h 66"/>
                <a:gd name="T12" fmla="*/ 58 w 68"/>
                <a:gd name="T13" fmla="*/ 36 h 66"/>
                <a:gd name="T14" fmla="*/ 63 w 68"/>
                <a:gd name="T15" fmla="*/ 36 h 66"/>
                <a:gd name="T16" fmla="*/ 63 w 68"/>
                <a:gd name="T17" fmla="*/ 31 h 66"/>
                <a:gd name="T18" fmla="*/ 68 w 68"/>
                <a:gd name="T19" fmla="*/ 26 h 66"/>
                <a:gd name="T20" fmla="*/ 58 w 68"/>
                <a:gd name="T21" fmla="*/ 0 h 66"/>
                <a:gd name="T22" fmla="*/ 53 w 68"/>
                <a:gd name="T23" fmla="*/ 0 h 66"/>
                <a:gd name="T24" fmla="*/ 44 w 68"/>
                <a:gd name="T25" fmla="*/ 0 h 66"/>
                <a:gd name="T26" fmla="*/ 39 w 68"/>
                <a:gd name="T27" fmla="*/ 0 h 66"/>
                <a:gd name="T28" fmla="*/ 29 w 68"/>
                <a:gd name="T29" fmla="*/ 0 h 66"/>
                <a:gd name="T30" fmla="*/ 24 w 68"/>
                <a:gd name="T31" fmla="*/ 5 h 66"/>
                <a:gd name="T32" fmla="*/ 15 w 68"/>
                <a:gd name="T33" fmla="*/ 10 h 66"/>
                <a:gd name="T34" fmla="*/ 10 w 68"/>
                <a:gd name="T35" fmla="*/ 10 h 66"/>
                <a:gd name="T36" fmla="*/ 0 w 68"/>
                <a:gd name="T37" fmla="*/ 10 h 66"/>
                <a:gd name="T38" fmla="*/ 0 w 68"/>
                <a:gd name="T39" fmla="*/ 15 h 66"/>
                <a:gd name="T40" fmla="*/ 0 w 68"/>
                <a:gd name="T41" fmla="*/ 20 h 66"/>
                <a:gd name="T42" fmla="*/ 0 w 68"/>
                <a:gd name="T43" fmla="*/ 26 h 66"/>
                <a:gd name="T44" fmla="*/ 0 w 68"/>
                <a:gd name="T45" fmla="*/ 31 h 66"/>
                <a:gd name="T46" fmla="*/ 5 w 68"/>
                <a:gd name="T47" fmla="*/ 31 h 66"/>
                <a:gd name="T48" fmla="*/ 5 w 68"/>
                <a:gd name="T49" fmla="*/ 36 h 66"/>
                <a:gd name="T50" fmla="*/ 10 w 68"/>
                <a:gd name="T51" fmla="*/ 36 h 66"/>
                <a:gd name="T52" fmla="*/ 15 w 68"/>
                <a:gd name="T53" fmla="*/ 36 h 66"/>
                <a:gd name="T54" fmla="*/ 15 w 68"/>
                <a:gd name="T55" fmla="*/ 31 h 66"/>
                <a:gd name="T56" fmla="*/ 20 w 68"/>
                <a:gd name="T57" fmla="*/ 26 h 66"/>
                <a:gd name="T58" fmla="*/ 24 w 68"/>
                <a:gd name="T59" fmla="*/ 26 h 66"/>
                <a:gd name="T60" fmla="*/ 29 w 68"/>
                <a:gd name="T61" fmla="*/ 26 h 66"/>
                <a:gd name="T62" fmla="*/ 29 w 68"/>
                <a:gd name="T63" fmla="*/ 20 h 66"/>
                <a:gd name="T64" fmla="*/ 34 w 68"/>
                <a:gd name="T65" fmla="*/ 26 h 66"/>
                <a:gd name="T66" fmla="*/ 34 w 68"/>
                <a:gd name="T67" fmla="*/ 31 h 66"/>
                <a:gd name="T68" fmla="*/ 39 w 68"/>
                <a:gd name="T69" fmla="*/ 36 h 66"/>
                <a:gd name="T70" fmla="*/ 44 w 68"/>
                <a:gd name="T71" fmla="*/ 41 h 66"/>
                <a:gd name="T72" fmla="*/ 44 w 68"/>
                <a:gd name="T73" fmla="*/ 46 h 66"/>
                <a:gd name="T74" fmla="*/ 44 w 68"/>
                <a:gd name="T75" fmla="*/ 51 h 66"/>
                <a:gd name="T76" fmla="*/ 44 w 68"/>
                <a:gd name="T77" fmla="*/ 56 h 66"/>
                <a:gd name="T78" fmla="*/ 44 w 68"/>
                <a:gd name="T79" fmla="*/ 61 h 66"/>
                <a:gd name="T80" fmla="*/ 48 w 68"/>
                <a:gd name="T81" fmla="*/ 61 h 66"/>
                <a:gd name="T82" fmla="*/ 58 w 68"/>
                <a:gd name="T8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66">
                  <a:moveTo>
                    <a:pt x="58" y="66"/>
                  </a:moveTo>
                  <a:lnTo>
                    <a:pt x="68" y="51"/>
                  </a:lnTo>
                  <a:lnTo>
                    <a:pt x="63" y="51"/>
                  </a:lnTo>
                  <a:lnTo>
                    <a:pt x="58" y="51"/>
                  </a:lnTo>
                  <a:lnTo>
                    <a:pt x="58" y="46"/>
                  </a:lnTo>
                  <a:lnTo>
                    <a:pt x="58" y="41"/>
                  </a:lnTo>
                  <a:lnTo>
                    <a:pt x="58" y="36"/>
                  </a:lnTo>
                  <a:lnTo>
                    <a:pt x="63" y="36"/>
                  </a:lnTo>
                  <a:lnTo>
                    <a:pt x="63" y="31"/>
                  </a:lnTo>
                  <a:lnTo>
                    <a:pt x="68" y="26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31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9" y="26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4" y="31"/>
                  </a:lnTo>
                  <a:lnTo>
                    <a:pt x="39" y="36"/>
                  </a:lnTo>
                  <a:lnTo>
                    <a:pt x="44" y="41"/>
                  </a:lnTo>
                  <a:lnTo>
                    <a:pt x="44" y="46"/>
                  </a:lnTo>
                  <a:lnTo>
                    <a:pt x="44" y="51"/>
                  </a:lnTo>
                  <a:lnTo>
                    <a:pt x="44" y="56"/>
                  </a:lnTo>
                  <a:lnTo>
                    <a:pt x="44" y="61"/>
                  </a:lnTo>
                  <a:lnTo>
                    <a:pt x="48" y="61"/>
                  </a:lnTo>
                  <a:lnTo>
                    <a:pt x="58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6" name="Freeform 129"/>
            <p:cNvSpPr>
              <a:spLocks/>
            </p:cNvSpPr>
            <p:nvPr/>
          </p:nvSpPr>
          <p:spPr bwMode="auto">
            <a:xfrm>
              <a:off x="1532" y="2184"/>
              <a:ext cx="11" cy="16"/>
            </a:xfrm>
            <a:custGeom>
              <a:avLst/>
              <a:gdLst>
                <a:gd name="T0" fmla="*/ 5 w 14"/>
                <a:gd name="T1" fmla="*/ 20 h 20"/>
                <a:gd name="T2" fmla="*/ 9 w 14"/>
                <a:gd name="T3" fmla="*/ 20 h 20"/>
                <a:gd name="T4" fmla="*/ 9 w 14"/>
                <a:gd name="T5" fmla="*/ 15 h 20"/>
                <a:gd name="T6" fmla="*/ 14 w 14"/>
                <a:gd name="T7" fmla="*/ 10 h 20"/>
                <a:gd name="T8" fmla="*/ 14 w 14"/>
                <a:gd name="T9" fmla="*/ 5 h 20"/>
                <a:gd name="T10" fmla="*/ 9 w 14"/>
                <a:gd name="T11" fmla="*/ 5 h 20"/>
                <a:gd name="T12" fmla="*/ 5 w 14"/>
                <a:gd name="T13" fmla="*/ 5 h 20"/>
                <a:gd name="T14" fmla="*/ 5 w 14"/>
                <a:gd name="T15" fmla="*/ 0 h 20"/>
                <a:gd name="T16" fmla="*/ 5 w 14"/>
                <a:gd name="T17" fmla="*/ 5 h 20"/>
                <a:gd name="T18" fmla="*/ 0 w 14"/>
                <a:gd name="T19" fmla="*/ 10 h 20"/>
                <a:gd name="T20" fmla="*/ 5 w 14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lnTo>
                    <a:pt x="9" y="20"/>
                  </a:lnTo>
                  <a:lnTo>
                    <a:pt x="9" y="15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9" y="5"/>
                  </a:lnTo>
                  <a:lnTo>
                    <a:pt x="5" y="5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7" name="Freeform 130"/>
            <p:cNvSpPr>
              <a:spLocks/>
            </p:cNvSpPr>
            <p:nvPr/>
          </p:nvSpPr>
          <p:spPr bwMode="auto">
            <a:xfrm>
              <a:off x="1524" y="2174"/>
              <a:ext cx="12" cy="17"/>
            </a:xfrm>
            <a:custGeom>
              <a:avLst/>
              <a:gdLst>
                <a:gd name="T0" fmla="*/ 5 w 15"/>
                <a:gd name="T1" fmla="*/ 21 h 21"/>
                <a:gd name="T2" fmla="*/ 10 w 15"/>
                <a:gd name="T3" fmla="*/ 16 h 21"/>
                <a:gd name="T4" fmla="*/ 15 w 15"/>
                <a:gd name="T5" fmla="*/ 11 h 21"/>
                <a:gd name="T6" fmla="*/ 15 w 15"/>
                <a:gd name="T7" fmla="*/ 5 h 21"/>
                <a:gd name="T8" fmla="*/ 10 w 15"/>
                <a:gd name="T9" fmla="*/ 5 h 21"/>
                <a:gd name="T10" fmla="*/ 5 w 15"/>
                <a:gd name="T11" fmla="*/ 5 h 21"/>
                <a:gd name="T12" fmla="*/ 5 w 15"/>
                <a:gd name="T13" fmla="*/ 0 h 21"/>
                <a:gd name="T14" fmla="*/ 0 w 15"/>
                <a:gd name="T15" fmla="*/ 5 h 21"/>
                <a:gd name="T16" fmla="*/ 0 w 15"/>
                <a:gd name="T17" fmla="*/ 11 h 21"/>
                <a:gd name="T18" fmla="*/ 5 w 15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1">
                  <a:moveTo>
                    <a:pt x="5" y="21"/>
                  </a:moveTo>
                  <a:lnTo>
                    <a:pt x="10" y="16"/>
                  </a:lnTo>
                  <a:lnTo>
                    <a:pt x="15" y="11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" name="Freeform 131"/>
            <p:cNvSpPr>
              <a:spLocks/>
            </p:cNvSpPr>
            <p:nvPr/>
          </p:nvSpPr>
          <p:spPr bwMode="auto">
            <a:xfrm>
              <a:off x="1528" y="2184"/>
              <a:ext cx="8" cy="11"/>
            </a:xfrm>
            <a:custGeom>
              <a:avLst/>
              <a:gdLst>
                <a:gd name="T0" fmla="*/ 5 w 10"/>
                <a:gd name="T1" fmla="*/ 15 h 15"/>
                <a:gd name="T2" fmla="*/ 10 w 10"/>
                <a:gd name="T3" fmla="*/ 10 h 15"/>
                <a:gd name="T4" fmla="*/ 10 w 10"/>
                <a:gd name="T5" fmla="*/ 5 h 15"/>
                <a:gd name="T6" fmla="*/ 10 w 10"/>
                <a:gd name="T7" fmla="*/ 0 h 15"/>
                <a:gd name="T8" fmla="*/ 5 w 10"/>
                <a:gd name="T9" fmla="*/ 0 h 15"/>
                <a:gd name="T10" fmla="*/ 0 w 10"/>
                <a:gd name="T11" fmla="*/ 0 h 15"/>
                <a:gd name="T12" fmla="*/ 0 w 10"/>
                <a:gd name="T13" fmla="*/ 5 h 15"/>
                <a:gd name="T14" fmla="*/ 0 w 10"/>
                <a:gd name="T15" fmla="*/ 10 h 15"/>
                <a:gd name="T16" fmla="*/ 5 w 10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9" name="Freeform 132"/>
            <p:cNvSpPr>
              <a:spLocks/>
            </p:cNvSpPr>
            <p:nvPr/>
          </p:nvSpPr>
          <p:spPr bwMode="auto">
            <a:xfrm>
              <a:off x="1536" y="2186"/>
              <a:ext cx="3" cy="14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0 h 15"/>
                <a:gd name="T4" fmla="*/ 0 w 4"/>
                <a:gd name="T5" fmla="*/ 0 h 15"/>
                <a:gd name="T6" fmla="*/ 0 w 4"/>
                <a:gd name="T7" fmla="*/ 5 h 15"/>
                <a:gd name="T8" fmla="*/ 0 w 4"/>
                <a:gd name="T9" fmla="*/ 10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0" name="Freeform 133"/>
            <p:cNvSpPr>
              <a:spLocks/>
            </p:cNvSpPr>
            <p:nvPr/>
          </p:nvSpPr>
          <p:spPr bwMode="auto">
            <a:xfrm>
              <a:off x="1528" y="2178"/>
              <a:ext cx="4" cy="8"/>
            </a:xfrm>
            <a:custGeom>
              <a:avLst/>
              <a:gdLst>
                <a:gd name="T0" fmla="*/ 0 w 5"/>
                <a:gd name="T1" fmla="*/ 11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6 h 11"/>
                <a:gd name="T8" fmla="*/ 0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11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1" name="Freeform 134"/>
            <p:cNvSpPr>
              <a:spLocks/>
            </p:cNvSpPr>
            <p:nvPr/>
          </p:nvSpPr>
          <p:spPr bwMode="auto">
            <a:xfrm>
              <a:off x="1528" y="2184"/>
              <a:ext cx="8" cy="7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0 h 10"/>
                <a:gd name="T4" fmla="*/ 5 w 10"/>
                <a:gd name="T5" fmla="*/ 0 h 10"/>
                <a:gd name="T6" fmla="*/ 5 w 10"/>
                <a:gd name="T7" fmla="*/ 5 h 10"/>
                <a:gd name="T8" fmla="*/ 0 w 10"/>
                <a:gd name="T9" fmla="*/ 5 h 10"/>
                <a:gd name="T10" fmla="*/ 0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2" name="Freeform 135"/>
            <p:cNvSpPr>
              <a:spLocks/>
            </p:cNvSpPr>
            <p:nvPr/>
          </p:nvSpPr>
          <p:spPr bwMode="auto">
            <a:xfrm>
              <a:off x="1597" y="2080"/>
              <a:ext cx="28" cy="31"/>
            </a:xfrm>
            <a:custGeom>
              <a:avLst/>
              <a:gdLst>
                <a:gd name="T0" fmla="*/ 15 w 34"/>
                <a:gd name="T1" fmla="*/ 36 h 36"/>
                <a:gd name="T2" fmla="*/ 20 w 34"/>
                <a:gd name="T3" fmla="*/ 31 h 36"/>
                <a:gd name="T4" fmla="*/ 20 w 34"/>
                <a:gd name="T5" fmla="*/ 25 h 36"/>
                <a:gd name="T6" fmla="*/ 24 w 34"/>
                <a:gd name="T7" fmla="*/ 25 h 36"/>
                <a:gd name="T8" fmla="*/ 29 w 34"/>
                <a:gd name="T9" fmla="*/ 20 h 36"/>
                <a:gd name="T10" fmla="*/ 34 w 34"/>
                <a:gd name="T11" fmla="*/ 20 h 36"/>
                <a:gd name="T12" fmla="*/ 34 w 34"/>
                <a:gd name="T13" fmla="*/ 15 h 36"/>
                <a:gd name="T14" fmla="*/ 34 w 34"/>
                <a:gd name="T15" fmla="*/ 10 h 36"/>
                <a:gd name="T16" fmla="*/ 34 w 34"/>
                <a:gd name="T17" fmla="*/ 5 h 36"/>
                <a:gd name="T18" fmla="*/ 29 w 34"/>
                <a:gd name="T19" fmla="*/ 5 h 36"/>
                <a:gd name="T20" fmla="*/ 24 w 34"/>
                <a:gd name="T21" fmla="*/ 0 h 36"/>
                <a:gd name="T22" fmla="*/ 20 w 34"/>
                <a:gd name="T23" fmla="*/ 0 h 36"/>
                <a:gd name="T24" fmla="*/ 15 w 34"/>
                <a:gd name="T25" fmla="*/ 0 h 36"/>
                <a:gd name="T26" fmla="*/ 15 w 34"/>
                <a:gd name="T27" fmla="*/ 5 h 36"/>
                <a:gd name="T28" fmla="*/ 15 w 34"/>
                <a:gd name="T29" fmla="*/ 10 h 36"/>
                <a:gd name="T30" fmla="*/ 15 w 34"/>
                <a:gd name="T31" fmla="*/ 15 h 36"/>
                <a:gd name="T32" fmla="*/ 10 w 34"/>
                <a:gd name="T33" fmla="*/ 20 h 36"/>
                <a:gd name="T34" fmla="*/ 5 w 34"/>
                <a:gd name="T35" fmla="*/ 20 h 36"/>
                <a:gd name="T36" fmla="*/ 0 w 34"/>
                <a:gd name="T37" fmla="*/ 20 h 36"/>
                <a:gd name="T38" fmla="*/ 0 w 34"/>
                <a:gd name="T39" fmla="*/ 25 h 36"/>
                <a:gd name="T40" fmla="*/ 10 w 34"/>
                <a:gd name="T41" fmla="*/ 36 h 36"/>
                <a:gd name="T42" fmla="*/ 15 w 34"/>
                <a:gd name="T4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6">
                  <a:moveTo>
                    <a:pt x="15" y="36"/>
                  </a:moveTo>
                  <a:lnTo>
                    <a:pt x="20" y="31"/>
                  </a:lnTo>
                  <a:lnTo>
                    <a:pt x="20" y="25"/>
                  </a:lnTo>
                  <a:lnTo>
                    <a:pt x="24" y="25"/>
                  </a:lnTo>
                  <a:lnTo>
                    <a:pt x="29" y="20"/>
                  </a:lnTo>
                  <a:lnTo>
                    <a:pt x="34" y="20"/>
                  </a:lnTo>
                  <a:lnTo>
                    <a:pt x="34" y="15"/>
                  </a:lnTo>
                  <a:lnTo>
                    <a:pt x="34" y="10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0" y="36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3" name="Freeform 136"/>
            <p:cNvSpPr>
              <a:spLocks/>
            </p:cNvSpPr>
            <p:nvPr/>
          </p:nvSpPr>
          <p:spPr bwMode="auto">
            <a:xfrm>
              <a:off x="1590" y="2073"/>
              <a:ext cx="27" cy="28"/>
            </a:xfrm>
            <a:custGeom>
              <a:avLst/>
              <a:gdLst>
                <a:gd name="T0" fmla="*/ 14 w 33"/>
                <a:gd name="T1" fmla="*/ 35 h 35"/>
                <a:gd name="T2" fmla="*/ 14 w 33"/>
                <a:gd name="T3" fmla="*/ 30 h 35"/>
                <a:gd name="T4" fmla="*/ 19 w 33"/>
                <a:gd name="T5" fmla="*/ 30 h 35"/>
                <a:gd name="T6" fmla="*/ 19 w 33"/>
                <a:gd name="T7" fmla="*/ 25 h 35"/>
                <a:gd name="T8" fmla="*/ 24 w 33"/>
                <a:gd name="T9" fmla="*/ 25 h 35"/>
                <a:gd name="T10" fmla="*/ 24 w 33"/>
                <a:gd name="T11" fmla="*/ 20 h 35"/>
                <a:gd name="T12" fmla="*/ 29 w 33"/>
                <a:gd name="T13" fmla="*/ 20 h 35"/>
                <a:gd name="T14" fmla="*/ 33 w 33"/>
                <a:gd name="T15" fmla="*/ 20 h 35"/>
                <a:gd name="T16" fmla="*/ 33 w 33"/>
                <a:gd name="T17" fmla="*/ 15 h 35"/>
                <a:gd name="T18" fmla="*/ 33 w 33"/>
                <a:gd name="T19" fmla="*/ 10 h 35"/>
                <a:gd name="T20" fmla="*/ 33 w 33"/>
                <a:gd name="T21" fmla="*/ 5 h 35"/>
                <a:gd name="T22" fmla="*/ 29 w 33"/>
                <a:gd name="T23" fmla="*/ 5 h 35"/>
                <a:gd name="T24" fmla="*/ 24 w 33"/>
                <a:gd name="T25" fmla="*/ 0 h 35"/>
                <a:gd name="T26" fmla="*/ 19 w 33"/>
                <a:gd name="T27" fmla="*/ 0 h 35"/>
                <a:gd name="T28" fmla="*/ 14 w 33"/>
                <a:gd name="T29" fmla="*/ 0 h 35"/>
                <a:gd name="T30" fmla="*/ 14 w 33"/>
                <a:gd name="T31" fmla="*/ 5 h 35"/>
                <a:gd name="T32" fmla="*/ 14 w 33"/>
                <a:gd name="T33" fmla="*/ 10 h 35"/>
                <a:gd name="T34" fmla="*/ 14 w 33"/>
                <a:gd name="T35" fmla="*/ 15 h 35"/>
                <a:gd name="T36" fmla="*/ 9 w 33"/>
                <a:gd name="T37" fmla="*/ 15 h 35"/>
                <a:gd name="T38" fmla="*/ 5 w 33"/>
                <a:gd name="T39" fmla="*/ 20 h 35"/>
                <a:gd name="T40" fmla="*/ 0 w 33"/>
                <a:gd name="T41" fmla="*/ 20 h 35"/>
                <a:gd name="T42" fmla="*/ 0 w 33"/>
                <a:gd name="T43" fmla="*/ 25 h 35"/>
                <a:gd name="T44" fmla="*/ 9 w 33"/>
                <a:gd name="T45" fmla="*/ 35 h 35"/>
                <a:gd name="T46" fmla="*/ 14 w 33"/>
                <a:gd name="T4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35">
                  <a:moveTo>
                    <a:pt x="14" y="35"/>
                  </a:moveTo>
                  <a:lnTo>
                    <a:pt x="14" y="30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4" y="20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3" y="15"/>
                  </a:lnTo>
                  <a:lnTo>
                    <a:pt x="33" y="10"/>
                  </a:lnTo>
                  <a:lnTo>
                    <a:pt x="33" y="5"/>
                  </a:lnTo>
                  <a:lnTo>
                    <a:pt x="29" y="5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10"/>
                  </a:lnTo>
                  <a:lnTo>
                    <a:pt x="14" y="15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9" y="35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4" name="Freeform 137"/>
            <p:cNvSpPr>
              <a:spLocks/>
            </p:cNvSpPr>
            <p:nvPr/>
          </p:nvSpPr>
          <p:spPr bwMode="auto">
            <a:xfrm>
              <a:off x="1595" y="2075"/>
              <a:ext cx="26" cy="31"/>
            </a:xfrm>
            <a:custGeom>
              <a:avLst/>
              <a:gdLst>
                <a:gd name="T0" fmla="*/ 14 w 33"/>
                <a:gd name="T1" fmla="*/ 36 h 36"/>
                <a:gd name="T2" fmla="*/ 14 w 33"/>
                <a:gd name="T3" fmla="*/ 30 h 36"/>
                <a:gd name="T4" fmla="*/ 19 w 33"/>
                <a:gd name="T5" fmla="*/ 30 h 36"/>
                <a:gd name="T6" fmla="*/ 19 w 33"/>
                <a:gd name="T7" fmla="*/ 25 h 36"/>
                <a:gd name="T8" fmla="*/ 24 w 33"/>
                <a:gd name="T9" fmla="*/ 25 h 36"/>
                <a:gd name="T10" fmla="*/ 28 w 33"/>
                <a:gd name="T11" fmla="*/ 20 h 36"/>
                <a:gd name="T12" fmla="*/ 33 w 33"/>
                <a:gd name="T13" fmla="*/ 20 h 36"/>
                <a:gd name="T14" fmla="*/ 33 w 33"/>
                <a:gd name="T15" fmla="*/ 15 h 36"/>
                <a:gd name="T16" fmla="*/ 33 w 33"/>
                <a:gd name="T17" fmla="*/ 10 h 36"/>
                <a:gd name="T18" fmla="*/ 33 w 33"/>
                <a:gd name="T19" fmla="*/ 5 h 36"/>
                <a:gd name="T20" fmla="*/ 28 w 33"/>
                <a:gd name="T21" fmla="*/ 5 h 36"/>
                <a:gd name="T22" fmla="*/ 24 w 33"/>
                <a:gd name="T23" fmla="*/ 0 h 36"/>
                <a:gd name="T24" fmla="*/ 19 w 33"/>
                <a:gd name="T25" fmla="*/ 0 h 36"/>
                <a:gd name="T26" fmla="*/ 14 w 33"/>
                <a:gd name="T27" fmla="*/ 0 h 36"/>
                <a:gd name="T28" fmla="*/ 14 w 33"/>
                <a:gd name="T29" fmla="*/ 5 h 36"/>
                <a:gd name="T30" fmla="*/ 14 w 33"/>
                <a:gd name="T31" fmla="*/ 10 h 36"/>
                <a:gd name="T32" fmla="*/ 14 w 33"/>
                <a:gd name="T33" fmla="*/ 15 h 36"/>
                <a:gd name="T34" fmla="*/ 9 w 33"/>
                <a:gd name="T35" fmla="*/ 15 h 36"/>
                <a:gd name="T36" fmla="*/ 9 w 33"/>
                <a:gd name="T37" fmla="*/ 20 h 36"/>
                <a:gd name="T38" fmla="*/ 4 w 33"/>
                <a:gd name="T39" fmla="*/ 20 h 36"/>
                <a:gd name="T40" fmla="*/ 0 w 33"/>
                <a:gd name="T41" fmla="*/ 20 h 36"/>
                <a:gd name="T42" fmla="*/ 0 w 33"/>
                <a:gd name="T43" fmla="*/ 25 h 36"/>
                <a:gd name="T44" fmla="*/ 9 w 33"/>
                <a:gd name="T45" fmla="*/ 36 h 36"/>
                <a:gd name="T46" fmla="*/ 14 w 33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36">
                  <a:moveTo>
                    <a:pt x="14" y="36"/>
                  </a:moveTo>
                  <a:lnTo>
                    <a:pt x="14" y="30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15"/>
                  </a:lnTo>
                  <a:lnTo>
                    <a:pt x="33" y="10"/>
                  </a:lnTo>
                  <a:lnTo>
                    <a:pt x="33" y="5"/>
                  </a:lnTo>
                  <a:lnTo>
                    <a:pt x="28" y="5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10"/>
                  </a:lnTo>
                  <a:lnTo>
                    <a:pt x="14" y="15"/>
                  </a:lnTo>
                  <a:lnTo>
                    <a:pt x="9" y="15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9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5" name="Freeform 138"/>
            <p:cNvSpPr>
              <a:spLocks/>
            </p:cNvSpPr>
            <p:nvPr/>
          </p:nvSpPr>
          <p:spPr bwMode="auto">
            <a:xfrm>
              <a:off x="1602" y="2080"/>
              <a:ext cx="23" cy="31"/>
            </a:xfrm>
            <a:custGeom>
              <a:avLst/>
              <a:gdLst>
                <a:gd name="T0" fmla="*/ 10 w 29"/>
                <a:gd name="T1" fmla="*/ 36 h 36"/>
                <a:gd name="T2" fmla="*/ 10 w 29"/>
                <a:gd name="T3" fmla="*/ 31 h 36"/>
                <a:gd name="T4" fmla="*/ 15 w 29"/>
                <a:gd name="T5" fmla="*/ 31 h 36"/>
                <a:gd name="T6" fmla="*/ 15 w 29"/>
                <a:gd name="T7" fmla="*/ 25 h 36"/>
                <a:gd name="T8" fmla="*/ 19 w 29"/>
                <a:gd name="T9" fmla="*/ 25 h 36"/>
                <a:gd name="T10" fmla="*/ 19 w 29"/>
                <a:gd name="T11" fmla="*/ 20 h 36"/>
                <a:gd name="T12" fmla="*/ 24 w 29"/>
                <a:gd name="T13" fmla="*/ 20 h 36"/>
                <a:gd name="T14" fmla="*/ 29 w 29"/>
                <a:gd name="T15" fmla="*/ 10 h 36"/>
                <a:gd name="T16" fmla="*/ 24 w 29"/>
                <a:gd name="T17" fmla="*/ 10 h 36"/>
                <a:gd name="T18" fmla="*/ 24 w 29"/>
                <a:gd name="T19" fmla="*/ 5 h 36"/>
                <a:gd name="T20" fmla="*/ 19 w 29"/>
                <a:gd name="T21" fmla="*/ 5 h 36"/>
                <a:gd name="T22" fmla="*/ 15 w 29"/>
                <a:gd name="T23" fmla="*/ 0 h 36"/>
                <a:gd name="T24" fmla="*/ 10 w 29"/>
                <a:gd name="T25" fmla="*/ 15 h 36"/>
                <a:gd name="T26" fmla="*/ 10 w 29"/>
                <a:gd name="T27" fmla="*/ 20 h 36"/>
                <a:gd name="T28" fmla="*/ 5 w 29"/>
                <a:gd name="T29" fmla="*/ 20 h 36"/>
                <a:gd name="T30" fmla="*/ 0 w 29"/>
                <a:gd name="T31" fmla="*/ 20 h 36"/>
                <a:gd name="T32" fmla="*/ 0 w 29"/>
                <a:gd name="T33" fmla="*/ 25 h 36"/>
                <a:gd name="T34" fmla="*/ 0 w 29"/>
                <a:gd name="T35" fmla="*/ 31 h 36"/>
                <a:gd name="T36" fmla="*/ 5 w 29"/>
                <a:gd name="T37" fmla="*/ 31 h 36"/>
                <a:gd name="T38" fmla="*/ 5 w 29"/>
                <a:gd name="T39" fmla="*/ 36 h 36"/>
                <a:gd name="T40" fmla="*/ 10 w 29"/>
                <a:gd name="T4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6">
                  <a:moveTo>
                    <a:pt x="10" y="36"/>
                  </a:moveTo>
                  <a:lnTo>
                    <a:pt x="10" y="31"/>
                  </a:lnTo>
                  <a:lnTo>
                    <a:pt x="15" y="31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19" y="20"/>
                  </a:lnTo>
                  <a:lnTo>
                    <a:pt x="24" y="20"/>
                  </a:lnTo>
                  <a:lnTo>
                    <a:pt x="29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10" y="20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6" name="Freeform 139"/>
            <p:cNvSpPr>
              <a:spLocks/>
            </p:cNvSpPr>
            <p:nvPr/>
          </p:nvSpPr>
          <p:spPr bwMode="auto">
            <a:xfrm>
              <a:off x="1595" y="2073"/>
              <a:ext cx="22" cy="28"/>
            </a:xfrm>
            <a:custGeom>
              <a:avLst/>
              <a:gdLst>
                <a:gd name="T0" fmla="*/ 9 w 28"/>
                <a:gd name="T1" fmla="*/ 30 h 35"/>
                <a:gd name="T2" fmla="*/ 14 w 28"/>
                <a:gd name="T3" fmla="*/ 30 h 35"/>
                <a:gd name="T4" fmla="*/ 14 w 28"/>
                <a:gd name="T5" fmla="*/ 25 h 35"/>
                <a:gd name="T6" fmla="*/ 19 w 28"/>
                <a:gd name="T7" fmla="*/ 20 h 35"/>
                <a:gd name="T8" fmla="*/ 24 w 28"/>
                <a:gd name="T9" fmla="*/ 20 h 35"/>
                <a:gd name="T10" fmla="*/ 28 w 28"/>
                <a:gd name="T11" fmla="*/ 10 h 35"/>
                <a:gd name="T12" fmla="*/ 24 w 28"/>
                <a:gd name="T13" fmla="*/ 5 h 35"/>
                <a:gd name="T14" fmla="*/ 19 w 28"/>
                <a:gd name="T15" fmla="*/ 5 h 35"/>
                <a:gd name="T16" fmla="*/ 14 w 28"/>
                <a:gd name="T17" fmla="*/ 0 h 35"/>
                <a:gd name="T18" fmla="*/ 9 w 28"/>
                <a:gd name="T19" fmla="*/ 15 h 35"/>
                <a:gd name="T20" fmla="*/ 9 w 28"/>
                <a:gd name="T21" fmla="*/ 20 h 35"/>
                <a:gd name="T22" fmla="*/ 4 w 28"/>
                <a:gd name="T23" fmla="*/ 20 h 35"/>
                <a:gd name="T24" fmla="*/ 0 w 28"/>
                <a:gd name="T25" fmla="*/ 20 h 35"/>
                <a:gd name="T26" fmla="*/ 0 w 28"/>
                <a:gd name="T27" fmla="*/ 25 h 35"/>
                <a:gd name="T28" fmla="*/ 0 w 28"/>
                <a:gd name="T29" fmla="*/ 30 h 35"/>
                <a:gd name="T30" fmla="*/ 4 w 28"/>
                <a:gd name="T31" fmla="*/ 30 h 35"/>
                <a:gd name="T32" fmla="*/ 4 w 28"/>
                <a:gd name="T33" fmla="*/ 35 h 35"/>
                <a:gd name="T34" fmla="*/ 9 w 28"/>
                <a:gd name="T3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5">
                  <a:moveTo>
                    <a:pt x="9" y="30"/>
                  </a:moveTo>
                  <a:lnTo>
                    <a:pt x="14" y="30"/>
                  </a:lnTo>
                  <a:lnTo>
                    <a:pt x="14" y="25"/>
                  </a:lnTo>
                  <a:lnTo>
                    <a:pt x="19" y="20"/>
                  </a:lnTo>
                  <a:lnTo>
                    <a:pt x="24" y="20"/>
                  </a:lnTo>
                  <a:lnTo>
                    <a:pt x="28" y="1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4" y="0"/>
                  </a:lnTo>
                  <a:lnTo>
                    <a:pt x="9" y="15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5"/>
                  </a:lnTo>
                  <a:lnTo>
                    <a:pt x="9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7" name="Freeform 140"/>
            <p:cNvSpPr>
              <a:spLocks/>
            </p:cNvSpPr>
            <p:nvPr/>
          </p:nvSpPr>
          <p:spPr bwMode="auto">
            <a:xfrm>
              <a:off x="1597" y="2075"/>
              <a:ext cx="24" cy="31"/>
            </a:xfrm>
            <a:custGeom>
              <a:avLst/>
              <a:gdLst>
                <a:gd name="T0" fmla="*/ 10 w 29"/>
                <a:gd name="T1" fmla="*/ 30 h 36"/>
                <a:gd name="T2" fmla="*/ 15 w 29"/>
                <a:gd name="T3" fmla="*/ 30 h 36"/>
                <a:gd name="T4" fmla="*/ 15 w 29"/>
                <a:gd name="T5" fmla="*/ 25 h 36"/>
                <a:gd name="T6" fmla="*/ 20 w 29"/>
                <a:gd name="T7" fmla="*/ 25 h 36"/>
                <a:gd name="T8" fmla="*/ 20 w 29"/>
                <a:gd name="T9" fmla="*/ 20 h 36"/>
                <a:gd name="T10" fmla="*/ 24 w 29"/>
                <a:gd name="T11" fmla="*/ 20 h 36"/>
                <a:gd name="T12" fmla="*/ 29 w 29"/>
                <a:gd name="T13" fmla="*/ 20 h 36"/>
                <a:gd name="T14" fmla="*/ 29 w 29"/>
                <a:gd name="T15" fmla="*/ 10 h 36"/>
                <a:gd name="T16" fmla="*/ 24 w 29"/>
                <a:gd name="T17" fmla="*/ 5 h 36"/>
                <a:gd name="T18" fmla="*/ 20 w 29"/>
                <a:gd name="T19" fmla="*/ 0 h 36"/>
                <a:gd name="T20" fmla="*/ 15 w 29"/>
                <a:gd name="T21" fmla="*/ 0 h 36"/>
                <a:gd name="T22" fmla="*/ 10 w 29"/>
                <a:gd name="T23" fmla="*/ 15 h 36"/>
                <a:gd name="T24" fmla="*/ 5 w 29"/>
                <a:gd name="T25" fmla="*/ 20 h 36"/>
                <a:gd name="T26" fmla="*/ 0 w 29"/>
                <a:gd name="T27" fmla="*/ 20 h 36"/>
                <a:gd name="T28" fmla="*/ 0 w 29"/>
                <a:gd name="T29" fmla="*/ 25 h 36"/>
                <a:gd name="T30" fmla="*/ 0 w 29"/>
                <a:gd name="T31" fmla="*/ 30 h 36"/>
                <a:gd name="T32" fmla="*/ 5 w 29"/>
                <a:gd name="T33" fmla="*/ 30 h 36"/>
                <a:gd name="T34" fmla="*/ 5 w 29"/>
                <a:gd name="T35" fmla="*/ 36 h 36"/>
                <a:gd name="T36" fmla="*/ 10 w 29"/>
                <a:gd name="T37" fmla="*/ 36 h 36"/>
                <a:gd name="T38" fmla="*/ 10 w 29"/>
                <a:gd name="T3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6">
                  <a:moveTo>
                    <a:pt x="10" y="30"/>
                  </a:moveTo>
                  <a:lnTo>
                    <a:pt x="15" y="30"/>
                  </a:lnTo>
                  <a:lnTo>
                    <a:pt x="15" y="25"/>
                  </a:lnTo>
                  <a:lnTo>
                    <a:pt x="20" y="25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9" y="20"/>
                  </a:lnTo>
                  <a:lnTo>
                    <a:pt x="29" y="10"/>
                  </a:lnTo>
                  <a:lnTo>
                    <a:pt x="24" y="5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5" y="30"/>
                  </a:lnTo>
                  <a:lnTo>
                    <a:pt x="5" y="36"/>
                  </a:lnTo>
                  <a:lnTo>
                    <a:pt x="10" y="36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8" name="Freeform 141"/>
            <p:cNvSpPr>
              <a:spLocks/>
            </p:cNvSpPr>
            <p:nvPr/>
          </p:nvSpPr>
          <p:spPr bwMode="auto">
            <a:xfrm>
              <a:off x="2197" y="1711"/>
              <a:ext cx="357" cy="357"/>
            </a:xfrm>
            <a:custGeom>
              <a:avLst/>
              <a:gdLst>
                <a:gd name="T0" fmla="*/ 436 w 441"/>
                <a:gd name="T1" fmla="*/ 410 h 425"/>
                <a:gd name="T2" fmla="*/ 441 w 441"/>
                <a:gd name="T3" fmla="*/ 405 h 425"/>
                <a:gd name="T4" fmla="*/ 436 w 441"/>
                <a:gd name="T5" fmla="*/ 400 h 425"/>
                <a:gd name="T6" fmla="*/ 427 w 441"/>
                <a:gd name="T7" fmla="*/ 400 h 425"/>
                <a:gd name="T8" fmla="*/ 417 w 441"/>
                <a:gd name="T9" fmla="*/ 400 h 425"/>
                <a:gd name="T10" fmla="*/ 408 w 441"/>
                <a:gd name="T11" fmla="*/ 395 h 425"/>
                <a:gd name="T12" fmla="*/ 398 w 441"/>
                <a:gd name="T13" fmla="*/ 395 h 425"/>
                <a:gd name="T14" fmla="*/ 388 w 441"/>
                <a:gd name="T15" fmla="*/ 390 h 425"/>
                <a:gd name="T16" fmla="*/ 384 w 441"/>
                <a:gd name="T17" fmla="*/ 385 h 425"/>
                <a:gd name="T18" fmla="*/ 364 w 441"/>
                <a:gd name="T19" fmla="*/ 364 h 425"/>
                <a:gd name="T20" fmla="*/ 355 w 441"/>
                <a:gd name="T21" fmla="*/ 314 h 425"/>
                <a:gd name="T22" fmla="*/ 360 w 441"/>
                <a:gd name="T23" fmla="*/ 263 h 425"/>
                <a:gd name="T24" fmla="*/ 350 w 441"/>
                <a:gd name="T25" fmla="*/ 213 h 425"/>
                <a:gd name="T26" fmla="*/ 340 w 441"/>
                <a:gd name="T27" fmla="*/ 177 h 425"/>
                <a:gd name="T28" fmla="*/ 340 w 441"/>
                <a:gd name="T29" fmla="*/ 162 h 425"/>
                <a:gd name="T30" fmla="*/ 345 w 441"/>
                <a:gd name="T31" fmla="*/ 142 h 425"/>
                <a:gd name="T32" fmla="*/ 355 w 441"/>
                <a:gd name="T33" fmla="*/ 127 h 425"/>
                <a:gd name="T34" fmla="*/ 340 w 441"/>
                <a:gd name="T35" fmla="*/ 112 h 425"/>
                <a:gd name="T36" fmla="*/ 326 w 441"/>
                <a:gd name="T37" fmla="*/ 96 h 425"/>
                <a:gd name="T38" fmla="*/ 307 w 441"/>
                <a:gd name="T39" fmla="*/ 86 h 425"/>
                <a:gd name="T40" fmla="*/ 292 w 441"/>
                <a:gd name="T41" fmla="*/ 76 h 425"/>
                <a:gd name="T42" fmla="*/ 273 w 441"/>
                <a:gd name="T43" fmla="*/ 66 h 425"/>
                <a:gd name="T44" fmla="*/ 259 w 441"/>
                <a:gd name="T45" fmla="*/ 51 h 425"/>
                <a:gd name="T46" fmla="*/ 244 w 441"/>
                <a:gd name="T47" fmla="*/ 36 h 425"/>
                <a:gd name="T48" fmla="*/ 235 w 441"/>
                <a:gd name="T49" fmla="*/ 21 h 425"/>
                <a:gd name="T50" fmla="*/ 235 w 441"/>
                <a:gd name="T51" fmla="*/ 5 h 425"/>
                <a:gd name="T52" fmla="*/ 230 w 441"/>
                <a:gd name="T53" fmla="*/ 0 h 425"/>
                <a:gd name="T54" fmla="*/ 220 w 441"/>
                <a:gd name="T55" fmla="*/ 0 h 425"/>
                <a:gd name="T56" fmla="*/ 211 w 441"/>
                <a:gd name="T57" fmla="*/ 10 h 425"/>
                <a:gd name="T58" fmla="*/ 196 w 441"/>
                <a:gd name="T59" fmla="*/ 41 h 425"/>
                <a:gd name="T60" fmla="*/ 182 w 441"/>
                <a:gd name="T61" fmla="*/ 71 h 425"/>
                <a:gd name="T62" fmla="*/ 163 w 441"/>
                <a:gd name="T63" fmla="*/ 96 h 425"/>
                <a:gd name="T64" fmla="*/ 148 w 441"/>
                <a:gd name="T65" fmla="*/ 127 h 425"/>
                <a:gd name="T66" fmla="*/ 129 w 441"/>
                <a:gd name="T67" fmla="*/ 157 h 425"/>
                <a:gd name="T68" fmla="*/ 115 w 441"/>
                <a:gd name="T69" fmla="*/ 182 h 425"/>
                <a:gd name="T70" fmla="*/ 91 w 441"/>
                <a:gd name="T71" fmla="*/ 208 h 425"/>
                <a:gd name="T72" fmla="*/ 76 w 441"/>
                <a:gd name="T73" fmla="*/ 233 h 425"/>
                <a:gd name="T74" fmla="*/ 67 w 441"/>
                <a:gd name="T75" fmla="*/ 253 h 425"/>
                <a:gd name="T76" fmla="*/ 57 w 441"/>
                <a:gd name="T77" fmla="*/ 278 h 425"/>
                <a:gd name="T78" fmla="*/ 48 w 441"/>
                <a:gd name="T79" fmla="*/ 299 h 425"/>
                <a:gd name="T80" fmla="*/ 43 w 441"/>
                <a:gd name="T81" fmla="*/ 319 h 425"/>
                <a:gd name="T82" fmla="*/ 33 w 441"/>
                <a:gd name="T83" fmla="*/ 344 h 425"/>
                <a:gd name="T84" fmla="*/ 24 w 441"/>
                <a:gd name="T85" fmla="*/ 364 h 425"/>
                <a:gd name="T86" fmla="*/ 9 w 441"/>
                <a:gd name="T87" fmla="*/ 385 h 425"/>
                <a:gd name="T88" fmla="*/ 28 w 441"/>
                <a:gd name="T89" fmla="*/ 410 h 425"/>
                <a:gd name="T90" fmla="*/ 52 w 441"/>
                <a:gd name="T91" fmla="*/ 400 h 425"/>
                <a:gd name="T92" fmla="*/ 76 w 441"/>
                <a:gd name="T93" fmla="*/ 395 h 425"/>
                <a:gd name="T94" fmla="*/ 96 w 441"/>
                <a:gd name="T95" fmla="*/ 390 h 425"/>
                <a:gd name="T96" fmla="*/ 120 w 441"/>
                <a:gd name="T97" fmla="*/ 390 h 425"/>
                <a:gd name="T98" fmla="*/ 144 w 441"/>
                <a:gd name="T99" fmla="*/ 390 h 425"/>
                <a:gd name="T100" fmla="*/ 163 w 441"/>
                <a:gd name="T101" fmla="*/ 390 h 425"/>
                <a:gd name="T102" fmla="*/ 187 w 441"/>
                <a:gd name="T103" fmla="*/ 395 h 425"/>
                <a:gd name="T104" fmla="*/ 211 w 441"/>
                <a:gd name="T105" fmla="*/ 395 h 425"/>
                <a:gd name="T106" fmla="*/ 235 w 441"/>
                <a:gd name="T107" fmla="*/ 400 h 425"/>
                <a:gd name="T108" fmla="*/ 254 w 441"/>
                <a:gd name="T109" fmla="*/ 405 h 425"/>
                <a:gd name="T110" fmla="*/ 278 w 441"/>
                <a:gd name="T111" fmla="*/ 410 h 425"/>
                <a:gd name="T112" fmla="*/ 302 w 441"/>
                <a:gd name="T113" fmla="*/ 415 h 425"/>
                <a:gd name="T114" fmla="*/ 321 w 441"/>
                <a:gd name="T115" fmla="*/ 420 h 425"/>
                <a:gd name="T116" fmla="*/ 345 w 441"/>
                <a:gd name="T117" fmla="*/ 420 h 425"/>
                <a:gd name="T118" fmla="*/ 369 w 441"/>
                <a:gd name="T119" fmla="*/ 425 h 425"/>
                <a:gd name="T120" fmla="*/ 388 w 441"/>
                <a:gd name="T121" fmla="*/ 42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1" h="425">
                  <a:moveTo>
                    <a:pt x="388" y="420"/>
                  </a:moveTo>
                  <a:lnTo>
                    <a:pt x="436" y="410"/>
                  </a:lnTo>
                  <a:lnTo>
                    <a:pt x="436" y="405"/>
                  </a:lnTo>
                  <a:lnTo>
                    <a:pt x="441" y="405"/>
                  </a:lnTo>
                  <a:lnTo>
                    <a:pt x="441" y="400"/>
                  </a:lnTo>
                  <a:lnTo>
                    <a:pt x="436" y="400"/>
                  </a:lnTo>
                  <a:lnTo>
                    <a:pt x="432" y="400"/>
                  </a:lnTo>
                  <a:lnTo>
                    <a:pt x="427" y="400"/>
                  </a:lnTo>
                  <a:lnTo>
                    <a:pt x="422" y="400"/>
                  </a:lnTo>
                  <a:lnTo>
                    <a:pt x="417" y="400"/>
                  </a:lnTo>
                  <a:lnTo>
                    <a:pt x="412" y="400"/>
                  </a:lnTo>
                  <a:lnTo>
                    <a:pt x="408" y="395"/>
                  </a:lnTo>
                  <a:lnTo>
                    <a:pt x="403" y="395"/>
                  </a:lnTo>
                  <a:lnTo>
                    <a:pt x="398" y="395"/>
                  </a:lnTo>
                  <a:lnTo>
                    <a:pt x="393" y="395"/>
                  </a:lnTo>
                  <a:lnTo>
                    <a:pt x="388" y="390"/>
                  </a:lnTo>
                  <a:lnTo>
                    <a:pt x="384" y="390"/>
                  </a:lnTo>
                  <a:lnTo>
                    <a:pt x="384" y="385"/>
                  </a:lnTo>
                  <a:lnTo>
                    <a:pt x="379" y="385"/>
                  </a:lnTo>
                  <a:lnTo>
                    <a:pt x="364" y="364"/>
                  </a:lnTo>
                  <a:lnTo>
                    <a:pt x="360" y="339"/>
                  </a:lnTo>
                  <a:lnTo>
                    <a:pt x="355" y="314"/>
                  </a:lnTo>
                  <a:lnTo>
                    <a:pt x="355" y="289"/>
                  </a:lnTo>
                  <a:lnTo>
                    <a:pt x="360" y="263"/>
                  </a:lnTo>
                  <a:lnTo>
                    <a:pt x="355" y="233"/>
                  </a:lnTo>
                  <a:lnTo>
                    <a:pt x="350" y="213"/>
                  </a:lnTo>
                  <a:lnTo>
                    <a:pt x="340" y="187"/>
                  </a:lnTo>
                  <a:lnTo>
                    <a:pt x="340" y="177"/>
                  </a:lnTo>
                  <a:lnTo>
                    <a:pt x="340" y="167"/>
                  </a:lnTo>
                  <a:lnTo>
                    <a:pt x="340" y="162"/>
                  </a:lnTo>
                  <a:lnTo>
                    <a:pt x="340" y="152"/>
                  </a:lnTo>
                  <a:lnTo>
                    <a:pt x="345" y="142"/>
                  </a:lnTo>
                  <a:lnTo>
                    <a:pt x="360" y="137"/>
                  </a:lnTo>
                  <a:lnTo>
                    <a:pt x="355" y="127"/>
                  </a:lnTo>
                  <a:lnTo>
                    <a:pt x="350" y="117"/>
                  </a:lnTo>
                  <a:lnTo>
                    <a:pt x="340" y="112"/>
                  </a:lnTo>
                  <a:lnTo>
                    <a:pt x="331" y="101"/>
                  </a:lnTo>
                  <a:lnTo>
                    <a:pt x="326" y="96"/>
                  </a:lnTo>
                  <a:lnTo>
                    <a:pt x="316" y="91"/>
                  </a:lnTo>
                  <a:lnTo>
                    <a:pt x="307" y="86"/>
                  </a:lnTo>
                  <a:lnTo>
                    <a:pt x="297" y="81"/>
                  </a:lnTo>
                  <a:lnTo>
                    <a:pt x="292" y="76"/>
                  </a:lnTo>
                  <a:lnTo>
                    <a:pt x="283" y="71"/>
                  </a:lnTo>
                  <a:lnTo>
                    <a:pt x="273" y="66"/>
                  </a:lnTo>
                  <a:lnTo>
                    <a:pt x="264" y="61"/>
                  </a:lnTo>
                  <a:lnTo>
                    <a:pt x="259" y="51"/>
                  </a:lnTo>
                  <a:lnTo>
                    <a:pt x="249" y="46"/>
                  </a:lnTo>
                  <a:lnTo>
                    <a:pt x="244" y="36"/>
                  </a:lnTo>
                  <a:lnTo>
                    <a:pt x="235" y="31"/>
                  </a:lnTo>
                  <a:lnTo>
                    <a:pt x="235" y="21"/>
                  </a:lnTo>
                  <a:lnTo>
                    <a:pt x="235" y="16"/>
                  </a:lnTo>
                  <a:lnTo>
                    <a:pt x="235" y="5"/>
                  </a:lnTo>
                  <a:lnTo>
                    <a:pt x="235" y="0"/>
                  </a:lnTo>
                  <a:lnTo>
                    <a:pt x="230" y="0"/>
                  </a:lnTo>
                  <a:lnTo>
                    <a:pt x="225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1" y="10"/>
                  </a:lnTo>
                  <a:lnTo>
                    <a:pt x="201" y="26"/>
                  </a:lnTo>
                  <a:lnTo>
                    <a:pt x="196" y="41"/>
                  </a:lnTo>
                  <a:lnTo>
                    <a:pt x="187" y="56"/>
                  </a:lnTo>
                  <a:lnTo>
                    <a:pt x="182" y="71"/>
                  </a:lnTo>
                  <a:lnTo>
                    <a:pt x="172" y="81"/>
                  </a:lnTo>
                  <a:lnTo>
                    <a:pt x="163" y="96"/>
                  </a:lnTo>
                  <a:lnTo>
                    <a:pt x="158" y="112"/>
                  </a:lnTo>
                  <a:lnTo>
                    <a:pt x="148" y="127"/>
                  </a:lnTo>
                  <a:lnTo>
                    <a:pt x="139" y="142"/>
                  </a:lnTo>
                  <a:lnTo>
                    <a:pt x="129" y="157"/>
                  </a:lnTo>
                  <a:lnTo>
                    <a:pt x="124" y="167"/>
                  </a:lnTo>
                  <a:lnTo>
                    <a:pt x="115" y="182"/>
                  </a:lnTo>
                  <a:lnTo>
                    <a:pt x="100" y="198"/>
                  </a:lnTo>
                  <a:lnTo>
                    <a:pt x="91" y="208"/>
                  </a:lnTo>
                  <a:lnTo>
                    <a:pt x="81" y="223"/>
                  </a:lnTo>
                  <a:lnTo>
                    <a:pt x="76" y="233"/>
                  </a:lnTo>
                  <a:lnTo>
                    <a:pt x="72" y="243"/>
                  </a:lnTo>
                  <a:lnTo>
                    <a:pt x="67" y="253"/>
                  </a:lnTo>
                  <a:lnTo>
                    <a:pt x="62" y="263"/>
                  </a:lnTo>
                  <a:lnTo>
                    <a:pt x="57" y="278"/>
                  </a:lnTo>
                  <a:lnTo>
                    <a:pt x="52" y="289"/>
                  </a:lnTo>
                  <a:lnTo>
                    <a:pt x="48" y="299"/>
                  </a:lnTo>
                  <a:lnTo>
                    <a:pt x="48" y="309"/>
                  </a:lnTo>
                  <a:lnTo>
                    <a:pt x="43" y="319"/>
                  </a:lnTo>
                  <a:lnTo>
                    <a:pt x="38" y="334"/>
                  </a:lnTo>
                  <a:lnTo>
                    <a:pt x="33" y="344"/>
                  </a:lnTo>
                  <a:lnTo>
                    <a:pt x="28" y="354"/>
                  </a:lnTo>
                  <a:lnTo>
                    <a:pt x="24" y="364"/>
                  </a:lnTo>
                  <a:lnTo>
                    <a:pt x="14" y="374"/>
                  </a:lnTo>
                  <a:lnTo>
                    <a:pt x="9" y="385"/>
                  </a:lnTo>
                  <a:lnTo>
                    <a:pt x="0" y="390"/>
                  </a:lnTo>
                  <a:lnTo>
                    <a:pt x="28" y="410"/>
                  </a:lnTo>
                  <a:lnTo>
                    <a:pt x="43" y="405"/>
                  </a:lnTo>
                  <a:lnTo>
                    <a:pt x="52" y="400"/>
                  </a:lnTo>
                  <a:lnTo>
                    <a:pt x="67" y="395"/>
                  </a:lnTo>
                  <a:lnTo>
                    <a:pt x="76" y="395"/>
                  </a:lnTo>
                  <a:lnTo>
                    <a:pt x="86" y="390"/>
                  </a:lnTo>
                  <a:lnTo>
                    <a:pt x="96" y="390"/>
                  </a:lnTo>
                  <a:lnTo>
                    <a:pt x="110" y="390"/>
                  </a:lnTo>
                  <a:lnTo>
                    <a:pt x="120" y="390"/>
                  </a:lnTo>
                  <a:lnTo>
                    <a:pt x="129" y="390"/>
                  </a:lnTo>
                  <a:lnTo>
                    <a:pt x="144" y="390"/>
                  </a:lnTo>
                  <a:lnTo>
                    <a:pt x="153" y="390"/>
                  </a:lnTo>
                  <a:lnTo>
                    <a:pt x="163" y="390"/>
                  </a:lnTo>
                  <a:lnTo>
                    <a:pt x="177" y="390"/>
                  </a:lnTo>
                  <a:lnTo>
                    <a:pt x="187" y="395"/>
                  </a:lnTo>
                  <a:lnTo>
                    <a:pt x="196" y="395"/>
                  </a:lnTo>
                  <a:lnTo>
                    <a:pt x="211" y="395"/>
                  </a:lnTo>
                  <a:lnTo>
                    <a:pt x="220" y="400"/>
                  </a:lnTo>
                  <a:lnTo>
                    <a:pt x="235" y="400"/>
                  </a:lnTo>
                  <a:lnTo>
                    <a:pt x="244" y="405"/>
                  </a:lnTo>
                  <a:lnTo>
                    <a:pt x="254" y="405"/>
                  </a:lnTo>
                  <a:lnTo>
                    <a:pt x="268" y="410"/>
                  </a:lnTo>
                  <a:lnTo>
                    <a:pt x="278" y="410"/>
                  </a:lnTo>
                  <a:lnTo>
                    <a:pt x="288" y="415"/>
                  </a:lnTo>
                  <a:lnTo>
                    <a:pt x="302" y="415"/>
                  </a:lnTo>
                  <a:lnTo>
                    <a:pt x="312" y="415"/>
                  </a:lnTo>
                  <a:lnTo>
                    <a:pt x="321" y="420"/>
                  </a:lnTo>
                  <a:lnTo>
                    <a:pt x="336" y="420"/>
                  </a:lnTo>
                  <a:lnTo>
                    <a:pt x="345" y="420"/>
                  </a:lnTo>
                  <a:lnTo>
                    <a:pt x="355" y="420"/>
                  </a:lnTo>
                  <a:lnTo>
                    <a:pt x="369" y="425"/>
                  </a:lnTo>
                  <a:lnTo>
                    <a:pt x="379" y="425"/>
                  </a:lnTo>
                  <a:lnTo>
                    <a:pt x="388" y="4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9" name="Freeform 142"/>
            <p:cNvSpPr>
              <a:spLocks/>
            </p:cNvSpPr>
            <p:nvPr/>
          </p:nvSpPr>
          <p:spPr bwMode="auto">
            <a:xfrm>
              <a:off x="2189" y="1697"/>
              <a:ext cx="354" cy="357"/>
            </a:xfrm>
            <a:custGeom>
              <a:avLst/>
              <a:gdLst>
                <a:gd name="T0" fmla="*/ 437 w 437"/>
                <a:gd name="T1" fmla="*/ 415 h 425"/>
                <a:gd name="T2" fmla="*/ 437 w 437"/>
                <a:gd name="T3" fmla="*/ 405 h 425"/>
                <a:gd name="T4" fmla="*/ 427 w 437"/>
                <a:gd name="T5" fmla="*/ 405 h 425"/>
                <a:gd name="T6" fmla="*/ 418 w 437"/>
                <a:gd name="T7" fmla="*/ 405 h 425"/>
                <a:gd name="T8" fmla="*/ 413 w 437"/>
                <a:gd name="T9" fmla="*/ 400 h 425"/>
                <a:gd name="T10" fmla="*/ 403 w 437"/>
                <a:gd name="T11" fmla="*/ 400 h 425"/>
                <a:gd name="T12" fmla="*/ 394 w 437"/>
                <a:gd name="T13" fmla="*/ 400 h 425"/>
                <a:gd name="T14" fmla="*/ 384 w 437"/>
                <a:gd name="T15" fmla="*/ 395 h 425"/>
                <a:gd name="T16" fmla="*/ 365 w 437"/>
                <a:gd name="T17" fmla="*/ 364 h 425"/>
                <a:gd name="T18" fmla="*/ 355 w 437"/>
                <a:gd name="T19" fmla="*/ 319 h 425"/>
                <a:gd name="T20" fmla="*/ 355 w 437"/>
                <a:gd name="T21" fmla="*/ 268 h 425"/>
                <a:gd name="T22" fmla="*/ 350 w 437"/>
                <a:gd name="T23" fmla="*/ 218 h 425"/>
                <a:gd name="T24" fmla="*/ 341 w 437"/>
                <a:gd name="T25" fmla="*/ 182 h 425"/>
                <a:gd name="T26" fmla="*/ 341 w 437"/>
                <a:gd name="T27" fmla="*/ 162 h 425"/>
                <a:gd name="T28" fmla="*/ 346 w 437"/>
                <a:gd name="T29" fmla="*/ 147 h 425"/>
                <a:gd name="T30" fmla="*/ 355 w 437"/>
                <a:gd name="T31" fmla="*/ 132 h 425"/>
                <a:gd name="T32" fmla="*/ 341 w 437"/>
                <a:gd name="T33" fmla="*/ 116 h 425"/>
                <a:gd name="T34" fmla="*/ 326 w 437"/>
                <a:gd name="T35" fmla="*/ 101 h 425"/>
                <a:gd name="T36" fmla="*/ 307 w 437"/>
                <a:gd name="T37" fmla="*/ 91 h 425"/>
                <a:gd name="T38" fmla="*/ 288 w 437"/>
                <a:gd name="T39" fmla="*/ 81 h 425"/>
                <a:gd name="T40" fmla="*/ 274 w 437"/>
                <a:gd name="T41" fmla="*/ 66 h 425"/>
                <a:gd name="T42" fmla="*/ 259 w 437"/>
                <a:gd name="T43" fmla="*/ 56 h 425"/>
                <a:gd name="T44" fmla="*/ 245 w 437"/>
                <a:gd name="T45" fmla="*/ 41 h 425"/>
                <a:gd name="T46" fmla="*/ 235 w 437"/>
                <a:gd name="T47" fmla="*/ 25 h 425"/>
                <a:gd name="T48" fmla="*/ 235 w 437"/>
                <a:gd name="T49" fmla="*/ 10 h 425"/>
                <a:gd name="T50" fmla="*/ 230 w 437"/>
                <a:gd name="T51" fmla="*/ 0 h 425"/>
                <a:gd name="T52" fmla="*/ 221 w 437"/>
                <a:gd name="T53" fmla="*/ 0 h 425"/>
                <a:gd name="T54" fmla="*/ 211 w 437"/>
                <a:gd name="T55" fmla="*/ 15 h 425"/>
                <a:gd name="T56" fmla="*/ 197 w 437"/>
                <a:gd name="T57" fmla="*/ 46 h 425"/>
                <a:gd name="T58" fmla="*/ 182 w 437"/>
                <a:gd name="T59" fmla="*/ 71 h 425"/>
                <a:gd name="T60" fmla="*/ 163 w 437"/>
                <a:gd name="T61" fmla="*/ 101 h 425"/>
                <a:gd name="T62" fmla="*/ 149 w 437"/>
                <a:gd name="T63" fmla="*/ 132 h 425"/>
                <a:gd name="T64" fmla="*/ 130 w 437"/>
                <a:gd name="T65" fmla="*/ 157 h 425"/>
                <a:gd name="T66" fmla="*/ 115 w 437"/>
                <a:gd name="T67" fmla="*/ 187 h 425"/>
                <a:gd name="T68" fmla="*/ 91 w 437"/>
                <a:gd name="T69" fmla="*/ 213 h 425"/>
                <a:gd name="T70" fmla="*/ 77 w 437"/>
                <a:gd name="T71" fmla="*/ 238 h 425"/>
                <a:gd name="T72" fmla="*/ 67 w 437"/>
                <a:gd name="T73" fmla="*/ 258 h 425"/>
                <a:gd name="T74" fmla="*/ 58 w 437"/>
                <a:gd name="T75" fmla="*/ 278 h 425"/>
                <a:gd name="T76" fmla="*/ 48 w 437"/>
                <a:gd name="T77" fmla="*/ 304 h 425"/>
                <a:gd name="T78" fmla="*/ 43 w 437"/>
                <a:gd name="T79" fmla="*/ 324 h 425"/>
                <a:gd name="T80" fmla="*/ 34 w 437"/>
                <a:gd name="T81" fmla="*/ 349 h 425"/>
                <a:gd name="T82" fmla="*/ 19 w 437"/>
                <a:gd name="T83" fmla="*/ 369 h 425"/>
                <a:gd name="T84" fmla="*/ 10 w 437"/>
                <a:gd name="T85" fmla="*/ 389 h 425"/>
                <a:gd name="T86" fmla="*/ 29 w 437"/>
                <a:gd name="T87" fmla="*/ 415 h 425"/>
                <a:gd name="T88" fmla="*/ 53 w 437"/>
                <a:gd name="T89" fmla="*/ 405 h 425"/>
                <a:gd name="T90" fmla="*/ 77 w 437"/>
                <a:gd name="T91" fmla="*/ 400 h 425"/>
                <a:gd name="T92" fmla="*/ 96 w 437"/>
                <a:gd name="T93" fmla="*/ 395 h 425"/>
                <a:gd name="T94" fmla="*/ 120 w 437"/>
                <a:gd name="T95" fmla="*/ 395 h 425"/>
                <a:gd name="T96" fmla="*/ 144 w 437"/>
                <a:gd name="T97" fmla="*/ 395 h 425"/>
                <a:gd name="T98" fmla="*/ 163 w 437"/>
                <a:gd name="T99" fmla="*/ 395 h 425"/>
                <a:gd name="T100" fmla="*/ 187 w 437"/>
                <a:gd name="T101" fmla="*/ 400 h 425"/>
                <a:gd name="T102" fmla="*/ 211 w 437"/>
                <a:gd name="T103" fmla="*/ 400 h 425"/>
                <a:gd name="T104" fmla="*/ 230 w 437"/>
                <a:gd name="T105" fmla="*/ 405 h 425"/>
                <a:gd name="T106" fmla="*/ 254 w 437"/>
                <a:gd name="T107" fmla="*/ 410 h 425"/>
                <a:gd name="T108" fmla="*/ 278 w 437"/>
                <a:gd name="T109" fmla="*/ 415 h 425"/>
                <a:gd name="T110" fmla="*/ 298 w 437"/>
                <a:gd name="T111" fmla="*/ 420 h 425"/>
                <a:gd name="T112" fmla="*/ 322 w 437"/>
                <a:gd name="T113" fmla="*/ 420 h 425"/>
                <a:gd name="T114" fmla="*/ 346 w 437"/>
                <a:gd name="T115" fmla="*/ 425 h 425"/>
                <a:gd name="T116" fmla="*/ 370 w 437"/>
                <a:gd name="T117" fmla="*/ 425 h 425"/>
                <a:gd name="T118" fmla="*/ 389 w 437"/>
                <a:gd name="T11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25">
                  <a:moveTo>
                    <a:pt x="389" y="425"/>
                  </a:moveTo>
                  <a:lnTo>
                    <a:pt x="437" y="415"/>
                  </a:lnTo>
                  <a:lnTo>
                    <a:pt x="437" y="410"/>
                  </a:lnTo>
                  <a:lnTo>
                    <a:pt x="437" y="405"/>
                  </a:lnTo>
                  <a:lnTo>
                    <a:pt x="432" y="405"/>
                  </a:lnTo>
                  <a:lnTo>
                    <a:pt x="427" y="405"/>
                  </a:lnTo>
                  <a:lnTo>
                    <a:pt x="422" y="405"/>
                  </a:lnTo>
                  <a:lnTo>
                    <a:pt x="418" y="405"/>
                  </a:lnTo>
                  <a:lnTo>
                    <a:pt x="413" y="405"/>
                  </a:lnTo>
                  <a:lnTo>
                    <a:pt x="413" y="400"/>
                  </a:lnTo>
                  <a:lnTo>
                    <a:pt x="408" y="400"/>
                  </a:lnTo>
                  <a:lnTo>
                    <a:pt x="403" y="400"/>
                  </a:lnTo>
                  <a:lnTo>
                    <a:pt x="398" y="400"/>
                  </a:lnTo>
                  <a:lnTo>
                    <a:pt x="394" y="400"/>
                  </a:lnTo>
                  <a:lnTo>
                    <a:pt x="389" y="395"/>
                  </a:lnTo>
                  <a:lnTo>
                    <a:pt x="384" y="395"/>
                  </a:lnTo>
                  <a:lnTo>
                    <a:pt x="379" y="389"/>
                  </a:lnTo>
                  <a:lnTo>
                    <a:pt x="365" y="364"/>
                  </a:lnTo>
                  <a:lnTo>
                    <a:pt x="360" y="344"/>
                  </a:lnTo>
                  <a:lnTo>
                    <a:pt x="355" y="319"/>
                  </a:lnTo>
                  <a:lnTo>
                    <a:pt x="355" y="293"/>
                  </a:lnTo>
                  <a:lnTo>
                    <a:pt x="355" y="268"/>
                  </a:lnTo>
                  <a:lnTo>
                    <a:pt x="355" y="238"/>
                  </a:lnTo>
                  <a:lnTo>
                    <a:pt x="350" y="218"/>
                  </a:lnTo>
                  <a:lnTo>
                    <a:pt x="341" y="192"/>
                  </a:lnTo>
                  <a:lnTo>
                    <a:pt x="341" y="182"/>
                  </a:lnTo>
                  <a:lnTo>
                    <a:pt x="341" y="172"/>
                  </a:lnTo>
                  <a:lnTo>
                    <a:pt x="341" y="162"/>
                  </a:lnTo>
                  <a:lnTo>
                    <a:pt x="341" y="157"/>
                  </a:lnTo>
                  <a:lnTo>
                    <a:pt x="346" y="147"/>
                  </a:lnTo>
                  <a:lnTo>
                    <a:pt x="360" y="137"/>
                  </a:lnTo>
                  <a:lnTo>
                    <a:pt x="355" y="132"/>
                  </a:lnTo>
                  <a:lnTo>
                    <a:pt x="346" y="122"/>
                  </a:lnTo>
                  <a:lnTo>
                    <a:pt x="341" y="116"/>
                  </a:lnTo>
                  <a:lnTo>
                    <a:pt x="331" y="106"/>
                  </a:lnTo>
                  <a:lnTo>
                    <a:pt x="326" y="101"/>
                  </a:lnTo>
                  <a:lnTo>
                    <a:pt x="317" y="96"/>
                  </a:lnTo>
                  <a:lnTo>
                    <a:pt x="307" y="91"/>
                  </a:lnTo>
                  <a:lnTo>
                    <a:pt x="298" y="86"/>
                  </a:lnTo>
                  <a:lnTo>
                    <a:pt x="288" y="81"/>
                  </a:lnTo>
                  <a:lnTo>
                    <a:pt x="283" y="76"/>
                  </a:lnTo>
                  <a:lnTo>
                    <a:pt x="274" y="66"/>
                  </a:lnTo>
                  <a:lnTo>
                    <a:pt x="264" y="61"/>
                  </a:lnTo>
                  <a:lnTo>
                    <a:pt x="259" y="56"/>
                  </a:lnTo>
                  <a:lnTo>
                    <a:pt x="250" y="51"/>
                  </a:lnTo>
                  <a:lnTo>
                    <a:pt x="245" y="41"/>
                  </a:lnTo>
                  <a:lnTo>
                    <a:pt x="235" y="36"/>
                  </a:lnTo>
                  <a:lnTo>
                    <a:pt x="235" y="25"/>
                  </a:lnTo>
                  <a:lnTo>
                    <a:pt x="235" y="20"/>
                  </a:lnTo>
                  <a:lnTo>
                    <a:pt x="235" y="10"/>
                  </a:lnTo>
                  <a:lnTo>
                    <a:pt x="230" y="5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1" y="15"/>
                  </a:lnTo>
                  <a:lnTo>
                    <a:pt x="202" y="31"/>
                  </a:lnTo>
                  <a:lnTo>
                    <a:pt x="197" y="46"/>
                  </a:lnTo>
                  <a:lnTo>
                    <a:pt x="187" y="61"/>
                  </a:lnTo>
                  <a:lnTo>
                    <a:pt x="182" y="71"/>
                  </a:lnTo>
                  <a:lnTo>
                    <a:pt x="173" y="86"/>
                  </a:lnTo>
                  <a:lnTo>
                    <a:pt x="163" y="101"/>
                  </a:lnTo>
                  <a:lnTo>
                    <a:pt x="158" y="116"/>
                  </a:lnTo>
                  <a:lnTo>
                    <a:pt x="149" y="132"/>
                  </a:lnTo>
                  <a:lnTo>
                    <a:pt x="139" y="147"/>
                  </a:lnTo>
                  <a:lnTo>
                    <a:pt x="130" y="157"/>
                  </a:lnTo>
                  <a:lnTo>
                    <a:pt x="125" y="172"/>
                  </a:lnTo>
                  <a:lnTo>
                    <a:pt x="115" y="187"/>
                  </a:lnTo>
                  <a:lnTo>
                    <a:pt x="101" y="202"/>
                  </a:lnTo>
                  <a:lnTo>
                    <a:pt x="91" y="213"/>
                  </a:lnTo>
                  <a:lnTo>
                    <a:pt x="82" y="228"/>
                  </a:lnTo>
                  <a:lnTo>
                    <a:pt x="77" y="238"/>
                  </a:lnTo>
                  <a:lnTo>
                    <a:pt x="72" y="248"/>
                  </a:lnTo>
                  <a:lnTo>
                    <a:pt x="67" y="258"/>
                  </a:lnTo>
                  <a:lnTo>
                    <a:pt x="62" y="268"/>
                  </a:lnTo>
                  <a:lnTo>
                    <a:pt x="58" y="278"/>
                  </a:lnTo>
                  <a:lnTo>
                    <a:pt x="53" y="293"/>
                  </a:lnTo>
                  <a:lnTo>
                    <a:pt x="48" y="304"/>
                  </a:lnTo>
                  <a:lnTo>
                    <a:pt x="48" y="314"/>
                  </a:lnTo>
                  <a:lnTo>
                    <a:pt x="43" y="324"/>
                  </a:lnTo>
                  <a:lnTo>
                    <a:pt x="38" y="339"/>
                  </a:lnTo>
                  <a:lnTo>
                    <a:pt x="34" y="349"/>
                  </a:lnTo>
                  <a:lnTo>
                    <a:pt x="29" y="359"/>
                  </a:lnTo>
                  <a:lnTo>
                    <a:pt x="19" y="369"/>
                  </a:lnTo>
                  <a:lnTo>
                    <a:pt x="14" y="379"/>
                  </a:lnTo>
                  <a:lnTo>
                    <a:pt x="10" y="389"/>
                  </a:lnTo>
                  <a:lnTo>
                    <a:pt x="0" y="395"/>
                  </a:lnTo>
                  <a:lnTo>
                    <a:pt x="29" y="415"/>
                  </a:lnTo>
                  <a:lnTo>
                    <a:pt x="43" y="410"/>
                  </a:lnTo>
                  <a:lnTo>
                    <a:pt x="53" y="405"/>
                  </a:lnTo>
                  <a:lnTo>
                    <a:pt x="62" y="400"/>
                  </a:lnTo>
                  <a:lnTo>
                    <a:pt x="77" y="400"/>
                  </a:lnTo>
                  <a:lnTo>
                    <a:pt x="86" y="395"/>
                  </a:lnTo>
                  <a:lnTo>
                    <a:pt x="96" y="395"/>
                  </a:lnTo>
                  <a:lnTo>
                    <a:pt x="110" y="395"/>
                  </a:lnTo>
                  <a:lnTo>
                    <a:pt x="120" y="395"/>
                  </a:lnTo>
                  <a:lnTo>
                    <a:pt x="130" y="395"/>
                  </a:lnTo>
                  <a:lnTo>
                    <a:pt x="144" y="395"/>
                  </a:lnTo>
                  <a:lnTo>
                    <a:pt x="154" y="395"/>
                  </a:lnTo>
                  <a:lnTo>
                    <a:pt x="163" y="395"/>
                  </a:lnTo>
                  <a:lnTo>
                    <a:pt x="178" y="395"/>
                  </a:lnTo>
                  <a:lnTo>
                    <a:pt x="187" y="400"/>
                  </a:lnTo>
                  <a:lnTo>
                    <a:pt x="197" y="400"/>
                  </a:lnTo>
                  <a:lnTo>
                    <a:pt x="211" y="400"/>
                  </a:lnTo>
                  <a:lnTo>
                    <a:pt x="221" y="405"/>
                  </a:lnTo>
                  <a:lnTo>
                    <a:pt x="230" y="405"/>
                  </a:lnTo>
                  <a:lnTo>
                    <a:pt x="245" y="410"/>
                  </a:lnTo>
                  <a:lnTo>
                    <a:pt x="254" y="410"/>
                  </a:lnTo>
                  <a:lnTo>
                    <a:pt x="264" y="415"/>
                  </a:lnTo>
                  <a:lnTo>
                    <a:pt x="278" y="415"/>
                  </a:lnTo>
                  <a:lnTo>
                    <a:pt x="288" y="415"/>
                  </a:lnTo>
                  <a:lnTo>
                    <a:pt x="298" y="420"/>
                  </a:lnTo>
                  <a:lnTo>
                    <a:pt x="312" y="420"/>
                  </a:lnTo>
                  <a:lnTo>
                    <a:pt x="322" y="420"/>
                  </a:lnTo>
                  <a:lnTo>
                    <a:pt x="336" y="425"/>
                  </a:lnTo>
                  <a:lnTo>
                    <a:pt x="346" y="425"/>
                  </a:lnTo>
                  <a:lnTo>
                    <a:pt x="355" y="425"/>
                  </a:lnTo>
                  <a:lnTo>
                    <a:pt x="370" y="425"/>
                  </a:lnTo>
                  <a:lnTo>
                    <a:pt x="379" y="425"/>
                  </a:lnTo>
                  <a:lnTo>
                    <a:pt x="38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0" name="Freeform 143"/>
            <p:cNvSpPr>
              <a:spLocks/>
            </p:cNvSpPr>
            <p:nvPr/>
          </p:nvSpPr>
          <p:spPr bwMode="auto">
            <a:xfrm>
              <a:off x="2194" y="1702"/>
              <a:ext cx="355" cy="362"/>
            </a:xfrm>
            <a:custGeom>
              <a:avLst/>
              <a:gdLst>
                <a:gd name="T0" fmla="*/ 437 w 441"/>
                <a:gd name="T1" fmla="*/ 415 h 430"/>
                <a:gd name="T2" fmla="*/ 441 w 441"/>
                <a:gd name="T3" fmla="*/ 410 h 430"/>
                <a:gd name="T4" fmla="*/ 432 w 441"/>
                <a:gd name="T5" fmla="*/ 405 h 430"/>
                <a:gd name="T6" fmla="*/ 422 w 441"/>
                <a:gd name="T7" fmla="*/ 405 h 430"/>
                <a:gd name="T8" fmla="*/ 413 w 441"/>
                <a:gd name="T9" fmla="*/ 405 h 430"/>
                <a:gd name="T10" fmla="*/ 403 w 441"/>
                <a:gd name="T11" fmla="*/ 400 h 430"/>
                <a:gd name="T12" fmla="*/ 393 w 441"/>
                <a:gd name="T13" fmla="*/ 400 h 430"/>
                <a:gd name="T14" fmla="*/ 384 w 441"/>
                <a:gd name="T15" fmla="*/ 395 h 430"/>
                <a:gd name="T16" fmla="*/ 379 w 441"/>
                <a:gd name="T17" fmla="*/ 390 h 430"/>
                <a:gd name="T18" fmla="*/ 360 w 441"/>
                <a:gd name="T19" fmla="*/ 344 h 430"/>
                <a:gd name="T20" fmla="*/ 360 w 441"/>
                <a:gd name="T21" fmla="*/ 293 h 430"/>
                <a:gd name="T22" fmla="*/ 355 w 441"/>
                <a:gd name="T23" fmla="*/ 243 h 430"/>
                <a:gd name="T24" fmla="*/ 341 w 441"/>
                <a:gd name="T25" fmla="*/ 192 h 430"/>
                <a:gd name="T26" fmla="*/ 341 w 441"/>
                <a:gd name="T27" fmla="*/ 177 h 430"/>
                <a:gd name="T28" fmla="*/ 341 w 441"/>
                <a:gd name="T29" fmla="*/ 157 h 430"/>
                <a:gd name="T30" fmla="*/ 360 w 441"/>
                <a:gd name="T31" fmla="*/ 142 h 430"/>
                <a:gd name="T32" fmla="*/ 350 w 441"/>
                <a:gd name="T33" fmla="*/ 122 h 430"/>
                <a:gd name="T34" fmla="*/ 331 w 441"/>
                <a:gd name="T35" fmla="*/ 106 h 430"/>
                <a:gd name="T36" fmla="*/ 317 w 441"/>
                <a:gd name="T37" fmla="*/ 96 h 430"/>
                <a:gd name="T38" fmla="*/ 302 w 441"/>
                <a:gd name="T39" fmla="*/ 86 h 430"/>
                <a:gd name="T40" fmla="*/ 283 w 441"/>
                <a:gd name="T41" fmla="*/ 76 h 430"/>
                <a:gd name="T42" fmla="*/ 269 w 441"/>
                <a:gd name="T43" fmla="*/ 61 h 430"/>
                <a:gd name="T44" fmla="*/ 249 w 441"/>
                <a:gd name="T45" fmla="*/ 51 h 430"/>
                <a:gd name="T46" fmla="*/ 235 w 441"/>
                <a:gd name="T47" fmla="*/ 36 h 430"/>
                <a:gd name="T48" fmla="*/ 235 w 441"/>
                <a:gd name="T49" fmla="*/ 20 h 430"/>
                <a:gd name="T50" fmla="*/ 235 w 441"/>
                <a:gd name="T51" fmla="*/ 5 h 430"/>
                <a:gd name="T52" fmla="*/ 230 w 441"/>
                <a:gd name="T53" fmla="*/ 0 h 430"/>
                <a:gd name="T54" fmla="*/ 221 w 441"/>
                <a:gd name="T55" fmla="*/ 0 h 430"/>
                <a:gd name="T56" fmla="*/ 211 w 441"/>
                <a:gd name="T57" fmla="*/ 15 h 430"/>
                <a:gd name="T58" fmla="*/ 197 w 441"/>
                <a:gd name="T59" fmla="*/ 46 h 430"/>
                <a:gd name="T60" fmla="*/ 182 w 441"/>
                <a:gd name="T61" fmla="*/ 76 h 430"/>
                <a:gd name="T62" fmla="*/ 163 w 441"/>
                <a:gd name="T63" fmla="*/ 101 h 430"/>
                <a:gd name="T64" fmla="*/ 149 w 441"/>
                <a:gd name="T65" fmla="*/ 132 h 430"/>
                <a:gd name="T66" fmla="*/ 129 w 441"/>
                <a:gd name="T67" fmla="*/ 162 h 430"/>
                <a:gd name="T68" fmla="*/ 115 w 441"/>
                <a:gd name="T69" fmla="*/ 187 h 430"/>
                <a:gd name="T70" fmla="*/ 91 w 441"/>
                <a:gd name="T71" fmla="*/ 213 h 430"/>
                <a:gd name="T72" fmla="*/ 77 w 441"/>
                <a:gd name="T73" fmla="*/ 238 h 430"/>
                <a:gd name="T74" fmla="*/ 67 w 441"/>
                <a:gd name="T75" fmla="*/ 258 h 430"/>
                <a:gd name="T76" fmla="*/ 57 w 441"/>
                <a:gd name="T77" fmla="*/ 283 h 430"/>
                <a:gd name="T78" fmla="*/ 48 w 441"/>
                <a:gd name="T79" fmla="*/ 304 h 430"/>
                <a:gd name="T80" fmla="*/ 43 w 441"/>
                <a:gd name="T81" fmla="*/ 329 h 430"/>
                <a:gd name="T82" fmla="*/ 33 w 441"/>
                <a:gd name="T83" fmla="*/ 349 h 430"/>
                <a:gd name="T84" fmla="*/ 19 w 441"/>
                <a:gd name="T85" fmla="*/ 369 h 430"/>
                <a:gd name="T86" fmla="*/ 9 w 441"/>
                <a:gd name="T87" fmla="*/ 390 h 430"/>
                <a:gd name="T88" fmla="*/ 29 w 441"/>
                <a:gd name="T89" fmla="*/ 415 h 430"/>
                <a:gd name="T90" fmla="*/ 53 w 441"/>
                <a:gd name="T91" fmla="*/ 405 h 430"/>
                <a:gd name="T92" fmla="*/ 77 w 441"/>
                <a:gd name="T93" fmla="*/ 400 h 430"/>
                <a:gd name="T94" fmla="*/ 96 w 441"/>
                <a:gd name="T95" fmla="*/ 395 h 430"/>
                <a:gd name="T96" fmla="*/ 120 w 441"/>
                <a:gd name="T97" fmla="*/ 395 h 430"/>
                <a:gd name="T98" fmla="*/ 144 w 441"/>
                <a:gd name="T99" fmla="*/ 395 h 430"/>
                <a:gd name="T100" fmla="*/ 168 w 441"/>
                <a:gd name="T101" fmla="*/ 395 h 430"/>
                <a:gd name="T102" fmla="*/ 187 w 441"/>
                <a:gd name="T103" fmla="*/ 400 h 430"/>
                <a:gd name="T104" fmla="*/ 211 w 441"/>
                <a:gd name="T105" fmla="*/ 400 h 430"/>
                <a:gd name="T106" fmla="*/ 235 w 441"/>
                <a:gd name="T107" fmla="*/ 410 h 430"/>
                <a:gd name="T108" fmla="*/ 254 w 441"/>
                <a:gd name="T109" fmla="*/ 410 h 430"/>
                <a:gd name="T110" fmla="*/ 278 w 441"/>
                <a:gd name="T111" fmla="*/ 415 h 430"/>
                <a:gd name="T112" fmla="*/ 302 w 441"/>
                <a:gd name="T113" fmla="*/ 420 h 430"/>
                <a:gd name="T114" fmla="*/ 321 w 441"/>
                <a:gd name="T115" fmla="*/ 425 h 430"/>
                <a:gd name="T116" fmla="*/ 345 w 441"/>
                <a:gd name="T117" fmla="*/ 425 h 430"/>
                <a:gd name="T118" fmla="*/ 369 w 441"/>
                <a:gd name="T119" fmla="*/ 430 h 430"/>
                <a:gd name="T120" fmla="*/ 393 w 441"/>
                <a:gd name="T121" fmla="*/ 42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1" h="430">
                  <a:moveTo>
                    <a:pt x="393" y="425"/>
                  </a:moveTo>
                  <a:lnTo>
                    <a:pt x="437" y="415"/>
                  </a:lnTo>
                  <a:lnTo>
                    <a:pt x="441" y="415"/>
                  </a:lnTo>
                  <a:lnTo>
                    <a:pt x="441" y="410"/>
                  </a:lnTo>
                  <a:lnTo>
                    <a:pt x="437" y="405"/>
                  </a:lnTo>
                  <a:lnTo>
                    <a:pt x="432" y="405"/>
                  </a:lnTo>
                  <a:lnTo>
                    <a:pt x="427" y="405"/>
                  </a:lnTo>
                  <a:lnTo>
                    <a:pt x="422" y="405"/>
                  </a:lnTo>
                  <a:lnTo>
                    <a:pt x="417" y="405"/>
                  </a:lnTo>
                  <a:lnTo>
                    <a:pt x="413" y="405"/>
                  </a:lnTo>
                  <a:lnTo>
                    <a:pt x="408" y="400"/>
                  </a:lnTo>
                  <a:lnTo>
                    <a:pt x="403" y="400"/>
                  </a:lnTo>
                  <a:lnTo>
                    <a:pt x="398" y="400"/>
                  </a:lnTo>
                  <a:lnTo>
                    <a:pt x="393" y="400"/>
                  </a:lnTo>
                  <a:lnTo>
                    <a:pt x="389" y="395"/>
                  </a:lnTo>
                  <a:lnTo>
                    <a:pt x="384" y="395"/>
                  </a:lnTo>
                  <a:lnTo>
                    <a:pt x="384" y="390"/>
                  </a:lnTo>
                  <a:lnTo>
                    <a:pt x="379" y="390"/>
                  </a:lnTo>
                  <a:lnTo>
                    <a:pt x="365" y="369"/>
                  </a:lnTo>
                  <a:lnTo>
                    <a:pt x="360" y="344"/>
                  </a:lnTo>
                  <a:lnTo>
                    <a:pt x="355" y="319"/>
                  </a:lnTo>
                  <a:lnTo>
                    <a:pt x="360" y="293"/>
                  </a:lnTo>
                  <a:lnTo>
                    <a:pt x="360" y="268"/>
                  </a:lnTo>
                  <a:lnTo>
                    <a:pt x="355" y="243"/>
                  </a:lnTo>
                  <a:lnTo>
                    <a:pt x="350" y="218"/>
                  </a:lnTo>
                  <a:lnTo>
                    <a:pt x="341" y="192"/>
                  </a:lnTo>
                  <a:lnTo>
                    <a:pt x="341" y="182"/>
                  </a:lnTo>
                  <a:lnTo>
                    <a:pt x="341" y="177"/>
                  </a:lnTo>
                  <a:lnTo>
                    <a:pt x="341" y="167"/>
                  </a:lnTo>
                  <a:lnTo>
                    <a:pt x="341" y="157"/>
                  </a:lnTo>
                  <a:lnTo>
                    <a:pt x="350" y="147"/>
                  </a:lnTo>
                  <a:lnTo>
                    <a:pt x="360" y="142"/>
                  </a:lnTo>
                  <a:lnTo>
                    <a:pt x="355" y="132"/>
                  </a:lnTo>
                  <a:lnTo>
                    <a:pt x="350" y="122"/>
                  </a:lnTo>
                  <a:lnTo>
                    <a:pt x="341" y="117"/>
                  </a:lnTo>
                  <a:lnTo>
                    <a:pt x="331" y="106"/>
                  </a:lnTo>
                  <a:lnTo>
                    <a:pt x="326" y="101"/>
                  </a:lnTo>
                  <a:lnTo>
                    <a:pt x="317" y="96"/>
                  </a:lnTo>
                  <a:lnTo>
                    <a:pt x="307" y="91"/>
                  </a:lnTo>
                  <a:lnTo>
                    <a:pt x="302" y="86"/>
                  </a:lnTo>
                  <a:lnTo>
                    <a:pt x="293" y="81"/>
                  </a:lnTo>
                  <a:lnTo>
                    <a:pt x="283" y="76"/>
                  </a:lnTo>
                  <a:lnTo>
                    <a:pt x="273" y="71"/>
                  </a:lnTo>
                  <a:lnTo>
                    <a:pt x="269" y="61"/>
                  </a:lnTo>
                  <a:lnTo>
                    <a:pt x="259" y="56"/>
                  </a:lnTo>
                  <a:lnTo>
                    <a:pt x="249" y="51"/>
                  </a:lnTo>
                  <a:lnTo>
                    <a:pt x="245" y="41"/>
                  </a:lnTo>
                  <a:lnTo>
                    <a:pt x="235" y="36"/>
                  </a:lnTo>
                  <a:lnTo>
                    <a:pt x="235" y="26"/>
                  </a:lnTo>
                  <a:lnTo>
                    <a:pt x="235" y="20"/>
                  </a:lnTo>
                  <a:lnTo>
                    <a:pt x="235" y="10"/>
                  </a:lnTo>
                  <a:lnTo>
                    <a:pt x="235" y="5"/>
                  </a:lnTo>
                  <a:lnTo>
                    <a:pt x="230" y="5"/>
                  </a:lnTo>
                  <a:lnTo>
                    <a:pt x="230" y="0"/>
                  </a:lnTo>
                  <a:lnTo>
                    <a:pt x="225" y="0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1" y="15"/>
                  </a:lnTo>
                  <a:lnTo>
                    <a:pt x="201" y="31"/>
                  </a:lnTo>
                  <a:lnTo>
                    <a:pt x="197" y="46"/>
                  </a:lnTo>
                  <a:lnTo>
                    <a:pt x="187" y="61"/>
                  </a:lnTo>
                  <a:lnTo>
                    <a:pt x="182" y="76"/>
                  </a:lnTo>
                  <a:lnTo>
                    <a:pt x="173" y="86"/>
                  </a:lnTo>
                  <a:lnTo>
                    <a:pt x="163" y="101"/>
                  </a:lnTo>
                  <a:lnTo>
                    <a:pt x="158" y="117"/>
                  </a:lnTo>
                  <a:lnTo>
                    <a:pt x="149" y="132"/>
                  </a:lnTo>
                  <a:lnTo>
                    <a:pt x="139" y="147"/>
                  </a:lnTo>
                  <a:lnTo>
                    <a:pt x="129" y="162"/>
                  </a:lnTo>
                  <a:lnTo>
                    <a:pt x="125" y="177"/>
                  </a:lnTo>
                  <a:lnTo>
                    <a:pt x="115" y="187"/>
                  </a:lnTo>
                  <a:lnTo>
                    <a:pt x="101" y="202"/>
                  </a:lnTo>
                  <a:lnTo>
                    <a:pt x="91" y="213"/>
                  </a:lnTo>
                  <a:lnTo>
                    <a:pt x="81" y="228"/>
                  </a:lnTo>
                  <a:lnTo>
                    <a:pt x="77" y="238"/>
                  </a:lnTo>
                  <a:lnTo>
                    <a:pt x="72" y="248"/>
                  </a:lnTo>
                  <a:lnTo>
                    <a:pt x="67" y="258"/>
                  </a:lnTo>
                  <a:lnTo>
                    <a:pt x="62" y="268"/>
                  </a:lnTo>
                  <a:lnTo>
                    <a:pt x="57" y="283"/>
                  </a:lnTo>
                  <a:lnTo>
                    <a:pt x="53" y="293"/>
                  </a:lnTo>
                  <a:lnTo>
                    <a:pt x="48" y="304"/>
                  </a:lnTo>
                  <a:lnTo>
                    <a:pt x="48" y="314"/>
                  </a:lnTo>
                  <a:lnTo>
                    <a:pt x="43" y="329"/>
                  </a:lnTo>
                  <a:lnTo>
                    <a:pt x="38" y="339"/>
                  </a:lnTo>
                  <a:lnTo>
                    <a:pt x="33" y="349"/>
                  </a:lnTo>
                  <a:lnTo>
                    <a:pt x="29" y="359"/>
                  </a:lnTo>
                  <a:lnTo>
                    <a:pt x="19" y="369"/>
                  </a:lnTo>
                  <a:lnTo>
                    <a:pt x="14" y="379"/>
                  </a:lnTo>
                  <a:lnTo>
                    <a:pt x="9" y="390"/>
                  </a:lnTo>
                  <a:lnTo>
                    <a:pt x="0" y="395"/>
                  </a:lnTo>
                  <a:lnTo>
                    <a:pt x="29" y="415"/>
                  </a:lnTo>
                  <a:lnTo>
                    <a:pt x="43" y="410"/>
                  </a:lnTo>
                  <a:lnTo>
                    <a:pt x="53" y="405"/>
                  </a:lnTo>
                  <a:lnTo>
                    <a:pt x="62" y="400"/>
                  </a:lnTo>
                  <a:lnTo>
                    <a:pt x="77" y="400"/>
                  </a:lnTo>
                  <a:lnTo>
                    <a:pt x="86" y="400"/>
                  </a:lnTo>
                  <a:lnTo>
                    <a:pt x="96" y="395"/>
                  </a:lnTo>
                  <a:lnTo>
                    <a:pt x="110" y="395"/>
                  </a:lnTo>
                  <a:lnTo>
                    <a:pt x="120" y="395"/>
                  </a:lnTo>
                  <a:lnTo>
                    <a:pt x="129" y="395"/>
                  </a:lnTo>
                  <a:lnTo>
                    <a:pt x="144" y="395"/>
                  </a:lnTo>
                  <a:lnTo>
                    <a:pt x="153" y="395"/>
                  </a:lnTo>
                  <a:lnTo>
                    <a:pt x="168" y="395"/>
                  </a:lnTo>
                  <a:lnTo>
                    <a:pt x="177" y="400"/>
                  </a:lnTo>
                  <a:lnTo>
                    <a:pt x="187" y="400"/>
                  </a:lnTo>
                  <a:lnTo>
                    <a:pt x="201" y="400"/>
                  </a:lnTo>
                  <a:lnTo>
                    <a:pt x="211" y="400"/>
                  </a:lnTo>
                  <a:lnTo>
                    <a:pt x="221" y="405"/>
                  </a:lnTo>
                  <a:lnTo>
                    <a:pt x="235" y="410"/>
                  </a:lnTo>
                  <a:lnTo>
                    <a:pt x="245" y="410"/>
                  </a:lnTo>
                  <a:lnTo>
                    <a:pt x="254" y="410"/>
                  </a:lnTo>
                  <a:lnTo>
                    <a:pt x="269" y="415"/>
                  </a:lnTo>
                  <a:lnTo>
                    <a:pt x="278" y="415"/>
                  </a:lnTo>
                  <a:lnTo>
                    <a:pt x="288" y="420"/>
                  </a:lnTo>
                  <a:lnTo>
                    <a:pt x="302" y="420"/>
                  </a:lnTo>
                  <a:lnTo>
                    <a:pt x="312" y="420"/>
                  </a:lnTo>
                  <a:lnTo>
                    <a:pt x="321" y="425"/>
                  </a:lnTo>
                  <a:lnTo>
                    <a:pt x="336" y="425"/>
                  </a:lnTo>
                  <a:lnTo>
                    <a:pt x="345" y="425"/>
                  </a:lnTo>
                  <a:lnTo>
                    <a:pt x="360" y="425"/>
                  </a:lnTo>
                  <a:lnTo>
                    <a:pt x="369" y="430"/>
                  </a:lnTo>
                  <a:lnTo>
                    <a:pt x="379" y="430"/>
                  </a:lnTo>
                  <a:lnTo>
                    <a:pt x="393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1" name="Freeform 144"/>
            <p:cNvSpPr>
              <a:spLocks/>
            </p:cNvSpPr>
            <p:nvPr/>
          </p:nvSpPr>
          <p:spPr bwMode="auto">
            <a:xfrm>
              <a:off x="2383" y="1448"/>
              <a:ext cx="782" cy="399"/>
            </a:xfrm>
            <a:custGeom>
              <a:avLst/>
              <a:gdLst>
                <a:gd name="T0" fmla="*/ 302 w 965"/>
                <a:gd name="T1" fmla="*/ 450 h 475"/>
                <a:gd name="T2" fmla="*/ 322 w 965"/>
                <a:gd name="T3" fmla="*/ 409 h 475"/>
                <a:gd name="T4" fmla="*/ 346 w 965"/>
                <a:gd name="T5" fmla="*/ 364 h 475"/>
                <a:gd name="T6" fmla="*/ 379 w 965"/>
                <a:gd name="T7" fmla="*/ 344 h 475"/>
                <a:gd name="T8" fmla="*/ 413 w 965"/>
                <a:gd name="T9" fmla="*/ 354 h 475"/>
                <a:gd name="T10" fmla="*/ 456 w 965"/>
                <a:gd name="T11" fmla="*/ 323 h 475"/>
                <a:gd name="T12" fmla="*/ 485 w 965"/>
                <a:gd name="T13" fmla="*/ 323 h 475"/>
                <a:gd name="T14" fmla="*/ 514 w 965"/>
                <a:gd name="T15" fmla="*/ 318 h 475"/>
                <a:gd name="T16" fmla="*/ 538 w 965"/>
                <a:gd name="T17" fmla="*/ 303 h 475"/>
                <a:gd name="T18" fmla="*/ 562 w 965"/>
                <a:gd name="T19" fmla="*/ 293 h 475"/>
                <a:gd name="T20" fmla="*/ 581 w 965"/>
                <a:gd name="T21" fmla="*/ 283 h 475"/>
                <a:gd name="T22" fmla="*/ 600 w 965"/>
                <a:gd name="T23" fmla="*/ 268 h 475"/>
                <a:gd name="T24" fmla="*/ 614 w 965"/>
                <a:gd name="T25" fmla="*/ 248 h 475"/>
                <a:gd name="T26" fmla="*/ 643 w 965"/>
                <a:gd name="T27" fmla="*/ 243 h 475"/>
                <a:gd name="T28" fmla="*/ 672 w 965"/>
                <a:gd name="T29" fmla="*/ 227 h 475"/>
                <a:gd name="T30" fmla="*/ 701 w 965"/>
                <a:gd name="T31" fmla="*/ 212 h 475"/>
                <a:gd name="T32" fmla="*/ 725 w 965"/>
                <a:gd name="T33" fmla="*/ 227 h 475"/>
                <a:gd name="T34" fmla="*/ 744 w 965"/>
                <a:gd name="T35" fmla="*/ 253 h 475"/>
                <a:gd name="T36" fmla="*/ 763 w 965"/>
                <a:gd name="T37" fmla="*/ 278 h 475"/>
                <a:gd name="T38" fmla="*/ 797 w 965"/>
                <a:gd name="T39" fmla="*/ 288 h 475"/>
                <a:gd name="T40" fmla="*/ 840 w 965"/>
                <a:gd name="T41" fmla="*/ 293 h 475"/>
                <a:gd name="T42" fmla="*/ 878 w 965"/>
                <a:gd name="T43" fmla="*/ 293 h 475"/>
                <a:gd name="T44" fmla="*/ 893 w 965"/>
                <a:gd name="T45" fmla="*/ 253 h 475"/>
                <a:gd name="T46" fmla="*/ 883 w 965"/>
                <a:gd name="T47" fmla="*/ 167 h 475"/>
                <a:gd name="T48" fmla="*/ 907 w 965"/>
                <a:gd name="T49" fmla="*/ 131 h 475"/>
                <a:gd name="T50" fmla="*/ 931 w 965"/>
                <a:gd name="T51" fmla="*/ 101 h 475"/>
                <a:gd name="T52" fmla="*/ 955 w 965"/>
                <a:gd name="T53" fmla="*/ 76 h 475"/>
                <a:gd name="T54" fmla="*/ 946 w 965"/>
                <a:gd name="T55" fmla="*/ 61 h 475"/>
                <a:gd name="T56" fmla="*/ 912 w 965"/>
                <a:gd name="T57" fmla="*/ 55 h 475"/>
                <a:gd name="T58" fmla="*/ 883 w 965"/>
                <a:gd name="T59" fmla="*/ 55 h 475"/>
                <a:gd name="T60" fmla="*/ 782 w 965"/>
                <a:gd name="T61" fmla="*/ 20 h 475"/>
                <a:gd name="T62" fmla="*/ 744 w 965"/>
                <a:gd name="T63" fmla="*/ 71 h 475"/>
                <a:gd name="T64" fmla="*/ 720 w 965"/>
                <a:gd name="T65" fmla="*/ 71 h 475"/>
                <a:gd name="T66" fmla="*/ 701 w 965"/>
                <a:gd name="T67" fmla="*/ 81 h 475"/>
                <a:gd name="T68" fmla="*/ 677 w 965"/>
                <a:gd name="T69" fmla="*/ 106 h 475"/>
                <a:gd name="T70" fmla="*/ 648 w 965"/>
                <a:gd name="T71" fmla="*/ 121 h 475"/>
                <a:gd name="T72" fmla="*/ 629 w 965"/>
                <a:gd name="T73" fmla="*/ 141 h 475"/>
                <a:gd name="T74" fmla="*/ 605 w 965"/>
                <a:gd name="T75" fmla="*/ 146 h 475"/>
                <a:gd name="T76" fmla="*/ 562 w 965"/>
                <a:gd name="T77" fmla="*/ 167 h 475"/>
                <a:gd name="T78" fmla="*/ 528 w 965"/>
                <a:gd name="T79" fmla="*/ 162 h 475"/>
                <a:gd name="T80" fmla="*/ 499 w 965"/>
                <a:gd name="T81" fmla="*/ 152 h 475"/>
                <a:gd name="T82" fmla="*/ 470 w 965"/>
                <a:gd name="T83" fmla="*/ 152 h 475"/>
                <a:gd name="T84" fmla="*/ 437 w 965"/>
                <a:gd name="T85" fmla="*/ 146 h 475"/>
                <a:gd name="T86" fmla="*/ 398 w 965"/>
                <a:gd name="T87" fmla="*/ 126 h 475"/>
                <a:gd name="T88" fmla="*/ 341 w 965"/>
                <a:gd name="T89" fmla="*/ 121 h 475"/>
                <a:gd name="T90" fmla="*/ 278 w 965"/>
                <a:gd name="T91" fmla="*/ 141 h 475"/>
                <a:gd name="T92" fmla="*/ 221 w 965"/>
                <a:gd name="T93" fmla="*/ 136 h 475"/>
                <a:gd name="T94" fmla="*/ 192 w 965"/>
                <a:gd name="T95" fmla="*/ 121 h 475"/>
                <a:gd name="T96" fmla="*/ 158 w 965"/>
                <a:gd name="T97" fmla="*/ 106 h 475"/>
                <a:gd name="T98" fmla="*/ 130 w 965"/>
                <a:gd name="T99" fmla="*/ 81 h 475"/>
                <a:gd name="T100" fmla="*/ 96 w 965"/>
                <a:gd name="T101" fmla="*/ 71 h 475"/>
                <a:gd name="T102" fmla="*/ 67 w 965"/>
                <a:gd name="T103" fmla="*/ 141 h 475"/>
                <a:gd name="T104" fmla="*/ 34 w 965"/>
                <a:gd name="T105" fmla="*/ 217 h 475"/>
                <a:gd name="T106" fmla="*/ 0 w 965"/>
                <a:gd name="T107" fmla="*/ 283 h 475"/>
                <a:gd name="T108" fmla="*/ 24 w 965"/>
                <a:gd name="T109" fmla="*/ 298 h 475"/>
                <a:gd name="T110" fmla="*/ 62 w 965"/>
                <a:gd name="T111" fmla="*/ 359 h 475"/>
                <a:gd name="T112" fmla="*/ 106 w 965"/>
                <a:gd name="T113" fmla="*/ 389 h 475"/>
                <a:gd name="T114" fmla="*/ 144 w 965"/>
                <a:gd name="T115" fmla="*/ 425 h 475"/>
                <a:gd name="T116" fmla="*/ 178 w 965"/>
                <a:gd name="T117" fmla="*/ 450 h 475"/>
                <a:gd name="T118" fmla="*/ 216 w 965"/>
                <a:gd name="T119" fmla="*/ 465 h 475"/>
                <a:gd name="T120" fmla="*/ 254 w 965"/>
                <a:gd name="T121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5" h="475">
                  <a:moveTo>
                    <a:pt x="278" y="475"/>
                  </a:moveTo>
                  <a:lnTo>
                    <a:pt x="283" y="475"/>
                  </a:lnTo>
                  <a:lnTo>
                    <a:pt x="288" y="465"/>
                  </a:lnTo>
                  <a:lnTo>
                    <a:pt x="298" y="460"/>
                  </a:lnTo>
                  <a:lnTo>
                    <a:pt x="302" y="450"/>
                  </a:lnTo>
                  <a:lnTo>
                    <a:pt x="307" y="440"/>
                  </a:lnTo>
                  <a:lnTo>
                    <a:pt x="307" y="435"/>
                  </a:lnTo>
                  <a:lnTo>
                    <a:pt x="312" y="425"/>
                  </a:lnTo>
                  <a:lnTo>
                    <a:pt x="317" y="414"/>
                  </a:lnTo>
                  <a:lnTo>
                    <a:pt x="322" y="409"/>
                  </a:lnTo>
                  <a:lnTo>
                    <a:pt x="326" y="399"/>
                  </a:lnTo>
                  <a:lnTo>
                    <a:pt x="331" y="389"/>
                  </a:lnTo>
                  <a:lnTo>
                    <a:pt x="336" y="384"/>
                  </a:lnTo>
                  <a:lnTo>
                    <a:pt x="341" y="374"/>
                  </a:lnTo>
                  <a:lnTo>
                    <a:pt x="346" y="364"/>
                  </a:lnTo>
                  <a:lnTo>
                    <a:pt x="350" y="359"/>
                  </a:lnTo>
                  <a:lnTo>
                    <a:pt x="360" y="349"/>
                  </a:lnTo>
                  <a:lnTo>
                    <a:pt x="365" y="344"/>
                  </a:lnTo>
                  <a:lnTo>
                    <a:pt x="370" y="344"/>
                  </a:lnTo>
                  <a:lnTo>
                    <a:pt x="379" y="344"/>
                  </a:lnTo>
                  <a:lnTo>
                    <a:pt x="384" y="344"/>
                  </a:lnTo>
                  <a:lnTo>
                    <a:pt x="394" y="349"/>
                  </a:lnTo>
                  <a:lnTo>
                    <a:pt x="398" y="349"/>
                  </a:lnTo>
                  <a:lnTo>
                    <a:pt x="403" y="349"/>
                  </a:lnTo>
                  <a:lnTo>
                    <a:pt x="413" y="354"/>
                  </a:lnTo>
                  <a:lnTo>
                    <a:pt x="418" y="359"/>
                  </a:lnTo>
                  <a:lnTo>
                    <a:pt x="437" y="323"/>
                  </a:lnTo>
                  <a:lnTo>
                    <a:pt x="442" y="323"/>
                  </a:lnTo>
                  <a:lnTo>
                    <a:pt x="451" y="323"/>
                  </a:lnTo>
                  <a:lnTo>
                    <a:pt x="456" y="323"/>
                  </a:lnTo>
                  <a:lnTo>
                    <a:pt x="461" y="323"/>
                  </a:lnTo>
                  <a:lnTo>
                    <a:pt x="466" y="323"/>
                  </a:lnTo>
                  <a:lnTo>
                    <a:pt x="475" y="323"/>
                  </a:lnTo>
                  <a:lnTo>
                    <a:pt x="480" y="323"/>
                  </a:lnTo>
                  <a:lnTo>
                    <a:pt x="485" y="323"/>
                  </a:lnTo>
                  <a:lnTo>
                    <a:pt x="490" y="323"/>
                  </a:lnTo>
                  <a:lnTo>
                    <a:pt x="499" y="323"/>
                  </a:lnTo>
                  <a:lnTo>
                    <a:pt x="504" y="323"/>
                  </a:lnTo>
                  <a:lnTo>
                    <a:pt x="509" y="318"/>
                  </a:lnTo>
                  <a:lnTo>
                    <a:pt x="514" y="318"/>
                  </a:lnTo>
                  <a:lnTo>
                    <a:pt x="518" y="313"/>
                  </a:lnTo>
                  <a:lnTo>
                    <a:pt x="523" y="308"/>
                  </a:lnTo>
                  <a:lnTo>
                    <a:pt x="528" y="303"/>
                  </a:lnTo>
                  <a:lnTo>
                    <a:pt x="533" y="303"/>
                  </a:lnTo>
                  <a:lnTo>
                    <a:pt x="538" y="303"/>
                  </a:lnTo>
                  <a:lnTo>
                    <a:pt x="542" y="303"/>
                  </a:lnTo>
                  <a:lnTo>
                    <a:pt x="547" y="298"/>
                  </a:lnTo>
                  <a:lnTo>
                    <a:pt x="552" y="298"/>
                  </a:lnTo>
                  <a:lnTo>
                    <a:pt x="557" y="298"/>
                  </a:lnTo>
                  <a:lnTo>
                    <a:pt x="562" y="293"/>
                  </a:lnTo>
                  <a:lnTo>
                    <a:pt x="566" y="293"/>
                  </a:lnTo>
                  <a:lnTo>
                    <a:pt x="566" y="288"/>
                  </a:lnTo>
                  <a:lnTo>
                    <a:pt x="571" y="288"/>
                  </a:lnTo>
                  <a:lnTo>
                    <a:pt x="576" y="288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0" y="278"/>
                  </a:lnTo>
                  <a:lnTo>
                    <a:pt x="595" y="278"/>
                  </a:lnTo>
                  <a:lnTo>
                    <a:pt x="600" y="273"/>
                  </a:lnTo>
                  <a:lnTo>
                    <a:pt x="600" y="268"/>
                  </a:lnTo>
                  <a:lnTo>
                    <a:pt x="600" y="263"/>
                  </a:lnTo>
                  <a:lnTo>
                    <a:pt x="600" y="258"/>
                  </a:lnTo>
                  <a:lnTo>
                    <a:pt x="605" y="253"/>
                  </a:lnTo>
                  <a:lnTo>
                    <a:pt x="610" y="253"/>
                  </a:lnTo>
                  <a:lnTo>
                    <a:pt x="614" y="248"/>
                  </a:lnTo>
                  <a:lnTo>
                    <a:pt x="619" y="248"/>
                  </a:lnTo>
                  <a:lnTo>
                    <a:pt x="624" y="248"/>
                  </a:lnTo>
                  <a:lnTo>
                    <a:pt x="634" y="248"/>
                  </a:lnTo>
                  <a:lnTo>
                    <a:pt x="638" y="248"/>
                  </a:lnTo>
                  <a:lnTo>
                    <a:pt x="643" y="243"/>
                  </a:lnTo>
                  <a:lnTo>
                    <a:pt x="648" y="243"/>
                  </a:lnTo>
                  <a:lnTo>
                    <a:pt x="653" y="237"/>
                  </a:lnTo>
                  <a:lnTo>
                    <a:pt x="662" y="232"/>
                  </a:lnTo>
                  <a:lnTo>
                    <a:pt x="667" y="232"/>
                  </a:lnTo>
                  <a:lnTo>
                    <a:pt x="672" y="227"/>
                  </a:lnTo>
                  <a:lnTo>
                    <a:pt x="677" y="222"/>
                  </a:lnTo>
                  <a:lnTo>
                    <a:pt x="682" y="217"/>
                  </a:lnTo>
                  <a:lnTo>
                    <a:pt x="686" y="217"/>
                  </a:lnTo>
                  <a:lnTo>
                    <a:pt x="691" y="212"/>
                  </a:lnTo>
                  <a:lnTo>
                    <a:pt x="701" y="212"/>
                  </a:lnTo>
                  <a:lnTo>
                    <a:pt x="706" y="212"/>
                  </a:lnTo>
                  <a:lnTo>
                    <a:pt x="710" y="217"/>
                  </a:lnTo>
                  <a:lnTo>
                    <a:pt x="715" y="222"/>
                  </a:lnTo>
                  <a:lnTo>
                    <a:pt x="720" y="227"/>
                  </a:lnTo>
                  <a:lnTo>
                    <a:pt x="725" y="227"/>
                  </a:lnTo>
                  <a:lnTo>
                    <a:pt x="725" y="232"/>
                  </a:lnTo>
                  <a:lnTo>
                    <a:pt x="730" y="237"/>
                  </a:lnTo>
                  <a:lnTo>
                    <a:pt x="734" y="243"/>
                  </a:lnTo>
                  <a:lnTo>
                    <a:pt x="739" y="248"/>
                  </a:lnTo>
                  <a:lnTo>
                    <a:pt x="744" y="253"/>
                  </a:lnTo>
                  <a:lnTo>
                    <a:pt x="749" y="258"/>
                  </a:lnTo>
                  <a:lnTo>
                    <a:pt x="749" y="263"/>
                  </a:lnTo>
                  <a:lnTo>
                    <a:pt x="754" y="268"/>
                  </a:lnTo>
                  <a:lnTo>
                    <a:pt x="758" y="273"/>
                  </a:lnTo>
                  <a:lnTo>
                    <a:pt x="763" y="278"/>
                  </a:lnTo>
                  <a:lnTo>
                    <a:pt x="768" y="278"/>
                  </a:lnTo>
                  <a:lnTo>
                    <a:pt x="773" y="283"/>
                  </a:lnTo>
                  <a:lnTo>
                    <a:pt x="778" y="283"/>
                  </a:lnTo>
                  <a:lnTo>
                    <a:pt x="787" y="283"/>
                  </a:lnTo>
                  <a:lnTo>
                    <a:pt x="797" y="288"/>
                  </a:lnTo>
                  <a:lnTo>
                    <a:pt x="806" y="288"/>
                  </a:lnTo>
                  <a:lnTo>
                    <a:pt x="811" y="288"/>
                  </a:lnTo>
                  <a:lnTo>
                    <a:pt x="821" y="288"/>
                  </a:lnTo>
                  <a:lnTo>
                    <a:pt x="830" y="293"/>
                  </a:lnTo>
                  <a:lnTo>
                    <a:pt x="840" y="293"/>
                  </a:lnTo>
                  <a:lnTo>
                    <a:pt x="845" y="293"/>
                  </a:lnTo>
                  <a:lnTo>
                    <a:pt x="854" y="298"/>
                  </a:lnTo>
                  <a:lnTo>
                    <a:pt x="864" y="298"/>
                  </a:lnTo>
                  <a:lnTo>
                    <a:pt x="869" y="293"/>
                  </a:lnTo>
                  <a:lnTo>
                    <a:pt x="878" y="293"/>
                  </a:lnTo>
                  <a:lnTo>
                    <a:pt x="888" y="293"/>
                  </a:lnTo>
                  <a:lnTo>
                    <a:pt x="893" y="288"/>
                  </a:lnTo>
                  <a:lnTo>
                    <a:pt x="902" y="283"/>
                  </a:lnTo>
                  <a:lnTo>
                    <a:pt x="898" y="268"/>
                  </a:lnTo>
                  <a:lnTo>
                    <a:pt x="893" y="253"/>
                  </a:lnTo>
                  <a:lnTo>
                    <a:pt x="888" y="237"/>
                  </a:lnTo>
                  <a:lnTo>
                    <a:pt x="883" y="217"/>
                  </a:lnTo>
                  <a:lnTo>
                    <a:pt x="883" y="202"/>
                  </a:lnTo>
                  <a:lnTo>
                    <a:pt x="883" y="187"/>
                  </a:lnTo>
                  <a:lnTo>
                    <a:pt x="883" y="167"/>
                  </a:lnTo>
                  <a:lnTo>
                    <a:pt x="888" y="152"/>
                  </a:lnTo>
                  <a:lnTo>
                    <a:pt x="893" y="146"/>
                  </a:lnTo>
                  <a:lnTo>
                    <a:pt x="898" y="141"/>
                  </a:lnTo>
                  <a:lnTo>
                    <a:pt x="902" y="136"/>
                  </a:lnTo>
                  <a:lnTo>
                    <a:pt x="907" y="131"/>
                  </a:lnTo>
                  <a:lnTo>
                    <a:pt x="912" y="126"/>
                  </a:lnTo>
                  <a:lnTo>
                    <a:pt x="917" y="121"/>
                  </a:lnTo>
                  <a:lnTo>
                    <a:pt x="922" y="116"/>
                  </a:lnTo>
                  <a:lnTo>
                    <a:pt x="926" y="106"/>
                  </a:lnTo>
                  <a:lnTo>
                    <a:pt x="931" y="101"/>
                  </a:lnTo>
                  <a:lnTo>
                    <a:pt x="936" y="96"/>
                  </a:lnTo>
                  <a:lnTo>
                    <a:pt x="941" y="91"/>
                  </a:lnTo>
                  <a:lnTo>
                    <a:pt x="946" y="86"/>
                  </a:lnTo>
                  <a:lnTo>
                    <a:pt x="950" y="81"/>
                  </a:lnTo>
                  <a:lnTo>
                    <a:pt x="955" y="76"/>
                  </a:lnTo>
                  <a:lnTo>
                    <a:pt x="960" y="71"/>
                  </a:lnTo>
                  <a:lnTo>
                    <a:pt x="965" y="66"/>
                  </a:lnTo>
                  <a:lnTo>
                    <a:pt x="955" y="61"/>
                  </a:lnTo>
                  <a:lnTo>
                    <a:pt x="950" y="61"/>
                  </a:lnTo>
                  <a:lnTo>
                    <a:pt x="946" y="61"/>
                  </a:lnTo>
                  <a:lnTo>
                    <a:pt x="941" y="55"/>
                  </a:lnTo>
                  <a:lnTo>
                    <a:pt x="931" y="55"/>
                  </a:lnTo>
                  <a:lnTo>
                    <a:pt x="926" y="55"/>
                  </a:lnTo>
                  <a:lnTo>
                    <a:pt x="922" y="55"/>
                  </a:lnTo>
                  <a:lnTo>
                    <a:pt x="912" y="55"/>
                  </a:lnTo>
                  <a:lnTo>
                    <a:pt x="907" y="61"/>
                  </a:lnTo>
                  <a:lnTo>
                    <a:pt x="902" y="61"/>
                  </a:lnTo>
                  <a:lnTo>
                    <a:pt x="898" y="61"/>
                  </a:lnTo>
                  <a:lnTo>
                    <a:pt x="888" y="55"/>
                  </a:lnTo>
                  <a:lnTo>
                    <a:pt x="883" y="55"/>
                  </a:lnTo>
                  <a:lnTo>
                    <a:pt x="878" y="55"/>
                  </a:lnTo>
                  <a:lnTo>
                    <a:pt x="874" y="55"/>
                  </a:lnTo>
                  <a:lnTo>
                    <a:pt x="869" y="50"/>
                  </a:lnTo>
                  <a:lnTo>
                    <a:pt x="835" y="0"/>
                  </a:lnTo>
                  <a:lnTo>
                    <a:pt x="782" y="20"/>
                  </a:lnTo>
                  <a:lnTo>
                    <a:pt x="758" y="66"/>
                  </a:lnTo>
                  <a:lnTo>
                    <a:pt x="754" y="66"/>
                  </a:lnTo>
                  <a:lnTo>
                    <a:pt x="749" y="66"/>
                  </a:lnTo>
                  <a:lnTo>
                    <a:pt x="744" y="66"/>
                  </a:lnTo>
                  <a:lnTo>
                    <a:pt x="744" y="71"/>
                  </a:lnTo>
                  <a:lnTo>
                    <a:pt x="739" y="71"/>
                  </a:lnTo>
                  <a:lnTo>
                    <a:pt x="734" y="71"/>
                  </a:lnTo>
                  <a:lnTo>
                    <a:pt x="730" y="71"/>
                  </a:lnTo>
                  <a:lnTo>
                    <a:pt x="725" y="71"/>
                  </a:lnTo>
                  <a:lnTo>
                    <a:pt x="720" y="71"/>
                  </a:lnTo>
                  <a:lnTo>
                    <a:pt x="715" y="71"/>
                  </a:lnTo>
                  <a:lnTo>
                    <a:pt x="710" y="76"/>
                  </a:lnTo>
                  <a:lnTo>
                    <a:pt x="706" y="76"/>
                  </a:lnTo>
                  <a:lnTo>
                    <a:pt x="701" y="76"/>
                  </a:lnTo>
                  <a:lnTo>
                    <a:pt x="701" y="81"/>
                  </a:lnTo>
                  <a:lnTo>
                    <a:pt x="696" y="81"/>
                  </a:lnTo>
                  <a:lnTo>
                    <a:pt x="691" y="86"/>
                  </a:lnTo>
                  <a:lnTo>
                    <a:pt x="686" y="91"/>
                  </a:lnTo>
                  <a:lnTo>
                    <a:pt x="682" y="96"/>
                  </a:lnTo>
                  <a:lnTo>
                    <a:pt x="677" y="106"/>
                  </a:lnTo>
                  <a:lnTo>
                    <a:pt x="672" y="106"/>
                  </a:lnTo>
                  <a:lnTo>
                    <a:pt x="667" y="111"/>
                  </a:lnTo>
                  <a:lnTo>
                    <a:pt x="658" y="116"/>
                  </a:lnTo>
                  <a:lnTo>
                    <a:pt x="653" y="116"/>
                  </a:lnTo>
                  <a:lnTo>
                    <a:pt x="648" y="121"/>
                  </a:lnTo>
                  <a:lnTo>
                    <a:pt x="643" y="121"/>
                  </a:lnTo>
                  <a:lnTo>
                    <a:pt x="643" y="131"/>
                  </a:lnTo>
                  <a:lnTo>
                    <a:pt x="638" y="136"/>
                  </a:lnTo>
                  <a:lnTo>
                    <a:pt x="634" y="136"/>
                  </a:lnTo>
                  <a:lnTo>
                    <a:pt x="629" y="141"/>
                  </a:lnTo>
                  <a:lnTo>
                    <a:pt x="624" y="146"/>
                  </a:lnTo>
                  <a:lnTo>
                    <a:pt x="619" y="146"/>
                  </a:lnTo>
                  <a:lnTo>
                    <a:pt x="614" y="146"/>
                  </a:lnTo>
                  <a:lnTo>
                    <a:pt x="610" y="146"/>
                  </a:lnTo>
                  <a:lnTo>
                    <a:pt x="605" y="146"/>
                  </a:lnTo>
                  <a:lnTo>
                    <a:pt x="600" y="146"/>
                  </a:lnTo>
                  <a:lnTo>
                    <a:pt x="595" y="146"/>
                  </a:lnTo>
                  <a:lnTo>
                    <a:pt x="576" y="167"/>
                  </a:lnTo>
                  <a:lnTo>
                    <a:pt x="566" y="167"/>
                  </a:lnTo>
                  <a:lnTo>
                    <a:pt x="562" y="167"/>
                  </a:lnTo>
                  <a:lnTo>
                    <a:pt x="552" y="167"/>
                  </a:lnTo>
                  <a:lnTo>
                    <a:pt x="547" y="167"/>
                  </a:lnTo>
                  <a:lnTo>
                    <a:pt x="538" y="162"/>
                  </a:lnTo>
                  <a:lnTo>
                    <a:pt x="533" y="162"/>
                  </a:lnTo>
                  <a:lnTo>
                    <a:pt x="528" y="162"/>
                  </a:lnTo>
                  <a:lnTo>
                    <a:pt x="518" y="157"/>
                  </a:lnTo>
                  <a:lnTo>
                    <a:pt x="518" y="152"/>
                  </a:lnTo>
                  <a:lnTo>
                    <a:pt x="509" y="152"/>
                  </a:lnTo>
                  <a:lnTo>
                    <a:pt x="504" y="152"/>
                  </a:lnTo>
                  <a:lnTo>
                    <a:pt x="499" y="152"/>
                  </a:lnTo>
                  <a:lnTo>
                    <a:pt x="494" y="152"/>
                  </a:lnTo>
                  <a:lnTo>
                    <a:pt x="485" y="152"/>
                  </a:lnTo>
                  <a:lnTo>
                    <a:pt x="480" y="152"/>
                  </a:lnTo>
                  <a:lnTo>
                    <a:pt x="475" y="152"/>
                  </a:lnTo>
                  <a:lnTo>
                    <a:pt x="470" y="152"/>
                  </a:lnTo>
                  <a:lnTo>
                    <a:pt x="461" y="152"/>
                  </a:lnTo>
                  <a:lnTo>
                    <a:pt x="456" y="146"/>
                  </a:lnTo>
                  <a:lnTo>
                    <a:pt x="451" y="146"/>
                  </a:lnTo>
                  <a:lnTo>
                    <a:pt x="446" y="146"/>
                  </a:lnTo>
                  <a:lnTo>
                    <a:pt x="437" y="146"/>
                  </a:lnTo>
                  <a:lnTo>
                    <a:pt x="432" y="146"/>
                  </a:lnTo>
                  <a:lnTo>
                    <a:pt x="427" y="146"/>
                  </a:lnTo>
                  <a:lnTo>
                    <a:pt x="418" y="146"/>
                  </a:lnTo>
                  <a:lnTo>
                    <a:pt x="408" y="136"/>
                  </a:lnTo>
                  <a:lnTo>
                    <a:pt x="398" y="126"/>
                  </a:lnTo>
                  <a:lnTo>
                    <a:pt x="389" y="121"/>
                  </a:lnTo>
                  <a:lnTo>
                    <a:pt x="379" y="116"/>
                  </a:lnTo>
                  <a:lnTo>
                    <a:pt x="365" y="116"/>
                  </a:lnTo>
                  <a:lnTo>
                    <a:pt x="355" y="116"/>
                  </a:lnTo>
                  <a:lnTo>
                    <a:pt x="341" y="121"/>
                  </a:lnTo>
                  <a:lnTo>
                    <a:pt x="331" y="126"/>
                  </a:lnTo>
                  <a:lnTo>
                    <a:pt x="317" y="126"/>
                  </a:lnTo>
                  <a:lnTo>
                    <a:pt x="302" y="131"/>
                  </a:lnTo>
                  <a:lnTo>
                    <a:pt x="288" y="136"/>
                  </a:lnTo>
                  <a:lnTo>
                    <a:pt x="278" y="141"/>
                  </a:lnTo>
                  <a:lnTo>
                    <a:pt x="264" y="146"/>
                  </a:lnTo>
                  <a:lnTo>
                    <a:pt x="254" y="146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21" y="136"/>
                  </a:lnTo>
                  <a:lnTo>
                    <a:pt x="216" y="136"/>
                  </a:lnTo>
                  <a:lnTo>
                    <a:pt x="211" y="131"/>
                  </a:lnTo>
                  <a:lnTo>
                    <a:pt x="206" y="131"/>
                  </a:lnTo>
                  <a:lnTo>
                    <a:pt x="197" y="126"/>
                  </a:lnTo>
                  <a:lnTo>
                    <a:pt x="192" y="121"/>
                  </a:lnTo>
                  <a:lnTo>
                    <a:pt x="187" y="121"/>
                  </a:lnTo>
                  <a:lnTo>
                    <a:pt x="178" y="116"/>
                  </a:lnTo>
                  <a:lnTo>
                    <a:pt x="173" y="111"/>
                  </a:lnTo>
                  <a:lnTo>
                    <a:pt x="168" y="106"/>
                  </a:lnTo>
                  <a:lnTo>
                    <a:pt x="158" y="106"/>
                  </a:lnTo>
                  <a:lnTo>
                    <a:pt x="154" y="101"/>
                  </a:lnTo>
                  <a:lnTo>
                    <a:pt x="149" y="96"/>
                  </a:lnTo>
                  <a:lnTo>
                    <a:pt x="139" y="91"/>
                  </a:lnTo>
                  <a:lnTo>
                    <a:pt x="134" y="86"/>
                  </a:lnTo>
                  <a:lnTo>
                    <a:pt x="130" y="81"/>
                  </a:lnTo>
                  <a:lnTo>
                    <a:pt x="125" y="76"/>
                  </a:lnTo>
                  <a:lnTo>
                    <a:pt x="115" y="71"/>
                  </a:lnTo>
                  <a:lnTo>
                    <a:pt x="110" y="66"/>
                  </a:lnTo>
                  <a:lnTo>
                    <a:pt x="106" y="61"/>
                  </a:lnTo>
                  <a:lnTo>
                    <a:pt x="96" y="71"/>
                  </a:lnTo>
                  <a:lnTo>
                    <a:pt x="91" y="86"/>
                  </a:lnTo>
                  <a:lnTo>
                    <a:pt x="82" y="96"/>
                  </a:lnTo>
                  <a:lnTo>
                    <a:pt x="77" y="111"/>
                  </a:lnTo>
                  <a:lnTo>
                    <a:pt x="72" y="126"/>
                  </a:lnTo>
                  <a:lnTo>
                    <a:pt x="67" y="141"/>
                  </a:lnTo>
                  <a:lnTo>
                    <a:pt x="58" y="157"/>
                  </a:lnTo>
                  <a:lnTo>
                    <a:pt x="53" y="172"/>
                  </a:lnTo>
                  <a:lnTo>
                    <a:pt x="48" y="187"/>
                  </a:lnTo>
                  <a:lnTo>
                    <a:pt x="43" y="202"/>
                  </a:lnTo>
                  <a:lnTo>
                    <a:pt x="34" y="217"/>
                  </a:lnTo>
                  <a:lnTo>
                    <a:pt x="29" y="232"/>
                  </a:lnTo>
                  <a:lnTo>
                    <a:pt x="24" y="243"/>
                  </a:lnTo>
                  <a:lnTo>
                    <a:pt x="14" y="258"/>
                  </a:lnTo>
                  <a:lnTo>
                    <a:pt x="10" y="273"/>
                  </a:lnTo>
                  <a:lnTo>
                    <a:pt x="0" y="283"/>
                  </a:lnTo>
                  <a:lnTo>
                    <a:pt x="5" y="288"/>
                  </a:lnTo>
                  <a:lnTo>
                    <a:pt x="10" y="288"/>
                  </a:lnTo>
                  <a:lnTo>
                    <a:pt x="14" y="288"/>
                  </a:lnTo>
                  <a:lnTo>
                    <a:pt x="19" y="293"/>
                  </a:lnTo>
                  <a:lnTo>
                    <a:pt x="24" y="298"/>
                  </a:lnTo>
                  <a:lnTo>
                    <a:pt x="29" y="339"/>
                  </a:lnTo>
                  <a:lnTo>
                    <a:pt x="38" y="344"/>
                  </a:lnTo>
                  <a:lnTo>
                    <a:pt x="43" y="349"/>
                  </a:lnTo>
                  <a:lnTo>
                    <a:pt x="53" y="354"/>
                  </a:lnTo>
                  <a:lnTo>
                    <a:pt x="62" y="359"/>
                  </a:lnTo>
                  <a:lnTo>
                    <a:pt x="67" y="364"/>
                  </a:lnTo>
                  <a:lnTo>
                    <a:pt x="77" y="369"/>
                  </a:lnTo>
                  <a:lnTo>
                    <a:pt x="86" y="379"/>
                  </a:lnTo>
                  <a:lnTo>
                    <a:pt x="96" y="384"/>
                  </a:lnTo>
                  <a:lnTo>
                    <a:pt x="106" y="389"/>
                  </a:lnTo>
                  <a:lnTo>
                    <a:pt x="110" y="394"/>
                  </a:lnTo>
                  <a:lnTo>
                    <a:pt x="120" y="399"/>
                  </a:lnTo>
                  <a:lnTo>
                    <a:pt x="130" y="409"/>
                  </a:lnTo>
                  <a:lnTo>
                    <a:pt x="134" y="414"/>
                  </a:lnTo>
                  <a:lnTo>
                    <a:pt x="144" y="425"/>
                  </a:lnTo>
                  <a:lnTo>
                    <a:pt x="149" y="435"/>
                  </a:lnTo>
                  <a:lnTo>
                    <a:pt x="158" y="445"/>
                  </a:lnTo>
                  <a:lnTo>
                    <a:pt x="163" y="445"/>
                  </a:lnTo>
                  <a:lnTo>
                    <a:pt x="173" y="445"/>
                  </a:lnTo>
                  <a:lnTo>
                    <a:pt x="178" y="450"/>
                  </a:lnTo>
                  <a:lnTo>
                    <a:pt x="187" y="450"/>
                  </a:lnTo>
                  <a:lnTo>
                    <a:pt x="192" y="455"/>
                  </a:lnTo>
                  <a:lnTo>
                    <a:pt x="202" y="460"/>
                  </a:lnTo>
                  <a:lnTo>
                    <a:pt x="206" y="460"/>
                  </a:lnTo>
                  <a:lnTo>
                    <a:pt x="216" y="465"/>
                  </a:lnTo>
                  <a:lnTo>
                    <a:pt x="221" y="465"/>
                  </a:lnTo>
                  <a:lnTo>
                    <a:pt x="230" y="470"/>
                  </a:lnTo>
                  <a:lnTo>
                    <a:pt x="240" y="470"/>
                  </a:lnTo>
                  <a:lnTo>
                    <a:pt x="245" y="470"/>
                  </a:lnTo>
                  <a:lnTo>
                    <a:pt x="254" y="475"/>
                  </a:lnTo>
                  <a:lnTo>
                    <a:pt x="264" y="475"/>
                  </a:lnTo>
                  <a:lnTo>
                    <a:pt x="269" y="475"/>
                  </a:lnTo>
                  <a:lnTo>
                    <a:pt x="278" y="4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2" name="Freeform 145"/>
            <p:cNvSpPr>
              <a:spLocks/>
            </p:cNvSpPr>
            <p:nvPr/>
          </p:nvSpPr>
          <p:spPr bwMode="auto">
            <a:xfrm>
              <a:off x="2375" y="1439"/>
              <a:ext cx="782" cy="399"/>
            </a:xfrm>
            <a:custGeom>
              <a:avLst/>
              <a:gdLst>
                <a:gd name="T0" fmla="*/ 298 w 965"/>
                <a:gd name="T1" fmla="*/ 450 h 475"/>
                <a:gd name="T2" fmla="*/ 322 w 965"/>
                <a:gd name="T3" fmla="*/ 404 h 475"/>
                <a:gd name="T4" fmla="*/ 346 w 965"/>
                <a:gd name="T5" fmla="*/ 364 h 475"/>
                <a:gd name="T6" fmla="*/ 380 w 965"/>
                <a:gd name="T7" fmla="*/ 344 h 475"/>
                <a:gd name="T8" fmla="*/ 408 w 965"/>
                <a:gd name="T9" fmla="*/ 354 h 475"/>
                <a:gd name="T10" fmla="*/ 456 w 965"/>
                <a:gd name="T11" fmla="*/ 323 h 475"/>
                <a:gd name="T12" fmla="*/ 485 w 965"/>
                <a:gd name="T13" fmla="*/ 323 h 475"/>
                <a:gd name="T14" fmla="*/ 514 w 965"/>
                <a:gd name="T15" fmla="*/ 318 h 475"/>
                <a:gd name="T16" fmla="*/ 538 w 965"/>
                <a:gd name="T17" fmla="*/ 303 h 475"/>
                <a:gd name="T18" fmla="*/ 562 w 965"/>
                <a:gd name="T19" fmla="*/ 293 h 475"/>
                <a:gd name="T20" fmla="*/ 581 w 965"/>
                <a:gd name="T21" fmla="*/ 283 h 475"/>
                <a:gd name="T22" fmla="*/ 600 w 965"/>
                <a:gd name="T23" fmla="*/ 268 h 475"/>
                <a:gd name="T24" fmla="*/ 620 w 965"/>
                <a:gd name="T25" fmla="*/ 247 h 475"/>
                <a:gd name="T26" fmla="*/ 648 w 965"/>
                <a:gd name="T27" fmla="*/ 242 h 475"/>
                <a:gd name="T28" fmla="*/ 677 w 965"/>
                <a:gd name="T29" fmla="*/ 222 h 475"/>
                <a:gd name="T30" fmla="*/ 706 w 965"/>
                <a:gd name="T31" fmla="*/ 212 h 475"/>
                <a:gd name="T32" fmla="*/ 725 w 965"/>
                <a:gd name="T33" fmla="*/ 232 h 475"/>
                <a:gd name="T34" fmla="*/ 744 w 965"/>
                <a:gd name="T35" fmla="*/ 258 h 475"/>
                <a:gd name="T36" fmla="*/ 768 w 965"/>
                <a:gd name="T37" fmla="*/ 278 h 475"/>
                <a:gd name="T38" fmla="*/ 802 w 965"/>
                <a:gd name="T39" fmla="*/ 288 h 475"/>
                <a:gd name="T40" fmla="*/ 845 w 965"/>
                <a:gd name="T41" fmla="*/ 293 h 475"/>
                <a:gd name="T42" fmla="*/ 888 w 965"/>
                <a:gd name="T43" fmla="*/ 293 h 475"/>
                <a:gd name="T44" fmla="*/ 888 w 965"/>
                <a:gd name="T45" fmla="*/ 237 h 475"/>
                <a:gd name="T46" fmla="*/ 888 w 965"/>
                <a:gd name="T47" fmla="*/ 151 h 475"/>
                <a:gd name="T48" fmla="*/ 912 w 965"/>
                <a:gd name="T49" fmla="*/ 126 h 475"/>
                <a:gd name="T50" fmla="*/ 936 w 965"/>
                <a:gd name="T51" fmla="*/ 96 h 475"/>
                <a:gd name="T52" fmla="*/ 956 w 965"/>
                <a:gd name="T53" fmla="*/ 71 h 475"/>
                <a:gd name="T54" fmla="*/ 941 w 965"/>
                <a:gd name="T55" fmla="*/ 55 h 475"/>
                <a:gd name="T56" fmla="*/ 908 w 965"/>
                <a:gd name="T57" fmla="*/ 55 h 475"/>
                <a:gd name="T58" fmla="*/ 879 w 965"/>
                <a:gd name="T59" fmla="*/ 55 h 475"/>
                <a:gd name="T60" fmla="*/ 759 w 965"/>
                <a:gd name="T61" fmla="*/ 65 h 475"/>
                <a:gd name="T62" fmla="*/ 735 w 965"/>
                <a:gd name="T63" fmla="*/ 71 h 475"/>
                <a:gd name="T64" fmla="*/ 711 w 965"/>
                <a:gd name="T65" fmla="*/ 71 h 475"/>
                <a:gd name="T66" fmla="*/ 692 w 965"/>
                <a:gd name="T67" fmla="*/ 86 h 475"/>
                <a:gd name="T68" fmla="*/ 668 w 965"/>
                <a:gd name="T69" fmla="*/ 111 h 475"/>
                <a:gd name="T70" fmla="*/ 639 w 965"/>
                <a:gd name="T71" fmla="*/ 126 h 475"/>
                <a:gd name="T72" fmla="*/ 615 w 965"/>
                <a:gd name="T73" fmla="*/ 146 h 475"/>
                <a:gd name="T74" fmla="*/ 576 w 965"/>
                <a:gd name="T75" fmla="*/ 167 h 475"/>
                <a:gd name="T76" fmla="*/ 538 w 965"/>
                <a:gd name="T77" fmla="*/ 162 h 475"/>
                <a:gd name="T78" fmla="*/ 509 w 965"/>
                <a:gd name="T79" fmla="*/ 151 h 475"/>
                <a:gd name="T80" fmla="*/ 480 w 965"/>
                <a:gd name="T81" fmla="*/ 151 h 475"/>
                <a:gd name="T82" fmla="*/ 452 w 965"/>
                <a:gd name="T83" fmla="*/ 146 h 475"/>
                <a:gd name="T84" fmla="*/ 418 w 965"/>
                <a:gd name="T85" fmla="*/ 146 h 475"/>
                <a:gd name="T86" fmla="*/ 365 w 965"/>
                <a:gd name="T87" fmla="*/ 116 h 475"/>
                <a:gd name="T88" fmla="*/ 303 w 965"/>
                <a:gd name="T89" fmla="*/ 131 h 475"/>
                <a:gd name="T90" fmla="*/ 240 w 965"/>
                <a:gd name="T91" fmla="*/ 146 h 475"/>
                <a:gd name="T92" fmla="*/ 207 w 965"/>
                <a:gd name="T93" fmla="*/ 131 h 475"/>
                <a:gd name="T94" fmla="*/ 173 w 965"/>
                <a:gd name="T95" fmla="*/ 111 h 475"/>
                <a:gd name="T96" fmla="*/ 140 w 965"/>
                <a:gd name="T97" fmla="*/ 91 h 475"/>
                <a:gd name="T98" fmla="*/ 111 w 965"/>
                <a:gd name="T99" fmla="*/ 65 h 475"/>
                <a:gd name="T100" fmla="*/ 77 w 965"/>
                <a:gd name="T101" fmla="*/ 111 h 475"/>
                <a:gd name="T102" fmla="*/ 48 w 965"/>
                <a:gd name="T103" fmla="*/ 187 h 475"/>
                <a:gd name="T104" fmla="*/ 15 w 965"/>
                <a:gd name="T105" fmla="*/ 258 h 475"/>
                <a:gd name="T106" fmla="*/ 15 w 965"/>
                <a:gd name="T107" fmla="*/ 288 h 475"/>
                <a:gd name="T108" fmla="*/ 34 w 965"/>
                <a:gd name="T109" fmla="*/ 339 h 475"/>
                <a:gd name="T110" fmla="*/ 77 w 965"/>
                <a:gd name="T111" fmla="*/ 369 h 475"/>
                <a:gd name="T112" fmla="*/ 120 w 965"/>
                <a:gd name="T113" fmla="*/ 399 h 475"/>
                <a:gd name="T114" fmla="*/ 159 w 965"/>
                <a:gd name="T115" fmla="*/ 440 h 475"/>
                <a:gd name="T116" fmla="*/ 192 w 965"/>
                <a:gd name="T117" fmla="*/ 455 h 475"/>
                <a:gd name="T118" fmla="*/ 231 w 965"/>
                <a:gd name="T119" fmla="*/ 470 h 475"/>
                <a:gd name="T120" fmla="*/ 269 w 965"/>
                <a:gd name="T121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5" h="475">
                  <a:moveTo>
                    <a:pt x="279" y="470"/>
                  </a:moveTo>
                  <a:lnTo>
                    <a:pt x="284" y="470"/>
                  </a:lnTo>
                  <a:lnTo>
                    <a:pt x="288" y="465"/>
                  </a:lnTo>
                  <a:lnTo>
                    <a:pt x="293" y="460"/>
                  </a:lnTo>
                  <a:lnTo>
                    <a:pt x="298" y="450"/>
                  </a:lnTo>
                  <a:lnTo>
                    <a:pt x="308" y="440"/>
                  </a:lnTo>
                  <a:lnTo>
                    <a:pt x="308" y="435"/>
                  </a:lnTo>
                  <a:lnTo>
                    <a:pt x="312" y="424"/>
                  </a:lnTo>
                  <a:lnTo>
                    <a:pt x="317" y="414"/>
                  </a:lnTo>
                  <a:lnTo>
                    <a:pt x="322" y="404"/>
                  </a:lnTo>
                  <a:lnTo>
                    <a:pt x="327" y="399"/>
                  </a:lnTo>
                  <a:lnTo>
                    <a:pt x="332" y="389"/>
                  </a:lnTo>
                  <a:lnTo>
                    <a:pt x="336" y="379"/>
                  </a:lnTo>
                  <a:lnTo>
                    <a:pt x="341" y="374"/>
                  </a:lnTo>
                  <a:lnTo>
                    <a:pt x="346" y="364"/>
                  </a:lnTo>
                  <a:lnTo>
                    <a:pt x="351" y="359"/>
                  </a:lnTo>
                  <a:lnTo>
                    <a:pt x="356" y="349"/>
                  </a:lnTo>
                  <a:lnTo>
                    <a:pt x="365" y="344"/>
                  </a:lnTo>
                  <a:lnTo>
                    <a:pt x="370" y="344"/>
                  </a:lnTo>
                  <a:lnTo>
                    <a:pt x="380" y="344"/>
                  </a:lnTo>
                  <a:lnTo>
                    <a:pt x="384" y="344"/>
                  </a:lnTo>
                  <a:lnTo>
                    <a:pt x="389" y="349"/>
                  </a:lnTo>
                  <a:lnTo>
                    <a:pt x="399" y="349"/>
                  </a:lnTo>
                  <a:lnTo>
                    <a:pt x="404" y="349"/>
                  </a:lnTo>
                  <a:lnTo>
                    <a:pt x="408" y="354"/>
                  </a:lnTo>
                  <a:lnTo>
                    <a:pt x="418" y="359"/>
                  </a:lnTo>
                  <a:lnTo>
                    <a:pt x="437" y="323"/>
                  </a:lnTo>
                  <a:lnTo>
                    <a:pt x="442" y="323"/>
                  </a:lnTo>
                  <a:lnTo>
                    <a:pt x="447" y="323"/>
                  </a:lnTo>
                  <a:lnTo>
                    <a:pt x="456" y="323"/>
                  </a:lnTo>
                  <a:lnTo>
                    <a:pt x="461" y="323"/>
                  </a:lnTo>
                  <a:lnTo>
                    <a:pt x="466" y="323"/>
                  </a:lnTo>
                  <a:lnTo>
                    <a:pt x="476" y="323"/>
                  </a:lnTo>
                  <a:lnTo>
                    <a:pt x="480" y="323"/>
                  </a:lnTo>
                  <a:lnTo>
                    <a:pt x="485" y="323"/>
                  </a:lnTo>
                  <a:lnTo>
                    <a:pt x="490" y="323"/>
                  </a:lnTo>
                  <a:lnTo>
                    <a:pt x="495" y="323"/>
                  </a:lnTo>
                  <a:lnTo>
                    <a:pt x="504" y="323"/>
                  </a:lnTo>
                  <a:lnTo>
                    <a:pt x="509" y="318"/>
                  </a:lnTo>
                  <a:lnTo>
                    <a:pt x="514" y="318"/>
                  </a:lnTo>
                  <a:lnTo>
                    <a:pt x="519" y="313"/>
                  </a:lnTo>
                  <a:lnTo>
                    <a:pt x="524" y="308"/>
                  </a:lnTo>
                  <a:lnTo>
                    <a:pt x="528" y="303"/>
                  </a:lnTo>
                  <a:lnTo>
                    <a:pt x="533" y="303"/>
                  </a:lnTo>
                  <a:lnTo>
                    <a:pt x="538" y="303"/>
                  </a:lnTo>
                  <a:lnTo>
                    <a:pt x="543" y="303"/>
                  </a:lnTo>
                  <a:lnTo>
                    <a:pt x="548" y="298"/>
                  </a:lnTo>
                  <a:lnTo>
                    <a:pt x="552" y="298"/>
                  </a:lnTo>
                  <a:lnTo>
                    <a:pt x="557" y="298"/>
                  </a:lnTo>
                  <a:lnTo>
                    <a:pt x="562" y="293"/>
                  </a:lnTo>
                  <a:lnTo>
                    <a:pt x="567" y="293"/>
                  </a:lnTo>
                  <a:lnTo>
                    <a:pt x="567" y="288"/>
                  </a:lnTo>
                  <a:lnTo>
                    <a:pt x="572" y="288"/>
                  </a:lnTo>
                  <a:lnTo>
                    <a:pt x="576" y="283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1" y="278"/>
                  </a:lnTo>
                  <a:lnTo>
                    <a:pt x="596" y="278"/>
                  </a:lnTo>
                  <a:lnTo>
                    <a:pt x="596" y="273"/>
                  </a:lnTo>
                  <a:lnTo>
                    <a:pt x="600" y="268"/>
                  </a:lnTo>
                  <a:lnTo>
                    <a:pt x="600" y="263"/>
                  </a:lnTo>
                  <a:lnTo>
                    <a:pt x="600" y="258"/>
                  </a:lnTo>
                  <a:lnTo>
                    <a:pt x="605" y="253"/>
                  </a:lnTo>
                  <a:lnTo>
                    <a:pt x="610" y="247"/>
                  </a:lnTo>
                  <a:lnTo>
                    <a:pt x="620" y="247"/>
                  </a:lnTo>
                  <a:lnTo>
                    <a:pt x="624" y="247"/>
                  </a:lnTo>
                  <a:lnTo>
                    <a:pt x="634" y="247"/>
                  </a:lnTo>
                  <a:lnTo>
                    <a:pt x="639" y="247"/>
                  </a:lnTo>
                  <a:lnTo>
                    <a:pt x="644" y="242"/>
                  </a:lnTo>
                  <a:lnTo>
                    <a:pt x="648" y="242"/>
                  </a:lnTo>
                  <a:lnTo>
                    <a:pt x="653" y="237"/>
                  </a:lnTo>
                  <a:lnTo>
                    <a:pt x="658" y="232"/>
                  </a:lnTo>
                  <a:lnTo>
                    <a:pt x="668" y="227"/>
                  </a:lnTo>
                  <a:lnTo>
                    <a:pt x="672" y="227"/>
                  </a:lnTo>
                  <a:lnTo>
                    <a:pt x="677" y="222"/>
                  </a:lnTo>
                  <a:lnTo>
                    <a:pt x="682" y="217"/>
                  </a:lnTo>
                  <a:lnTo>
                    <a:pt x="687" y="217"/>
                  </a:lnTo>
                  <a:lnTo>
                    <a:pt x="692" y="212"/>
                  </a:lnTo>
                  <a:lnTo>
                    <a:pt x="696" y="212"/>
                  </a:lnTo>
                  <a:lnTo>
                    <a:pt x="706" y="212"/>
                  </a:lnTo>
                  <a:lnTo>
                    <a:pt x="711" y="212"/>
                  </a:lnTo>
                  <a:lnTo>
                    <a:pt x="711" y="217"/>
                  </a:lnTo>
                  <a:lnTo>
                    <a:pt x="720" y="222"/>
                  </a:lnTo>
                  <a:lnTo>
                    <a:pt x="725" y="227"/>
                  </a:lnTo>
                  <a:lnTo>
                    <a:pt x="725" y="232"/>
                  </a:lnTo>
                  <a:lnTo>
                    <a:pt x="730" y="237"/>
                  </a:lnTo>
                  <a:lnTo>
                    <a:pt x="735" y="242"/>
                  </a:lnTo>
                  <a:lnTo>
                    <a:pt x="740" y="247"/>
                  </a:lnTo>
                  <a:lnTo>
                    <a:pt x="744" y="253"/>
                  </a:lnTo>
                  <a:lnTo>
                    <a:pt x="744" y="258"/>
                  </a:lnTo>
                  <a:lnTo>
                    <a:pt x="749" y="263"/>
                  </a:lnTo>
                  <a:lnTo>
                    <a:pt x="754" y="268"/>
                  </a:lnTo>
                  <a:lnTo>
                    <a:pt x="759" y="273"/>
                  </a:lnTo>
                  <a:lnTo>
                    <a:pt x="764" y="273"/>
                  </a:lnTo>
                  <a:lnTo>
                    <a:pt x="768" y="278"/>
                  </a:lnTo>
                  <a:lnTo>
                    <a:pt x="773" y="283"/>
                  </a:lnTo>
                  <a:lnTo>
                    <a:pt x="778" y="283"/>
                  </a:lnTo>
                  <a:lnTo>
                    <a:pt x="788" y="283"/>
                  </a:lnTo>
                  <a:lnTo>
                    <a:pt x="797" y="283"/>
                  </a:lnTo>
                  <a:lnTo>
                    <a:pt x="802" y="288"/>
                  </a:lnTo>
                  <a:lnTo>
                    <a:pt x="812" y="288"/>
                  </a:lnTo>
                  <a:lnTo>
                    <a:pt x="821" y="288"/>
                  </a:lnTo>
                  <a:lnTo>
                    <a:pt x="831" y="293"/>
                  </a:lnTo>
                  <a:lnTo>
                    <a:pt x="836" y="293"/>
                  </a:lnTo>
                  <a:lnTo>
                    <a:pt x="845" y="293"/>
                  </a:lnTo>
                  <a:lnTo>
                    <a:pt x="855" y="293"/>
                  </a:lnTo>
                  <a:lnTo>
                    <a:pt x="864" y="293"/>
                  </a:lnTo>
                  <a:lnTo>
                    <a:pt x="869" y="293"/>
                  </a:lnTo>
                  <a:lnTo>
                    <a:pt x="879" y="293"/>
                  </a:lnTo>
                  <a:lnTo>
                    <a:pt x="888" y="293"/>
                  </a:lnTo>
                  <a:lnTo>
                    <a:pt x="893" y="288"/>
                  </a:lnTo>
                  <a:lnTo>
                    <a:pt x="903" y="283"/>
                  </a:lnTo>
                  <a:lnTo>
                    <a:pt x="898" y="268"/>
                  </a:lnTo>
                  <a:lnTo>
                    <a:pt x="893" y="253"/>
                  </a:lnTo>
                  <a:lnTo>
                    <a:pt x="888" y="237"/>
                  </a:lnTo>
                  <a:lnTo>
                    <a:pt x="884" y="217"/>
                  </a:lnTo>
                  <a:lnTo>
                    <a:pt x="884" y="202"/>
                  </a:lnTo>
                  <a:lnTo>
                    <a:pt x="884" y="187"/>
                  </a:lnTo>
                  <a:lnTo>
                    <a:pt x="884" y="167"/>
                  </a:lnTo>
                  <a:lnTo>
                    <a:pt x="888" y="151"/>
                  </a:lnTo>
                  <a:lnTo>
                    <a:pt x="893" y="146"/>
                  </a:lnTo>
                  <a:lnTo>
                    <a:pt x="898" y="141"/>
                  </a:lnTo>
                  <a:lnTo>
                    <a:pt x="903" y="136"/>
                  </a:lnTo>
                  <a:lnTo>
                    <a:pt x="908" y="131"/>
                  </a:lnTo>
                  <a:lnTo>
                    <a:pt x="912" y="126"/>
                  </a:lnTo>
                  <a:lnTo>
                    <a:pt x="917" y="121"/>
                  </a:lnTo>
                  <a:lnTo>
                    <a:pt x="922" y="111"/>
                  </a:lnTo>
                  <a:lnTo>
                    <a:pt x="927" y="106"/>
                  </a:lnTo>
                  <a:lnTo>
                    <a:pt x="932" y="101"/>
                  </a:lnTo>
                  <a:lnTo>
                    <a:pt x="936" y="96"/>
                  </a:lnTo>
                  <a:lnTo>
                    <a:pt x="941" y="91"/>
                  </a:lnTo>
                  <a:lnTo>
                    <a:pt x="941" y="86"/>
                  </a:lnTo>
                  <a:lnTo>
                    <a:pt x="951" y="81"/>
                  </a:lnTo>
                  <a:lnTo>
                    <a:pt x="956" y="76"/>
                  </a:lnTo>
                  <a:lnTo>
                    <a:pt x="956" y="71"/>
                  </a:lnTo>
                  <a:lnTo>
                    <a:pt x="965" y="65"/>
                  </a:lnTo>
                  <a:lnTo>
                    <a:pt x="956" y="60"/>
                  </a:lnTo>
                  <a:lnTo>
                    <a:pt x="951" y="60"/>
                  </a:lnTo>
                  <a:lnTo>
                    <a:pt x="946" y="55"/>
                  </a:lnTo>
                  <a:lnTo>
                    <a:pt x="941" y="55"/>
                  </a:lnTo>
                  <a:lnTo>
                    <a:pt x="932" y="55"/>
                  </a:lnTo>
                  <a:lnTo>
                    <a:pt x="927" y="55"/>
                  </a:lnTo>
                  <a:lnTo>
                    <a:pt x="922" y="55"/>
                  </a:lnTo>
                  <a:lnTo>
                    <a:pt x="912" y="55"/>
                  </a:lnTo>
                  <a:lnTo>
                    <a:pt x="908" y="55"/>
                  </a:lnTo>
                  <a:lnTo>
                    <a:pt x="903" y="60"/>
                  </a:lnTo>
                  <a:lnTo>
                    <a:pt x="893" y="55"/>
                  </a:lnTo>
                  <a:lnTo>
                    <a:pt x="888" y="55"/>
                  </a:lnTo>
                  <a:lnTo>
                    <a:pt x="884" y="55"/>
                  </a:lnTo>
                  <a:lnTo>
                    <a:pt x="879" y="55"/>
                  </a:lnTo>
                  <a:lnTo>
                    <a:pt x="874" y="50"/>
                  </a:lnTo>
                  <a:lnTo>
                    <a:pt x="864" y="50"/>
                  </a:lnTo>
                  <a:lnTo>
                    <a:pt x="836" y="0"/>
                  </a:lnTo>
                  <a:lnTo>
                    <a:pt x="783" y="20"/>
                  </a:lnTo>
                  <a:lnTo>
                    <a:pt x="759" y="65"/>
                  </a:lnTo>
                  <a:lnTo>
                    <a:pt x="754" y="65"/>
                  </a:lnTo>
                  <a:lnTo>
                    <a:pt x="749" y="65"/>
                  </a:lnTo>
                  <a:lnTo>
                    <a:pt x="744" y="65"/>
                  </a:lnTo>
                  <a:lnTo>
                    <a:pt x="740" y="71"/>
                  </a:lnTo>
                  <a:lnTo>
                    <a:pt x="735" y="71"/>
                  </a:lnTo>
                  <a:lnTo>
                    <a:pt x="730" y="71"/>
                  </a:lnTo>
                  <a:lnTo>
                    <a:pt x="725" y="71"/>
                  </a:lnTo>
                  <a:lnTo>
                    <a:pt x="720" y="71"/>
                  </a:lnTo>
                  <a:lnTo>
                    <a:pt x="716" y="71"/>
                  </a:lnTo>
                  <a:lnTo>
                    <a:pt x="711" y="71"/>
                  </a:lnTo>
                  <a:lnTo>
                    <a:pt x="706" y="76"/>
                  </a:lnTo>
                  <a:lnTo>
                    <a:pt x="701" y="76"/>
                  </a:lnTo>
                  <a:lnTo>
                    <a:pt x="701" y="81"/>
                  </a:lnTo>
                  <a:lnTo>
                    <a:pt x="696" y="81"/>
                  </a:lnTo>
                  <a:lnTo>
                    <a:pt x="692" y="86"/>
                  </a:lnTo>
                  <a:lnTo>
                    <a:pt x="687" y="91"/>
                  </a:lnTo>
                  <a:lnTo>
                    <a:pt x="682" y="96"/>
                  </a:lnTo>
                  <a:lnTo>
                    <a:pt x="677" y="101"/>
                  </a:lnTo>
                  <a:lnTo>
                    <a:pt x="672" y="106"/>
                  </a:lnTo>
                  <a:lnTo>
                    <a:pt x="668" y="111"/>
                  </a:lnTo>
                  <a:lnTo>
                    <a:pt x="658" y="111"/>
                  </a:lnTo>
                  <a:lnTo>
                    <a:pt x="653" y="111"/>
                  </a:lnTo>
                  <a:lnTo>
                    <a:pt x="648" y="116"/>
                  </a:lnTo>
                  <a:lnTo>
                    <a:pt x="644" y="121"/>
                  </a:lnTo>
                  <a:lnTo>
                    <a:pt x="639" y="126"/>
                  </a:lnTo>
                  <a:lnTo>
                    <a:pt x="634" y="131"/>
                  </a:lnTo>
                  <a:lnTo>
                    <a:pt x="634" y="136"/>
                  </a:lnTo>
                  <a:lnTo>
                    <a:pt x="629" y="141"/>
                  </a:lnTo>
                  <a:lnTo>
                    <a:pt x="624" y="146"/>
                  </a:lnTo>
                  <a:lnTo>
                    <a:pt x="615" y="146"/>
                  </a:lnTo>
                  <a:lnTo>
                    <a:pt x="610" y="146"/>
                  </a:lnTo>
                  <a:lnTo>
                    <a:pt x="605" y="146"/>
                  </a:lnTo>
                  <a:lnTo>
                    <a:pt x="600" y="146"/>
                  </a:lnTo>
                  <a:lnTo>
                    <a:pt x="596" y="146"/>
                  </a:lnTo>
                  <a:lnTo>
                    <a:pt x="576" y="167"/>
                  </a:lnTo>
                  <a:lnTo>
                    <a:pt x="567" y="167"/>
                  </a:lnTo>
                  <a:lnTo>
                    <a:pt x="562" y="167"/>
                  </a:lnTo>
                  <a:lnTo>
                    <a:pt x="552" y="167"/>
                  </a:lnTo>
                  <a:lnTo>
                    <a:pt x="548" y="162"/>
                  </a:lnTo>
                  <a:lnTo>
                    <a:pt x="538" y="162"/>
                  </a:lnTo>
                  <a:lnTo>
                    <a:pt x="533" y="162"/>
                  </a:lnTo>
                  <a:lnTo>
                    <a:pt x="524" y="156"/>
                  </a:lnTo>
                  <a:lnTo>
                    <a:pt x="519" y="156"/>
                  </a:lnTo>
                  <a:lnTo>
                    <a:pt x="514" y="151"/>
                  </a:lnTo>
                  <a:lnTo>
                    <a:pt x="509" y="151"/>
                  </a:lnTo>
                  <a:lnTo>
                    <a:pt x="504" y="151"/>
                  </a:lnTo>
                  <a:lnTo>
                    <a:pt x="495" y="151"/>
                  </a:lnTo>
                  <a:lnTo>
                    <a:pt x="490" y="151"/>
                  </a:lnTo>
                  <a:lnTo>
                    <a:pt x="485" y="151"/>
                  </a:lnTo>
                  <a:lnTo>
                    <a:pt x="480" y="151"/>
                  </a:lnTo>
                  <a:lnTo>
                    <a:pt x="476" y="151"/>
                  </a:lnTo>
                  <a:lnTo>
                    <a:pt x="466" y="151"/>
                  </a:lnTo>
                  <a:lnTo>
                    <a:pt x="461" y="151"/>
                  </a:lnTo>
                  <a:lnTo>
                    <a:pt x="456" y="146"/>
                  </a:lnTo>
                  <a:lnTo>
                    <a:pt x="452" y="146"/>
                  </a:lnTo>
                  <a:lnTo>
                    <a:pt x="442" y="146"/>
                  </a:lnTo>
                  <a:lnTo>
                    <a:pt x="437" y="146"/>
                  </a:lnTo>
                  <a:lnTo>
                    <a:pt x="432" y="146"/>
                  </a:lnTo>
                  <a:lnTo>
                    <a:pt x="428" y="146"/>
                  </a:lnTo>
                  <a:lnTo>
                    <a:pt x="418" y="146"/>
                  </a:lnTo>
                  <a:lnTo>
                    <a:pt x="408" y="131"/>
                  </a:lnTo>
                  <a:lnTo>
                    <a:pt x="399" y="126"/>
                  </a:lnTo>
                  <a:lnTo>
                    <a:pt x="389" y="121"/>
                  </a:lnTo>
                  <a:lnTo>
                    <a:pt x="375" y="116"/>
                  </a:lnTo>
                  <a:lnTo>
                    <a:pt x="365" y="116"/>
                  </a:lnTo>
                  <a:lnTo>
                    <a:pt x="356" y="116"/>
                  </a:lnTo>
                  <a:lnTo>
                    <a:pt x="341" y="121"/>
                  </a:lnTo>
                  <a:lnTo>
                    <a:pt x="332" y="126"/>
                  </a:lnTo>
                  <a:lnTo>
                    <a:pt x="317" y="126"/>
                  </a:lnTo>
                  <a:lnTo>
                    <a:pt x="303" y="131"/>
                  </a:lnTo>
                  <a:lnTo>
                    <a:pt x="288" y="136"/>
                  </a:lnTo>
                  <a:lnTo>
                    <a:pt x="279" y="141"/>
                  </a:lnTo>
                  <a:lnTo>
                    <a:pt x="264" y="141"/>
                  </a:lnTo>
                  <a:lnTo>
                    <a:pt x="250" y="146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21" y="136"/>
                  </a:lnTo>
                  <a:lnTo>
                    <a:pt x="216" y="136"/>
                  </a:lnTo>
                  <a:lnTo>
                    <a:pt x="212" y="131"/>
                  </a:lnTo>
                  <a:lnTo>
                    <a:pt x="207" y="131"/>
                  </a:lnTo>
                  <a:lnTo>
                    <a:pt x="197" y="126"/>
                  </a:lnTo>
                  <a:lnTo>
                    <a:pt x="192" y="121"/>
                  </a:lnTo>
                  <a:lnTo>
                    <a:pt x="183" y="121"/>
                  </a:lnTo>
                  <a:lnTo>
                    <a:pt x="178" y="116"/>
                  </a:lnTo>
                  <a:lnTo>
                    <a:pt x="173" y="111"/>
                  </a:lnTo>
                  <a:lnTo>
                    <a:pt x="168" y="106"/>
                  </a:lnTo>
                  <a:lnTo>
                    <a:pt x="159" y="101"/>
                  </a:lnTo>
                  <a:lnTo>
                    <a:pt x="154" y="101"/>
                  </a:lnTo>
                  <a:lnTo>
                    <a:pt x="144" y="96"/>
                  </a:lnTo>
                  <a:lnTo>
                    <a:pt x="140" y="91"/>
                  </a:lnTo>
                  <a:lnTo>
                    <a:pt x="135" y="86"/>
                  </a:lnTo>
                  <a:lnTo>
                    <a:pt x="130" y="81"/>
                  </a:lnTo>
                  <a:lnTo>
                    <a:pt x="120" y="76"/>
                  </a:lnTo>
                  <a:lnTo>
                    <a:pt x="116" y="71"/>
                  </a:lnTo>
                  <a:lnTo>
                    <a:pt x="111" y="65"/>
                  </a:lnTo>
                  <a:lnTo>
                    <a:pt x="106" y="60"/>
                  </a:lnTo>
                  <a:lnTo>
                    <a:pt x="96" y="71"/>
                  </a:lnTo>
                  <a:lnTo>
                    <a:pt x="92" y="81"/>
                  </a:lnTo>
                  <a:lnTo>
                    <a:pt x="82" y="96"/>
                  </a:lnTo>
                  <a:lnTo>
                    <a:pt x="77" y="111"/>
                  </a:lnTo>
                  <a:lnTo>
                    <a:pt x="72" y="126"/>
                  </a:lnTo>
                  <a:lnTo>
                    <a:pt x="63" y="141"/>
                  </a:lnTo>
                  <a:lnTo>
                    <a:pt x="58" y="156"/>
                  </a:lnTo>
                  <a:lnTo>
                    <a:pt x="53" y="172"/>
                  </a:lnTo>
                  <a:lnTo>
                    <a:pt x="48" y="187"/>
                  </a:lnTo>
                  <a:lnTo>
                    <a:pt x="44" y="202"/>
                  </a:lnTo>
                  <a:lnTo>
                    <a:pt x="34" y="217"/>
                  </a:lnTo>
                  <a:lnTo>
                    <a:pt x="29" y="232"/>
                  </a:lnTo>
                  <a:lnTo>
                    <a:pt x="24" y="242"/>
                  </a:lnTo>
                  <a:lnTo>
                    <a:pt x="15" y="258"/>
                  </a:lnTo>
                  <a:lnTo>
                    <a:pt x="10" y="273"/>
                  </a:lnTo>
                  <a:lnTo>
                    <a:pt x="0" y="283"/>
                  </a:lnTo>
                  <a:lnTo>
                    <a:pt x="5" y="288"/>
                  </a:lnTo>
                  <a:lnTo>
                    <a:pt x="10" y="288"/>
                  </a:lnTo>
                  <a:lnTo>
                    <a:pt x="15" y="288"/>
                  </a:lnTo>
                  <a:lnTo>
                    <a:pt x="20" y="288"/>
                  </a:lnTo>
                  <a:lnTo>
                    <a:pt x="20" y="293"/>
                  </a:lnTo>
                  <a:lnTo>
                    <a:pt x="24" y="298"/>
                  </a:lnTo>
                  <a:lnTo>
                    <a:pt x="29" y="333"/>
                  </a:lnTo>
                  <a:lnTo>
                    <a:pt x="34" y="339"/>
                  </a:lnTo>
                  <a:lnTo>
                    <a:pt x="44" y="349"/>
                  </a:lnTo>
                  <a:lnTo>
                    <a:pt x="53" y="354"/>
                  </a:lnTo>
                  <a:lnTo>
                    <a:pt x="63" y="359"/>
                  </a:lnTo>
                  <a:lnTo>
                    <a:pt x="68" y="364"/>
                  </a:lnTo>
                  <a:lnTo>
                    <a:pt x="77" y="369"/>
                  </a:lnTo>
                  <a:lnTo>
                    <a:pt x="87" y="374"/>
                  </a:lnTo>
                  <a:lnTo>
                    <a:pt x="96" y="384"/>
                  </a:lnTo>
                  <a:lnTo>
                    <a:pt x="101" y="389"/>
                  </a:lnTo>
                  <a:lnTo>
                    <a:pt x="111" y="394"/>
                  </a:lnTo>
                  <a:lnTo>
                    <a:pt x="120" y="399"/>
                  </a:lnTo>
                  <a:lnTo>
                    <a:pt x="125" y="409"/>
                  </a:lnTo>
                  <a:lnTo>
                    <a:pt x="135" y="414"/>
                  </a:lnTo>
                  <a:lnTo>
                    <a:pt x="144" y="424"/>
                  </a:lnTo>
                  <a:lnTo>
                    <a:pt x="149" y="430"/>
                  </a:lnTo>
                  <a:lnTo>
                    <a:pt x="159" y="440"/>
                  </a:lnTo>
                  <a:lnTo>
                    <a:pt x="164" y="445"/>
                  </a:lnTo>
                  <a:lnTo>
                    <a:pt x="173" y="445"/>
                  </a:lnTo>
                  <a:lnTo>
                    <a:pt x="178" y="450"/>
                  </a:lnTo>
                  <a:lnTo>
                    <a:pt x="188" y="450"/>
                  </a:lnTo>
                  <a:lnTo>
                    <a:pt x="192" y="455"/>
                  </a:lnTo>
                  <a:lnTo>
                    <a:pt x="202" y="460"/>
                  </a:lnTo>
                  <a:lnTo>
                    <a:pt x="207" y="460"/>
                  </a:lnTo>
                  <a:lnTo>
                    <a:pt x="216" y="465"/>
                  </a:lnTo>
                  <a:lnTo>
                    <a:pt x="221" y="465"/>
                  </a:lnTo>
                  <a:lnTo>
                    <a:pt x="231" y="470"/>
                  </a:lnTo>
                  <a:lnTo>
                    <a:pt x="236" y="470"/>
                  </a:lnTo>
                  <a:lnTo>
                    <a:pt x="245" y="470"/>
                  </a:lnTo>
                  <a:lnTo>
                    <a:pt x="255" y="475"/>
                  </a:lnTo>
                  <a:lnTo>
                    <a:pt x="260" y="475"/>
                  </a:lnTo>
                  <a:lnTo>
                    <a:pt x="269" y="475"/>
                  </a:lnTo>
                  <a:lnTo>
                    <a:pt x="279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3" name="Freeform 146"/>
            <p:cNvSpPr>
              <a:spLocks/>
            </p:cNvSpPr>
            <p:nvPr/>
          </p:nvSpPr>
          <p:spPr bwMode="auto">
            <a:xfrm>
              <a:off x="2380" y="1444"/>
              <a:ext cx="777" cy="399"/>
            </a:xfrm>
            <a:custGeom>
              <a:avLst/>
              <a:gdLst>
                <a:gd name="T0" fmla="*/ 303 w 960"/>
                <a:gd name="T1" fmla="*/ 450 h 475"/>
                <a:gd name="T2" fmla="*/ 322 w 960"/>
                <a:gd name="T3" fmla="*/ 404 h 475"/>
                <a:gd name="T4" fmla="*/ 346 w 960"/>
                <a:gd name="T5" fmla="*/ 364 h 475"/>
                <a:gd name="T6" fmla="*/ 379 w 960"/>
                <a:gd name="T7" fmla="*/ 344 h 475"/>
                <a:gd name="T8" fmla="*/ 408 w 960"/>
                <a:gd name="T9" fmla="*/ 354 h 475"/>
                <a:gd name="T10" fmla="*/ 456 w 960"/>
                <a:gd name="T11" fmla="*/ 323 h 475"/>
                <a:gd name="T12" fmla="*/ 485 w 960"/>
                <a:gd name="T13" fmla="*/ 323 h 475"/>
                <a:gd name="T14" fmla="*/ 514 w 960"/>
                <a:gd name="T15" fmla="*/ 318 h 475"/>
                <a:gd name="T16" fmla="*/ 538 w 960"/>
                <a:gd name="T17" fmla="*/ 303 h 475"/>
                <a:gd name="T18" fmla="*/ 562 w 960"/>
                <a:gd name="T19" fmla="*/ 293 h 475"/>
                <a:gd name="T20" fmla="*/ 581 w 960"/>
                <a:gd name="T21" fmla="*/ 283 h 475"/>
                <a:gd name="T22" fmla="*/ 600 w 960"/>
                <a:gd name="T23" fmla="*/ 268 h 475"/>
                <a:gd name="T24" fmla="*/ 619 w 960"/>
                <a:gd name="T25" fmla="*/ 248 h 475"/>
                <a:gd name="T26" fmla="*/ 648 w 960"/>
                <a:gd name="T27" fmla="*/ 242 h 475"/>
                <a:gd name="T28" fmla="*/ 677 w 960"/>
                <a:gd name="T29" fmla="*/ 222 h 475"/>
                <a:gd name="T30" fmla="*/ 706 w 960"/>
                <a:gd name="T31" fmla="*/ 212 h 475"/>
                <a:gd name="T32" fmla="*/ 730 w 960"/>
                <a:gd name="T33" fmla="*/ 237 h 475"/>
                <a:gd name="T34" fmla="*/ 749 w 960"/>
                <a:gd name="T35" fmla="*/ 263 h 475"/>
                <a:gd name="T36" fmla="*/ 773 w 960"/>
                <a:gd name="T37" fmla="*/ 283 h 475"/>
                <a:gd name="T38" fmla="*/ 811 w 960"/>
                <a:gd name="T39" fmla="*/ 288 h 475"/>
                <a:gd name="T40" fmla="*/ 855 w 960"/>
                <a:gd name="T41" fmla="*/ 293 h 475"/>
                <a:gd name="T42" fmla="*/ 893 w 960"/>
                <a:gd name="T43" fmla="*/ 288 h 475"/>
                <a:gd name="T44" fmla="*/ 883 w 960"/>
                <a:gd name="T45" fmla="*/ 217 h 475"/>
                <a:gd name="T46" fmla="*/ 893 w 960"/>
                <a:gd name="T47" fmla="*/ 146 h 475"/>
                <a:gd name="T48" fmla="*/ 912 w 960"/>
                <a:gd name="T49" fmla="*/ 121 h 475"/>
                <a:gd name="T50" fmla="*/ 936 w 960"/>
                <a:gd name="T51" fmla="*/ 91 h 475"/>
                <a:gd name="T52" fmla="*/ 960 w 960"/>
                <a:gd name="T53" fmla="*/ 66 h 475"/>
                <a:gd name="T54" fmla="*/ 931 w 960"/>
                <a:gd name="T55" fmla="*/ 55 h 475"/>
                <a:gd name="T56" fmla="*/ 903 w 960"/>
                <a:gd name="T57" fmla="*/ 60 h 475"/>
                <a:gd name="T58" fmla="*/ 874 w 960"/>
                <a:gd name="T59" fmla="*/ 50 h 475"/>
                <a:gd name="T60" fmla="*/ 749 w 960"/>
                <a:gd name="T61" fmla="*/ 66 h 475"/>
                <a:gd name="T62" fmla="*/ 725 w 960"/>
                <a:gd name="T63" fmla="*/ 71 h 475"/>
                <a:gd name="T64" fmla="*/ 701 w 960"/>
                <a:gd name="T65" fmla="*/ 76 h 475"/>
                <a:gd name="T66" fmla="*/ 682 w 960"/>
                <a:gd name="T67" fmla="*/ 96 h 475"/>
                <a:gd name="T68" fmla="*/ 653 w 960"/>
                <a:gd name="T69" fmla="*/ 111 h 475"/>
                <a:gd name="T70" fmla="*/ 629 w 960"/>
                <a:gd name="T71" fmla="*/ 141 h 475"/>
                <a:gd name="T72" fmla="*/ 600 w 960"/>
                <a:gd name="T73" fmla="*/ 146 h 475"/>
                <a:gd name="T74" fmla="*/ 552 w 960"/>
                <a:gd name="T75" fmla="*/ 167 h 475"/>
                <a:gd name="T76" fmla="*/ 519 w 960"/>
                <a:gd name="T77" fmla="*/ 157 h 475"/>
                <a:gd name="T78" fmla="*/ 490 w 960"/>
                <a:gd name="T79" fmla="*/ 151 h 475"/>
                <a:gd name="T80" fmla="*/ 461 w 960"/>
                <a:gd name="T81" fmla="*/ 151 h 475"/>
                <a:gd name="T82" fmla="*/ 432 w 960"/>
                <a:gd name="T83" fmla="*/ 146 h 475"/>
                <a:gd name="T84" fmla="*/ 389 w 960"/>
                <a:gd name="T85" fmla="*/ 121 h 475"/>
                <a:gd name="T86" fmla="*/ 331 w 960"/>
                <a:gd name="T87" fmla="*/ 126 h 475"/>
                <a:gd name="T88" fmla="*/ 264 w 960"/>
                <a:gd name="T89" fmla="*/ 146 h 475"/>
                <a:gd name="T90" fmla="*/ 216 w 960"/>
                <a:gd name="T91" fmla="*/ 136 h 475"/>
                <a:gd name="T92" fmla="*/ 192 w 960"/>
                <a:gd name="T93" fmla="*/ 121 h 475"/>
                <a:gd name="T94" fmla="*/ 159 w 960"/>
                <a:gd name="T95" fmla="*/ 101 h 475"/>
                <a:gd name="T96" fmla="*/ 130 w 960"/>
                <a:gd name="T97" fmla="*/ 81 h 475"/>
                <a:gd name="T98" fmla="*/ 101 w 960"/>
                <a:gd name="T99" fmla="*/ 71 h 475"/>
                <a:gd name="T100" fmla="*/ 63 w 960"/>
                <a:gd name="T101" fmla="*/ 141 h 475"/>
                <a:gd name="T102" fmla="*/ 39 w 960"/>
                <a:gd name="T103" fmla="*/ 217 h 475"/>
                <a:gd name="T104" fmla="*/ 0 w 960"/>
                <a:gd name="T105" fmla="*/ 283 h 475"/>
                <a:gd name="T106" fmla="*/ 24 w 960"/>
                <a:gd name="T107" fmla="*/ 298 h 475"/>
                <a:gd name="T108" fmla="*/ 63 w 960"/>
                <a:gd name="T109" fmla="*/ 359 h 475"/>
                <a:gd name="T110" fmla="*/ 106 w 960"/>
                <a:gd name="T111" fmla="*/ 389 h 475"/>
                <a:gd name="T112" fmla="*/ 144 w 960"/>
                <a:gd name="T113" fmla="*/ 425 h 475"/>
                <a:gd name="T114" fmla="*/ 178 w 960"/>
                <a:gd name="T115" fmla="*/ 450 h 475"/>
                <a:gd name="T116" fmla="*/ 216 w 960"/>
                <a:gd name="T117" fmla="*/ 465 h 475"/>
                <a:gd name="T118" fmla="*/ 255 w 960"/>
                <a:gd name="T119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0" h="475">
                  <a:moveTo>
                    <a:pt x="279" y="475"/>
                  </a:moveTo>
                  <a:lnTo>
                    <a:pt x="283" y="475"/>
                  </a:lnTo>
                  <a:lnTo>
                    <a:pt x="293" y="465"/>
                  </a:lnTo>
                  <a:lnTo>
                    <a:pt x="298" y="460"/>
                  </a:lnTo>
                  <a:lnTo>
                    <a:pt x="303" y="450"/>
                  </a:lnTo>
                  <a:lnTo>
                    <a:pt x="307" y="440"/>
                  </a:lnTo>
                  <a:lnTo>
                    <a:pt x="307" y="435"/>
                  </a:lnTo>
                  <a:lnTo>
                    <a:pt x="312" y="425"/>
                  </a:lnTo>
                  <a:lnTo>
                    <a:pt x="317" y="414"/>
                  </a:lnTo>
                  <a:lnTo>
                    <a:pt x="322" y="404"/>
                  </a:lnTo>
                  <a:lnTo>
                    <a:pt x="327" y="399"/>
                  </a:lnTo>
                  <a:lnTo>
                    <a:pt x="331" y="389"/>
                  </a:lnTo>
                  <a:lnTo>
                    <a:pt x="336" y="379"/>
                  </a:lnTo>
                  <a:lnTo>
                    <a:pt x="341" y="374"/>
                  </a:lnTo>
                  <a:lnTo>
                    <a:pt x="346" y="364"/>
                  </a:lnTo>
                  <a:lnTo>
                    <a:pt x="351" y="359"/>
                  </a:lnTo>
                  <a:lnTo>
                    <a:pt x="360" y="349"/>
                  </a:lnTo>
                  <a:lnTo>
                    <a:pt x="365" y="344"/>
                  </a:lnTo>
                  <a:lnTo>
                    <a:pt x="370" y="344"/>
                  </a:lnTo>
                  <a:lnTo>
                    <a:pt x="379" y="344"/>
                  </a:lnTo>
                  <a:lnTo>
                    <a:pt x="384" y="344"/>
                  </a:lnTo>
                  <a:lnTo>
                    <a:pt x="394" y="349"/>
                  </a:lnTo>
                  <a:lnTo>
                    <a:pt x="399" y="349"/>
                  </a:lnTo>
                  <a:lnTo>
                    <a:pt x="403" y="349"/>
                  </a:lnTo>
                  <a:lnTo>
                    <a:pt x="408" y="354"/>
                  </a:lnTo>
                  <a:lnTo>
                    <a:pt x="418" y="359"/>
                  </a:lnTo>
                  <a:lnTo>
                    <a:pt x="437" y="323"/>
                  </a:lnTo>
                  <a:lnTo>
                    <a:pt x="442" y="323"/>
                  </a:lnTo>
                  <a:lnTo>
                    <a:pt x="451" y="323"/>
                  </a:lnTo>
                  <a:lnTo>
                    <a:pt x="456" y="323"/>
                  </a:lnTo>
                  <a:lnTo>
                    <a:pt x="461" y="323"/>
                  </a:lnTo>
                  <a:lnTo>
                    <a:pt x="466" y="323"/>
                  </a:lnTo>
                  <a:lnTo>
                    <a:pt x="475" y="323"/>
                  </a:lnTo>
                  <a:lnTo>
                    <a:pt x="480" y="323"/>
                  </a:lnTo>
                  <a:lnTo>
                    <a:pt x="485" y="323"/>
                  </a:lnTo>
                  <a:lnTo>
                    <a:pt x="490" y="323"/>
                  </a:lnTo>
                  <a:lnTo>
                    <a:pt x="499" y="323"/>
                  </a:lnTo>
                  <a:lnTo>
                    <a:pt x="504" y="323"/>
                  </a:lnTo>
                  <a:lnTo>
                    <a:pt x="509" y="318"/>
                  </a:lnTo>
                  <a:lnTo>
                    <a:pt x="514" y="318"/>
                  </a:lnTo>
                  <a:lnTo>
                    <a:pt x="519" y="313"/>
                  </a:lnTo>
                  <a:lnTo>
                    <a:pt x="523" y="308"/>
                  </a:lnTo>
                  <a:lnTo>
                    <a:pt x="528" y="303"/>
                  </a:lnTo>
                  <a:lnTo>
                    <a:pt x="533" y="303"/>
                  </a:lnTo>
                  <a:lnTo>
                    <a:pt x="538" y="303"/>
                  </a:lnTo>
                  <a:lnTo>
                    <a:pt x="543" y="303"/>
                  </a:lnTo>
                  <a:lnTo>
                    <a:pt x="547" y="298"/>
                  </a:lnTo>
                  <a:lnTo>
                    <a:pt x="552" y="298"/>
                  </a:lnTo>
                  <a:lnTo>
                    <a:pt x="557" y="298"/>
                  </a:lnTo>
                  <a:lnTo>
                    <a:pt x="562" y="293"/>
                  </a:lnTo>
                  <a:lnTo>
                    <a:pt x="567" y="293"/>
                  </a:lnTo>
                  <a:lnTo>
                    <a:pt x="567" y="288"/>
                  </a:lnTo>
                  <a:lnTo>
                    <a:pt x="571" y="288"/>
                  </a:lnTo>
                  <a:lnTo>
                    <a:pt x="576" y="283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1" y="278"/>
                  </a:lnTo>
                  <a:lnTo>
                    <a:pt x="595" y="278"/>
                  </a:lnTo>
                  <a:lnTo>
                    <a:pt x="595" y="273"/>
                  </a:lnTo>
                  <a:lnTo>
                    <a:pt x="600" y="268"/>
                  </a:lnTo>
                  <a:lnTo>
                    <a:pt x="600" y="263"/>
                  </a:lnTo>
                  <a:lnTo>
                    <a:pt x="600" y="258"/>
                  </a:lnTo>
                  <a:lnTo>
                    <a:pt x="605" y="253"/>
                  </a:lnTo>
                  <a:lnTo>
                    <a:pt x="610" y="248"/>
                  </a:lnTo>
                  <a:lnTo>
                    <a:pt x="619" y="248"/>
                  </a:lnTo>
                  <a:lnTo>
                    <a:pt x="624" y="248"/>
                  </a:lnTo>
                  <a:lnTo>
                    <a:pt x="634" y="248"/>
                  </a:lnTo>
                  <a:lnTo>
                    <a:pt x="639" y="248"/>
                  </a:lnTo>
                  <a:lnTo>
                    <a:pt x="643" y="242"/>
                  </a:lnTo>
                  <a:lnTo>
                    <a:pt x="648" y="242"/>
                  </a:lnTo>
                  <a:lnTo>
                    <a:pt x="653" y="237"/>
                  </a:lnTo>
                  <a:lnTo>
                    <a:pt x="658" y="232"/>
                  </a:lnTo>
                  <a:lnTo>
                    <a:pt x="663" y="232"/>
                  </a:lnTo>
                  <a:lnTo>
                    <a:pt x="672" y="227"/>
                  </a:lnTo>
                  <a:lnTo>
                    <a:pt x="677" y="222"/>
                  </a:lnTo>
                  <a:lnTo>
                    <a:pt x="682" y="217"/>
                  </a:lnTo>
                  <a:lnTo>
                    <a:pt x="687" y="217"/>
                  </a:lnTo>
                  <a:lnTo>
                    <a:pt x="691" y="212"/>
                  </a:lnTo>
                  <a:lnTo>
                    <a:pt x="696" y="212"/>
                  </a:lnTo>
                  <a:lnTo>
                    <a:pt x="706" y="212"/>
                  </a:lnTo>
                  <a:lnTo>
                    <a:pt x="711" y="212"/>
                  </a:lnTo>
                  <a:lnTo>
                    <a:pt x="715" y="222"/>
                  </a:lnTo>
                  <a:lnTo>
                    <a:pt x="720" y="227"/>
                  </a:lnTo>
                  <a:lnTo>
                    <a:pt x="725" y="232"/>
                  </a:lnTo>
                  <a:lnTo>
                    <a:pt x="730" y="237"/>
                  </a:lnTo>
                  <a:lnTo>
                    <a:pt x="735" y="242"/>
                  </a:lnTo>
                  <a:lnTo>
                    <a:pt x="739" y="248"/>
                  </a:lnTo>
                  <a:lnTo>
                    <a:pt x="744" y="253"/>
                  </a:lnTo>
                  <a:lnTo>
                    <a:pt x="744" y="258"/>
                  </a:lnTo>
                  <a:lnTo>
                    <a:pt x="749" y="263"/>
                  </a:lnTo>
                  <a:lnTo>
                    <a:pt x="754" y="268"/>
                  </a:lnTo>
                  <a:lnTo>
                    <a:pt x="759" y="273"/>
                  </a:lnTo>
                  <a:lnTo>
                    <a:pt x="763" y="273"/>
                  </a:lnTo>
                  <a:lnTo>
                    <a:pt x="768" y="278"/>
                  </a:lnTo>
                  <a:lnTo>
                    <a:pt x="773" y="283"/>
                  </a:lnTo>
                  <a:lnTo>
                    <a:pt x="778" y="283"/>
                  </a:lnTo>
                  <a:lnTo>
                    <a:pt x="787" y="283"/>
                  </a:lnTo>
                  <a:lnTo>
                    <a:pt x="797" y="283"/>
                  </a:lnTo>
                  <a:lnTo>
                    <a:pt x="802" y="288"/>
                  </a:lnTo>
                  <a:lnTo>
                    <a:pt x="811" y="288"/>
                  </a:lnTo>
                  <a:lnTo>
                    <a:pt x="821" y="288"/>
                  </a:lnTo>
                  <a:lnTo>
                    <a:pt x="831" y="293"/>
                  </a:lnTo>
                  <a:lnTo>
                    <a:pt x="835" y="293"/>
                  </a:lnTo>
                  <a:lnTo>
                    <a:pt x="845" y="293"/>
                  </a:lnTo>
                  <a:lnTo>
                    <a:pt x="855" y="293"/>
                  </a:lnTo>
                  <a:lnTo>
                    <a:pt x="859" y="293"/>
                  </a:lnTo>
                  <a:lnTo>
                    <a:pt x="869" y="293"/>
                  </a:lnTo>
                  <a:lnTo>
                    <a:pt x="879" y="293"/>
                  </a:lnTo>
                  <a:lnTo>
                    <a:pt x="888" y="293"/>
                  </a:lnTo>
                  <a:lnTo>
                    <a:pt x="893" y="288"/>
                  </a:lnTo>
                  <a:lnTo>
                    <a:pt x="903" y="283"/>
                  </a:lnTo>
                  <a:lnTo>
                    <a:pt x="898" y="268"/>
                  </a:lnTo>
                  <a:lnTo>
                    <a:pt x="893" y="253"/>
                  </a:lnTo>
                  <a:lnTo>
                    <a:pt x="888" y="237"/>
                  </a:lnTo>
                  <a:lnTo>
                    <a:pt x="883" y="217"/>
                  </a:lnTo>
                  <a:lnTo>
                    <a:pt x="883" y="202"/>
                  </a:lnTo>
                  <a:lnTo>
                    <a:pt x="879" y="187"/>
                  </a:lnTo>
                  <a:lnTo>
                    <a:pt x="883" y="167"/>
                  </a:lnTo>
                  <a:lnTo>
                    <a:pt x="888" y="151"/>
                  </a:lnTo>
                  <a:lnTo>
                    <a:pt x="893" y="146"/>
                  </a:lnTo>
                  <a:lnTo>
                    <a:pt x="898" y="141"/>
                  </a:lnTo>
                  <a:lnTo>
                    <a:pt x="903" y="136"/>
                  </a:lnTo>
                  <a:lnTo>
                    <a:pt x="907" y="131"/>
                  </a:lnTo>
                  <a:lnTo>
                    <a:pt x="912" y="126"/>
                  </a:lnTo>
                  <a:lnTo>
                    <a:pt x="912" y="121"/>
                  </a:lnTo>
                  <a:lnTo>
                    <a:pt x="917" y="111"/>
                  </a:lnTo>
                  <a:lnTo>
                    <a:pt x="927" y="106"/>
                  </a:lnTo>
                  <a:lnTo>
                    <a:pt x="927" y="101"/>
                  </a:lnTo>
                  <a:lnTo>
                    <a:pt x="936" y="96"/>
                  </a:lnTo>
                  <a:lnTo>
                    <a:pt x="936" y="91"/>
                  </a:lnTo>
                  <a:lnTo>
                    <a:pt x="941" y="86"/>
                  </a:lnTo>
                  <a:lnTo>
                    <a:pt x="946" y="81"/>
                  </a:lnTo>
                  <a:lnTo>
                    <a:pt x="951" y="76"/>
                  </a:lnTo>
                  <a:lnTo>
                    <a:pt x="955" y="71"/>
                  </a:lnTo>
                  <a:lnTo>
                    <a:pt x="960" y="66"/>
                  </a:lnTo>
                  <a:lnTo>
                    <a:pt x="955" y="60"/>
                  </a:lnTo>
                  <a:lnTo>
                    <a:pt x="951" y="60"/>
                  </a:lnTo>
                  <a:lnTo>
                    <a:pt x="946" y="60"/>
                  </a:lnTo>
                  <a:lnTo>
                    <a:pt x="936" y="55"/>
                  </a:lnTo>
                  <a:lnTo>
                    <a:pt x="931" y="55"/>
                  </a:lnTo>
                  <a:lnTo>
                    <a:pt x="927" y="55"/>
                  </a:lnTo>
                  <a:lnTo>
                    <a:pt x="917" y="55"/>
                  </a:lnTo>
                  <a:lnTo>
                    <a:pt x="912" y="55"/>
                  </a:lnTo>
                  <a:lnTo>
                    <a:pt x="907" y="60"/>
                  </a:lnTo>
                  <a:lnTo>
                    <a:pt x="903" y="60"/>
                  </a:lnTo>
                  <a:lnTo>
                    <a:pt x="893" y="60"/>
                  </a:lnTo>
                  <a:lnTo>
                    <a:pt x="888" y="55"/>
                  </a:lnTo>
                  <a:lnTo>
                    <a:pt x="883" y="55"/>
                  </a:lnTo>
                  <a:lnTo>
                    <a:pt x="879" y="55"/>
                  </a:lnTo>
                  <a:lnTo>
                    <a:pt x="874" y="50"/>
                  </a:lnTo>
                  <a:lnTo>
                    <a:pt x="864" y="50"/>
                  </a:lnTo>
                  <a:lnTo>
                    <a:pt x="835" y="0"/>
                  </a:lnTo>
                  <a:lnTo>
                    <a:pt x="783" y="20"/>
                  </a:lnTo>
                  <a:lnTo>
                    <a:pt x="754" y="66"/>
                  </a:lnTo>
                  <a:lnTo>
                    <a:pt x="749" y="66"/>
                  </a:lnTo>
                  <a:lnTo>
                    <a:pt x="744" y="66"/>
                  </a:lnTo>
                  <a:lnTo>
                    <a:pt x="739" y="71"/>
                  </a:lnTo>
                  <a:lnTo>
                    <a:pt x="735" y="71"/>
                  </a:lnTo>
                  <a:lnTo>
                    <a:pt x="730" y="71"/>
                  </a:lnTo>
                  <a:lnTo>
                    <a:pt x="725" y="71"/>
                  </a:lnTo>
                  <a:lnTo>
                    <a:pt x="720" y="71"/>
                  </a:lnTo>
                  <a:lnTo>
                    <a:pt x="715" y="71"/>
                  </a:lnTo>
                  <a:lnTo>
                    <a:pt x="711" y="76"/>
                  </a:lnTo>
                  <a:lnTo>
                    <a:pt x="706" y="76"/>
                  </a:lnTo>
                  <a:lnTo>
                    <a:pt x="701" y="76"/>
                  </a:lnTo>
                  <a:lnTo>
                    <a:pt x="701" y="81"/>
                  </a:lnTo>
                  <a:lnTo>
                    <a:pt x="696" y="81"/>
                  </a:lnTo>
                  <a:lnTo>
                    <a:pt x="691" y="86"/>
                  </a:lnTo>
                  <a:lnTo>
                    <a:pt x="687" y="91"/>
                  </a:lnTo>
                  <a:lnTo>
                    <a:pt x="682" y="96"/>
                  </a:lnTo>
                  <a:lnTo>
                    <a:pt x="677" y="101"/>
                  </a:lnTo>
                  <a:lnTo>
                    <a:pt x="672" y="106"/>
                  </a:lnTo>
                  <a:lnTo>
                    <a:pt x="667" y="111"/>
                  </a:lnTo>
                  <a:lnTo>
                    <a:pt x="658" y="111"/>
                  </a:lnTo>
                  <a:lnTo>
                    <a:pt x="653" y="111"/>
                  </a:lnTo>
                  <a:lnTo>
                    <a:pt x="648" y="121"/>
                  </a:lnTo>
                  <a:lnTo>
                    <a:pt x="643" y="121"/>
                  </a:lnTo>
                  <a:lnTo>
                    <a:pt x="639" y="126"/>
                  </a:lnTo>
                  <a:lnTo>
                    <a:pt x="634" y="136"/>
                  </a:lnTo>
                  <a:lnTo>
                    <a:pt x="629" y="141"/>
                  </a:lnTo>
                  <a:lnTo>
                    <a:pt x="624" y="146"/>
                  </a:lnTo>
                  <a:lnTo>
                    <a:pt x="615" y="146"/>
                  </a:lnTo>
                  <a:lnTo>
                    <a:pt x="610" y="146"/>
                  </a:lnTo>
                  <a:lnTo>
                    <a:pt x="605" y="146"/>
                  </a:lnTo>
                  <a:lnTo>
                    <a:pt x="600" y="146"/>
                  </a:lnTo>
                  <a:lnTo>
                    <a:pt x="595" y="146"/>
                  </a:lnTo>
                  <a:lnTo>
                    <a:pt x="576" y="167"/>
                  </a:lnTo>
                  <a:lnTo>
                    <a:pt x="567" y="167"/>
                  </a:lnTo>
                  <a:lnTo>
                    <a:pt x="562" y="167"/>
                  </a:lnTo>
                  <a:lnTo>
                    <a:pt x="552" y="167"/>
                  </a:lnTo>
                  <a:lnTo>
                    <a:pt x="547" y="162"/>
                  </a:lnTo>
                  <a:lnTo>
                    <a:pt x="538" y="162"/>
                  </a:lnTo>
                  <a:lnTo>
                    <a:pt x="533" y="162"/>
                  </a:lnTo>
                  <a:lnTo>
                    <a:pt x="523" y="162"/>
                  </a:lnTo>
                  <a:lnTo>
                    <a:pt x="519" y="157"/>
                  </a:lnTo>
                  <a:lnTo>
                    <a:pt x="514" y="151"/>
                  </a:lnTo>
                  <a:lnTo>
                    <a:pt x="509" y="151"/>
                  </a:lnTo>
                  <a:lnTo>
                    <a:pt x="504" y="151"/>
                  </a:lnTo>
                  <a:lnTo>
                    <a:pt x="499" y="151"/>
                  </a:lnTo>
                  <a:lnTo>
                    <a:pt x="490" y="151"/>
                  </a:lnTo>
                  <a:lnTo>
                    <a:pt x="485" y="151"/>
                  </a:lnTo>
                  <a:lnTo>
                    <a:pt x="480" y="151"/>
                  </a:lnTo>
                  <a:lnTo>
                    <a:pt x="475" y="151"/>
                  </a:lnTo>
                  <a:lnTo>
                    <a:pt x="466" y="151"/>
                  </a:lnTo>
                  <a:lnTo>
                    <a:pt x="461" y="151"/>
                  </a:lnTo>
                  <a:lnTo>
                    <a:pt x="456" y="146"/>
                  </a:lnTo>
                  <a:lnTo>
                    <a:pt x="451" y="146"/>
                  </a:lnTo>
                  <a:lnTo>
                    <a:pt x="442" y="146"/>
                  </a:lnTo>
                  <a:lnTo>
                    <a:pt x="437" y="146"/>
                  </a:lnTo>
                  <a:lnTo>
                    <a:pt x="432" y="146"/>
                  </a:lnTo>
                  <a:lnTo>
                    <a:pt x="427" y="146"/>
                  </a:lnTo>
                  <a:lnTo>
                    <a:pt x="418" y="146"/>
                  </a:lnTo>
                  <a:lnTo>
                    <a:pt x="408" y="136"/>
                  </a:lnTo>
                  <a:lnTo>
                    <a:pt x="399" y="126"/>
                  </a:lnTo>
                  <a:lnTo>
                    <a:pt x="389" y="121"/>
                  </a:lnTo>
                  <a:lnTo>
                    <a:pt x="379" y="116"/>
                  </a:lnTo>
                  <a:lnTo>
                    <a:pt x="365" y="116"/>
                  </a:lnTo>
                  <a:lnTo>
                    <a:pt x="355" y="116"/>
                  </a:lnTo>
                  <a:lnTo>
                    <a:pt x="341" y="121"/>
                  </a:lnTo>
                  <a:lnTo>
                    <a:pt x="331" y="126"/>
                  </a:lnTo>
                  <a:lnTo>
                    <a:pt x="317" y="126"/>
                  </a:lnTo>
                  <a:lnTo>
                    <a:pt x="303" y="131"/>
                  </a:lnTo>
                  <a:lnTo>
                    <a:pt x="293" y="136"/>
                  </a:lnTo>
                  <a:lnTo>
                    <a:pt x="279" y="141"/>
                  </a:lnTo>
                  <a:lnTo>
                    <a:pt x="264" y="146"/>
                  </a:lnTo>
                  <a:lnTo>
                    <a:pt x="250" y="146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21" y="136"/>
                  </a:lnTo>
                  <a:lnTo>
                    <a:pt x="216" y="136"/>
                  </a:lnTo>
                  <a:lnTo>
                    <a:pt x="211" y="136"/>
                  </a:lnTo>
                  <a:lnTo>
                    <a:pt x="211" y="131"/>
                  </a:lnTo>
                  <a:lnTo>
                    <a:pt x="207" y="131"/>
                  </a:lnTo>
                  <a:lnTo>
                    <a:pt x="197" y="126"/>
                  </a:lnTo>
                  <a:lnTo>
                    <a:pt x="192" y="121"/>
                  </a:lnTo>
                  <a:lnTo>
                    <a:pt x="187" y="121"/>
                  </a:lnTo>
                  <a:lnTo>
                    <a:pt x="178" y="116"/>
                  </a:lnTo>
                  <a:lnTo>
                    <a:pt x="173" y="111"/>
                  </a:lnTo>
                  <a:lnTo>
                    <a:pt x="168" y="106"/>
                  </a:lnTo>
                  <a:lnTo>
                    <a:pt x="159" y="101"/>
                  </a:lnTo>
                  <a:lnTo>
                    <a:pt x="154" y="101"/>
                  </a:lnTo>
                  <a:lnTo>
                    <a:pt x="149" y="96"/>
                  </a:lnTo>
                  <a:lnTo>
                    <a:pt x="139" y="91"/>
                  </a:lnTo>
                  <a:lnTo>
                    <a:pt x="135" y="86"/>
                  </a:lnTo>
                  <a:lnTo>
                    <a:pt x="130" y="81"/>
                  </a:lnTo>
                  <a:lnTo>
                    <a:pt x="125" y="76"/>
                  </a:lnTo>
                  <a:lnTo>
                    <a:pt x="115" y="71"/>
                  </a:lnTo>
                  <a:lnTo>
                    <a:pt x="111" y="66"/>
                  </a:lnTo>
                  <a:lnTo>
                    <a:pt x="106" y="60"/>
                  </a:lnTo>
                  <a:lnTo>
                    <a:pt x="101" y="71"/>
                  </a:lnTo>
                  <a:lnTo>
                    <a:pt x="91" y="86"/>
                  </a:lnTo>
                  <a:lnTo>
                    <a:pt x="82" y="96"/>
                  </a:lnTo>
                  <a:lnTo>
                    <a:pt x="77" y="111"/>
                  </a:lnTo>
                  <a:lnTo>
                    <a:pt x="72" y="126"/>
                  </a:lnTo>
                  <a:lnTo>
                    <a:pt x="63" y="141"/>
                  </a:lnTo>
                  <a:lnTo>
                    <a:pt x="58" y="157"/>
                  </a:lnTo>
                  <a:lnTo>
                    <a:pt x="53" y="172"/>
                  </a:lnTo>
                  <a:lnTo>
                    <a:pt x="48" y="187"/>
                  </a:lnTo>
                  <a:lnTo>
                    <a:pt x="43" y="202"/>
                  </a:lnTo>
                  <a:lnTo>
                    <a:pt x="39" y="217"/>
                  </a:lnTo>
                  <a:lnTo>
                    <a:pt x="29" y="232"/>
                  </a:lnTo>
                  <a:lnTo>
                    <a:pt x="24" y="242"/>
                  </a:lnTo>
                  <a:lnTo>
                    <a:pt x="15" y="258"/>
                  </a:lnTo>
                  <a:lnTo>
                    <a:pt x="10" y="273"/>
                  </a:lnTo>
                  <a:lnTo>
                    <a:pt x="0" y="283"/>
                  </a:lnTo>
                  <a:lnTo>
                    <a:pt x="5" y="283"/>
                  </a:lnTo>
                  <a:lnTo>
                    <a:pt x="10" y="288"/>
                  </a:lnTo>
                  <a:lnTo>
                    <a:pt x="15" y="288"/>
                  </a:lnTo>
                  <a:lnTo>
                    <a:pt x="19" y="293"/>
                  </a:lnTo>
                  <a:lnTo>
                    <a:pt x="24" y="298"/>
                  </a:lnTo>
                  <a:lnTo>
                    <a:pt x="29" y="334"/>
                  </a:lnTo>
                  <a:lnTo>
                    <a:pt x="39" y="344"/>
                  </a:lnTo>
                  <a:lnTo>
                    <a:pt x="43" y="349"/>
                  </a:lnTo>
                  <a:lnTo>
                    <a:pt x="53" y="354"/>
                  </a:lnTo>
                  <a:lnTo>
                    <a:pt x="63" y="359"/>
                  </a:lnTo>
                  <a:lnTo>
                    <a:pt x="72" y="364"/>
                  </a:lnTo>
                  <a:lnTo>
                    <a:pt x="77" y="369"/>
                  </a:lnTo>
                  <a:lnTo>
                    <a:pt x="87" y="379"/>
                  </a:lnTo>
                  <a:lnTo>
                    <a:pt x="96" y="384"/>
                  </a:lnTo>
                  <a:lnTo>
                    <a:pt x="106" y="389"/>
                  </a:lnTo>
                  <a:lnTo>
                    <a:pt x="111" y="394"/>
                  </a:lnTo>
                  <a:lnTo>
                    <a:pt x="120" y="399"/>
                  </a:lnTo>
                  <a:lnTo>
                    <a:pt x="130" y="409"/>
                  </a:lnTo>
                  <a:lnTo>
                    <a:pt x="135" y="414"/>
                  </a:lnTo>
                  <a:lnTo>
                    <a:pt x="144" y="425"/>
                  </a:lnTo>
                  <a:lnTo>
                    <a:pt x="149" y="430"/>
                  </a:lnTo>
                  <a:lnTo>
                    <a:pt x="159" y="440"/>
                  </a:lnTo>
                  <a:lnTo>
                    <a:pt x="163" y="445"/>
                  </a:lnTo>
                  <a:lnTo>
                    <a:pt x="173" y="445"/>
                  </a:lnTo>
                  <a:lnTo>
                    <a:pt x="178" y="450"/>
                  </a:lnTo>
                  <a:lnTo>
                    <a:pt x="187" y="450"/>
                  </a:lnTo>
                  <a:lnTo>
                    <a:pt x="192" y="455"/>
                  </a:lnTo>
                  <a:lnTo>
                    <a:pt x="202" y="460"/>
                  </a:lnTo>
                  <a:lnTo>
                    <a:pt x="207" y="460"/>
                  </a:lnTo>
                  <a:lnTo>
                    <a:pt x="216" y="465"/>
                  </a:lnTo>
                  <a:lnTo>
                    <a:pt x="226" y="465"/>
                  </a:lnTo>
                  <a:lnTo>
                    <a:pt x="231" y="470"/>
                  </a:lnTo>
                  <a:lnTo>
                    <a:pt x="240" y="470"/>
                  </a:lnTo>
                  <a:lnTo>
                    <a:pt x="245" y="470"/>
                  </a:lnTo>
                  <a:lnTo>
                    <a:pt x="255" y="475"/>
                  </a:lnTo>
                  <a:lnTo>
                    <a:pt x="264" y="475"/>
                  </a:lnTo>
                  <a:lnTo>
                    <a:pt x="269" y="475"/>
                  </a:lnTo>
                  <a:lnTo>
                    <a:pt x="279" y="4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4" name="Freeform 147"/>
            <p:cNvSpPr>
              <a:spLocks/>
            </p:cNvSpPr>
            <p:nvPr/>
          </p:nvSpPr>
          <p:spPr bwMode="auto">
            <a:xfrm>
              <a:off x="2480" y="1202"/>
              <a:ext cx="529" cy="363"/>
            </a:xfrm>
            <a:custGeom>
              <a:avLst/>
              <a:gdLst>
                <a:gd name="T0" fmla="*/ 461 w 653"/>
                <a:gd name="T1" fmla="*/ 424 h 434"/>
                <a:gd name="T2" fmla="*/ 490 w 653"/>
                <a:gd name="T3" fmla="*/ 414 h 434"/>
                <a:gd name="T4" fmla="*/ 509 w 653"/>
                <a:gd name="T5" fmla="*/ 399 h 434"/>
                <a:gd name="T6" fmla="*/ 533 w 653"/>
                <a:gd name="T7" fmla="*/ 379 h 434"/>
                <a:gd name="T8" fmla="*/ 552 w 653"/>
                <a:gd name="T9" fmla="*/ 369 h 434"/>
                <a:gd name="T10" fmla="*/ 571 w 653"/>
                <a:gd name="T11" fmla="*/ 354 h 434"/>
                <a:gd name="T12" fmla="*/ 590 w 653"/>
                <a:gd name="T13" fmla="*/ 343 h 434"/>
                <a:gd name="T14" fmla="*/ 614 w 653"/>
                <a:gd name="T15" fmla="*/ 338 h 434"/>
                <a:gd name="T16" fmla="*/ 638 w 653"/>
                <a:gd name="T17" fmla="*/ 308 h 434"/>
                <a:gd name="T18" fmla="*/ 648 w 653"/>
                <a:gd name="T19" fmla="*/ 257 h 434"/>
                <a:gd name="T20" fmla="*/ 643 w 653"/>
                <a:gd name="T21" fmla="*/ 232 h 434"/>
                <a:gd name="T22" fmla="*/ 629 w 653"/>
                <a:gd name="T23" fmla="*/ 207 h 434"/>
                <a:gd name="T24" fmla="*/ 610 w 653"/>
                <a:gd name="T25" fmla="*/ 192 h 434"/>
                <a:gd name="T26" fmla="*/ 590 w 653"/>
                <a:gd name="T27" fmla="*/ 172 h 434"/>
                <a:gd name="T28" fmla="*/ 547 w 653"/>
                <a:gd name="T29" fmla="*/ 161 h 434"/>
                <a:gd name="T30" fmla="*/ 504 w 653"/>
                <a:gd name="T31" fmla="*/ 146 h 434"/>
                <a:gd name="T32" fmla="*/ 466 w 653"/>
                <a:gd name="T33" fmla="*/ 131 h 434"/>
                <a:gd name="T34" fmla="*/ 432 w 653"/>
                <a:gd name="T35" fmla="*/ 106 h 434"/>
                <a:gd name="T36" fmla="*/ 394 w 653"/>
                <a:gd name="T37" fmla="*/ 81 h 434"/>
                <a:gd name="T38" fmla="*/ 360 w 653"/>
                <a:gd name="T39" fmla="*/ 55 h 434"/>
                <a:gd name="T40" fmla="*/ 322 w 653"/>
                <a:gd name="T41" fmla="*/ 35 h 434"/>
                <a:gd name="T42" fmla="*/ 283 w 653"/>
                <a:gd name="T43" fmla="*/ 20 h 434"/>
                <a:gd name="T44" fmla="*/ 264 w 653"/>
                <a:gd name="T45" fmla="*/ 10 h 434"/>
                <a:gd name="T46" fmla="*/ 250 w 653"/>
                <a:gd name="T47" fmla="*/ 0 h 434"/>
                <a:gd name="T48" fmla="*/ 235 w 653"/>
                <a:gd name="T49" fmla="*/ 10 h 434"/>
                <a:gd name="T50" fmla="*/ 221 w 653"/>
                <a:gd name="T51" fmla="*/ 35 h 434"/>
                <a:gd name="T52" fmla="*/ 206 w 653"/>
                <a:gd name="T53" fmla="*/ 65 h 434"/>
                <a:gd name="T54" fmla="*/ 182 w 653"/>
                <a:gd name="T55" fmla="*/ 91 h 434"/>
                <a:gd name="T56" fmla="*/ 158 w 653"/>
                <a:gd name="T57" fmla="*/ 96 h 434"/>
                <a:gd name="T58" fmla="*/ 134 w 653"/>
                <a:gd name="T59" fmla="*/ 116 h 434"/>
                <a:gd name="T60" fmla="*/ 110 w 653"/>
                <a:gd name="T61" fmla="*/ 146 h 434"/>
                <a:gd name="T62" fmla="*/ 77 w 653"/>
                <a:gd name="T63" fmla="*/ 177 h 434"/>
                <a:gd name="T64" fmla="*/ 53 w 653"/>
                <a:gd name="T65" fmla="*/ 217 h 434"/>
                <a:gd name="T66" fmla="*/ 34 w 653"/>
                <a:gd name="T67" fmla="*/ 257 h 434"/>
                <a:gd name="T68" fmla="*/ 14 w 653"/>
                <a:gd name="T69" fmla="*/ 298 h 434"/>
                <a:gd name="T70" fmla="*/ 10 w 653"/>
                <a:gd name="T71" fmla="*/ 338 h 434"/>
                <a:gd name="T72" fmla="*/ 43 w 653"/>
                <a:gd name="T73" fmla="*/ 369 h 434"/>
                <a:gd name="T74" fmla="*/ 77 w 653"/>
                <a:gd name="T75" fmla="*/ 394 h 434"/>
                <a:gd name="T76" fmla="*/ 115 w 653"/>
                <a:gd name="T77" fmla="*/ 409 h 434"/>
                <a:gd name="T78" fmla="*/ 154 w 653"/>
                <a:gd name="T79" fmla="*/ 414 h 434"/>
                <a:gd name="T80" fmla="*/ 182 w 653"/>
                <a:gd name="T81" fmla="*/ 399 h 434"/>
                <a:gd name="T82" fmla="*/ 211 w 653"/>
                <a:gd name="T83" fmla="*/ 389 h 434"/>
                <a:gd name="T84" fmla="*/ 240 w 653"/>
                <a:gd name="T85" fmla="*/ 379 h 434"/>
                <a:gd name="T86" fmla="*/ 269 w 653"/>
                <a:gd name="T87" fmla="*/ 389 h 434"/>
                <a:gd name="T88" fmla="*/ 288 w 653"/>
                <a:gd name="T89" fmla="*/ 404 h 434"/>
                <a:gd name="T90" fmla="*/ 312 w 653"/>
                <a:gd name="T91" fmla="*/ 414 h 434"/>
                <a:gd name="T92" fmla="*/ 336 w 653"/>
                <a:gd name="T93" fmla="*/ 414 h 434"/>
                <a:gd name="T94" fmla="*/ 360 w 653"/>
                <a:gd name="T95" fmla="*/ 419 h 434"/>
                <a:gd name="T96" fmla="*/ 384 w 653"/>
                <a:gd name="T97" fmla="*/ 419 h 434"/>
                <a:gd name="T98" fmla="*/ 403 w 653"/>
                <a:gd name="T99" fmla="*/ 419 h 434"/>
                <a:gd name="T100" fmla="*/ 418 w 653"/>
                <a:gd name="T101" fmla="*/ 42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3" h="434">
                  <a:moveTo>
                    <a:pt x="446" y="434"/>
                  </a:moveTo>
                  <a:lnTo>
                    <a:pt x="451" y="429"/>
                  </a:lnTo>
                  <a:lnTo>
                    <a:pt x="456" y="429"/>
                  </a:lnTo>
                  <a:lnTo>
                    <a:pt x="461" y="424"/>
                  </a:lnTo>
                  <a:lnTo>
                    <a:pt x="470" y="419"/>
                  </a:lnTo>
                  <a:lnTo>
                    <a:pt x="475" y="414"/>
                  </a:lnTo>
                  <a:lnTo>
                    <a:pt x="480" y="414"/>
                  </a:lnTo>
                  <a:lnTo>
                    <a:pt x="490" y="414"/>
                  </a:lnTo>
                  <a:lnTo>
                    <a:pt x="494" y="414"/>
                  </a:lnTo>
                  <a:lnTo>
                    <a:pt x="499" y="409"/>
                  </a:lnTo>
                  <a:lnTo>
                    <a:pt x="504" y="404"/>
                  </a:lnTo>
                  <a:lnTo>
                    <a:pt x="509" y="399"/>
                  </a:lnTo>
                  <a:lnTo>
                    <a:pt x="514" y="394"/>
                  </a:lnTo>
                  <a:lnTo>
                    <a:pt x="523" y="389"/>
                  </a:lnTo>
                  <a:lnTo>
                    <a:pt x="528" y="384"/>
                  </a:lnTo>
                  <a:lnTo>
                    <a:pt x="533" y="379"/>
                  </a:lnTo>
                  <a:lnTo>
                    <a:pt x="542" y="379"/>
                  </a:lnTo>
                  <a:lnTo>
                    <a:pt x="547" y="379"/>
                  </a:lnTo>
                  <a:lnTo>
                    <a:pt x="547" y="374"/>
                  </a:lnTo>
                  <a:lnTo>
                    <a:pt x="552" y="369"/>
                  </a:lnTo>
                  <a:lnTo>
                    <a:pt x="557" y="364"/>
                  </a:lnTo>
                  <a:lnTo>
                    <a:pt x="562" y="359"/>
                  </a:lnTo>
                  <a:lnTo>
                    <a:pt x="566" y="354"/>
                  </a:lnTo>
                  <a:lnTo>
                    <a:pt x="571" y="354"/>
                  </a:lnTo>
                  <a:lnTo>
                    <a:pt x="576" y="348"/>
                  </a:lnTo>
                  <a:lnTo>
                    <a:pt x="581" y="348"/>
                  </a:lnTo>
                  <a:lnTo>
                    <a:pt x="586" y="343"/>
                  </a:lnTo>
                  <a:lnTo>
                    <a:pt x="590" y="343"/>
                  </a:lnTo>
                  <a:lnTo>
                    <a:pt x="595" y="338"/>
                  </a:lnTo>
                  <a:lnTo>
                    <a:pt x="600" y="338"/>
                  </a:lnTo>
                  <a:lnTo>
                    <a:pt x="605" y="338"/>
                  </a:lnTo>
                  <a:lnTo>
                    <a:pt x="614" y="338"/>
                  </a:lnTo>
                  <a:lnTo>
                    <a:pt x="619" y="338"/>
                  </a:lnTo>
                  <a:lnTo>
                    <a:pt x="624" y="328"/>
                  </a:lnTo>
                  <a:lnTo>
                    <a:pt x="629" y="318"/>
                  </a:lnTo>
                  <a:lnTo>
                    <a:pt x="638" y="308"/>
                  </a:lnTo>
                  <a:lnTo>
                    <a:pt x="638" y="298"/>
                  </a:lnTo>
                  <a:lnTo>
                    <a:pt x="643" y="283"/>
                  </a:lnTo>
                  <a:lnTo>
                    <a:pt x="648" y="273"/>
                  </a:lnTo>
                  <a:lnTo>
                    <a:pt x="648" y="257"/>
                  </a:lnTo>
                  <a:lnTo>
                    <a:pt x="653" y="247"/>
                  </a:lnTo>
                  <a:lnTo>
                    <a:pt x="648" y="242"/>
                  </a:lnTo>
                  <a:lnTo>
                    <a:pt x="648" y="237"/>
                  </a:lnTo>
                  <a:lnTo>
                    <a:pt x="643" y="232"/>
                  </a:lnTo>
                  <a:lnTo>
                    <a:pt x="638" y="227"/>
                  </a:lnTo>
                  <a:lnTo>
                    <a:pt x="634" y="222"/>
                  </a:lnTo>
                  <a:lnTo>
                    <a:pt x="629" y="212"/>
                  </a:lnTo>
                  <a:lnTo>
                    <a:pt x="629" y="207"/>
                  </a:lnTo>
                  <a:lnTo>
                    <a:pt x="624" y="202"/>
                  </a:lnTo>
                  <a:lnTo>
                    <a:pt x="619" y="197"/>
                  </a:lnTo>
                  <a:lnTo>
                    <a:pt x="614" y="192"/>
                  </a:lnTo>
                  <a:lnTo>
                    <a:pt x="610" y="192"/>
                  </a:lnTo>
                  <a:lnTo>
                    <a:pt x="605" y="182"/>
                  </a:lnTo>
                  <a:lnTo>
                    <a:pt x="600" y="177"/>
                  </a:lnTo>
                  <a:lnTo>
                    <a:pt x="595" y="177"/>
                  </a:lnTo>
                  <a:lnTo>
                    <a:pt x="590" y="172"/>
                  </a:lnTo>
                  <a:lnTo>
                    <a:pt x="586" y="166"/>
                  </a:lnTo>
                  <a:lnTo>
                    <a:pt x="571" y="166"/>
                  </a:lnTo>
                  <a:lnTo>
                    <a:pt x="562" y="161"/>
                  </a:lnTo>
                  <a:lnTo>
                    <a:pt x="547" y="161"/>
                  </a:lnTo>
                  <a:lnTo>
                    <a:pt x="538" y="156"/>
                  </a:lnTo>
                  <a:lnTo>
                    <a:pt x="528" y="156"/>
                  </a:lnTo>
                  <a:lnTo>
                    <a:pt x="518" y="151"/>
                  </a:lnTo>
                  <a:lnTo>
                    <a:pt x="504" y="146"/>
                  </a:lnTo>
                  <a:lnTo>
                    <a:pt x="494" y="146"/>
                  </a:lnTo>
                  <a:lnTo>
                    <a:pt x="485" y="141"/>
                  </a:lnTo>
                  <a:lnTo>
                    <a:pt x="475" y="136"/>
                  </a:lnTo>
                  <a:lnTo>
                    <a:pt x="466" y="131"/>
                  </a:lnTo>
                  <a:lnTo>
                    <a:pt x="456" y="126"/>
                  </a:lnTo>
                  <a:lnTo>
                    <a:pt x="446" y="121"/>
                  </a:lnTo>
                  <a:lnTo>
                    <a:pt x="442" y="111"/>
                  </a:lnTo>
                  <a:lnTo>
                    <a:pt x="432" y="106"/>
                  </a:lnTo>
                  <a:lnTo>
                    <a:pt x="422" y="101"/>
                  </a:lnTo>
                  <a:lnTo>
                    <a:pt x="413" y="96"/>
                  </a:lnTo>
                  <a:lnTo>
                    <a:pt x="403" y="86"/>
                  </a:lnTo>
                  <a:lnTo>
                    <a:pt x="394" y="81"/>
                  </a:lnTo>
                  <a:lnTo>
                    <a:pt x="389" y="75"/>
                  </a:lnTo>
                  <a:lnTo>
                    <a:pt x="379" y="70"/>
                  </a:lnTo>
                  <a:lnTo>
                    <a:pt x="370" y="65"/>
                  </a:lnTo>
                  <a:lnTo>
                    <a:pt x="360" y="55"/>
                  </a:lnTo>
                  <a:lnTo>
                    <a:pt x="350" y="50"/>
                  </a:lnTo>
                  <a:lnTo>
                    <a:pt x="341" y="45"/>
                  </a:lnTo>
                  <a:lnTo>
                    <a:pt x="331" y="40"/>
                  </a:lnTo>
                  <a:lnTo>
                    <a:pt x="322" y="35"/>
                  </a:lnTo>
                  <a:lnTo>
                    <a:pt x="312" y="30"/>
                  </a:lnTo>
                  <a:lnTo>
                    <a:pt x="302" y="25"/>
                  </a:lnTo>
                  <a:lnTo>
                    <a:pt x="293" y="20"/>
                  </a:lnTo>
                  <a:lnTo>
                    <a:pt x="283" y="20"/>
                  </a:lnTo>
                  <a:lnTo>
                    <a:pt x="274" y="15"/>
                  </a:lnTo>
                  <a:lnTo>
                    <a:pt x="269" y="15"/>
                  </a:lnTo>
                  <a:lnTo>
                    <a:pt x="269" y="10"/>
                  </a:lnTo>
                  <a:lnTo>
                    <a:pt x="264" y="10"/>
                  </a:lnTo>
                  <a:lnTo>
                    <a:pt x="264" y="5"/>
                  </a:lnTo>
                  <a:lnTo>
                    <a:pt x="259" y="5"/>
                  </a:lnTo>
                  <a:lnTo>
                    <a:pt x="259" y="0"/>
                  </a:lnTo>
                  <a:lnTo>
                    <a:pt x="250" y="0"/>
                  </a:lnTo>
                  <a:lnTo>
                    <a:pt x="245" y="0"/>
                  </a:lnTo>
                  <a:lnTo>
                    <a:pt x="240" y="5"/>
                  </a:lnTo>
                  <a:lnTo>
                    <a:pt x="240" y="10"/>
                  </a:lnTo>
                  <a:lnTo>
                    <a:pt x="235" y="10"/>
                  </a:lnTo>
                  <a:lnTo>
                    <a:pt x="230" y="15"/>
                  </a:lnTo>
                  <a:lnTo>
                    <a:pt x="230" y="20"/>
                  </a:lnTo>
                  <a:lnTo>
                    <a:pt x="226" y="25"/>
                  </a:lnTo>
                  <a:lnTo>
                    <a:pt x="221" y="35"/>
                  </a:lnTo>
                  <a:lnTo>
                    <a:pt x="216" y="45"/>
                  </a:lnTo>
                  <a:lnTo>
                    <a:pt x="211" y="50"/>
                  </a:lnTo>
                  <a:lnTo>
                    <a:pt x="211" y="60"/>
                  </a:lnTo>
                  <a:lnTo>
                    <a:pt x="206" y="65"/>
                  </a:lnTo>
                  <a:lnTo>
                    <a:pt x="202" y="75"/>
                  </a:lnTo>
                  <a:lnTo>
                    <a:pt x="197" y="81"/>
                  </a:lnTo>
                  <a:lnTo>
                    <a:pt x="187" y="86"/>
                  </a:lnTo>
                  <a:lnTo>
                    <a:pt x="182" y="91"/>
                  </a:lnTo>
                  <a:lnTo>
                    <a:pt x="178" y="91"/>
                  </a:lnTo>
                  <a:lnTo>
                    <a:pt x="173" y="96"/>
                  </a:lnTo>
                  <a:lnTo>
                    <a:pt x="163" y="96"/>
                  </a:lnTo>
                  <a:lnTo>
                    <a:pt x="158" y="96"/>
                  </a:lnTo>
                  <a:lnTo>
                    <a:pt x="154" y="101"/>
                  </a:lnTo>
                  <a:lnTo>
                    <a:pt x="144" y="101"/>
                  </a:lnTo>
                  <a:lnTo>
                    <a:pt x="139" y="106"/>
                  </a:lnTo>
                  <a:lnTo>
                    <a:pt x="134" y="116"/>
                  </a:lnTo>
                  <a:lnTo>
                    <a:pt x="130" y="126"/>
                  </a:lnTo>
                  <a:lnTo>
                    <a:pt x="125" y="131"/>
                  </a:lnTo>
                  <a:lnTo>
                    <a:pt x="115" y="141"/>
                  </a:lnTo>
                  <a:lnTo>
                    <a:pt x="110" y="146"/>
                  </a:lnTo>
                  <a:lnTo>
                    <a:pt x="101" y="156"/>
                  </a:lnTo>
                  <a:lnTo>
                    <a:pt x="91" y="161"/>
                  </a:lnTo>
                  <a:lnTo>
                    <a:pt x="82" y="172"/>
                  </a:lnTo>
                  <a:lnTo>
                    <a:pt x="77" y="177"/>
                  </a:lnTo>
                  <a:lnTo>
                    <a:pt x="72" y="187"/>
                  </a:lnTo>
                  <a:lnTo>
                    <a:pt x="67" y="197"/>
                  </a:lnTo>
                  <a:lnTo>
                    <a:pt x="62" y="207"/>
                  </a:lnTo>
                  <a:lnTo>
                    <a:pt x="53" y="217"/>
                  </a:lnTo>
                  <a:lnTo>
                    <a:pt x="48" y="227"/>
                  </a:lnTo>
                  <a:lnTo>
                    <a:pt x="43" y="237"/>
                  </a:lnTo>
                  <a:lnTo>
                    <a:pt x="38" y="247"/>
                  </a:lnTo>
                  <a:lnTo>
                    <a:pt x="34" y="257"/>
                  </a:lnTo>
                  <a:lnTo>
                    <a:pt x="29" y="268"/>
                  </a:lnTo>
                  <a:lnTo>
                    <a:pt x="24" y="278"/>
                  </a:lnTo>
                  <a:lnTo>
                    <a:pt x="19" y="288"/>
                  </a:lnTo>
                  <a:lnTo>
                    <a:pt x="14" y="298"/>
                  </a:lnTo>
                  <a:lnTo>
                    <a:pt x="10" y="308"/>
                  </a:lnTo>
                  <a:lnTo>
                    <a:pt x="5" y="318"/>
                  </a:lnTo>
                  <a:lnTo>
                    <a:pt x="0" y="333"/>
                  </a:lnTo>
                  <a:lnTo>
                    <a:pt x="10" y="338"/>
                  </a:lnTo>
                  <a:lnTo>
                    <a:pt x="14" y="348"/>
                  </a:lnTo>
                  <a:lnTo>
                    <a:pt x="24" y="354"/>
                  </a:lnTo>
                  <a:lnTo>
                    <a:pt x="34" y="359"/>
                  </a:lnTo>
                  <a:lnTo>
                    <a:pt x="43" y="369"/>
                  </a:lnTo>
                  <a:lnTo>
                    <a:pt x="48" y="374"/>
                  </a:lnTo>
                  <a:lnTo>
                    <a:pt x="58" y="379"/>
                  </a:lnTo>
                  <a:lnTo>
                    <a:pt x="67" y="389"/>
                  </a:lnTo>
                  <a:lnTo>
                    <a:pt x="77" y="394"/>
                  </a:lnTo>
                  <a:lnTo>
                    <a:pt x="86" y="399"/>
                  </a:lnTo>
                  <a:lnTo>
                    <a:pt x="96" y="399"/>
                  </a:lnTo>
                  <a:lnTo>
                    <a:pt x="106" y="404"/>
                  </a:lnTo>
                  <a:lnTo>
                    <a:pt x="115" y="409"/>
                  </a:lnTo>
                  <a:lnTo>
                    <a:pt x="125" y="414"/>
                  </a:lnTo>
                  <a:lnTo>
                    <a:pt x="134" y="414"/>
                  </a:lnTo>
                  <a:lnTo>
                    <a:pt x="149" y="414"/>
                  </a:lnTo>
                  <a:lnTo>
                    <a:pt x="154" y="414"/>
                  </a:lnTo>
                  <a:lnTo>
                    <a:pt x="163" y="409"/>
                  </a:lnTo>
                  <a:lnTo>
                    <a:pt x="168" y="404"/>
                  </a:lnTo>
                  <a:lnTo>
                    <a:pt x="178" y="404"/>
                  </a:lnTo>
                  <a:lnTo>
                    <a:pt x="182" y="399"/>
                  </a:lnTo>
                  <a:lnTo>
                    <a:pt x="192" y="394"/>
                  </a:lnTo>
                  <a:lnTo>
                    <a:pt x="197" y="394"/>
                  </a:lnTo>
                  <a:lnTo>
                    <a:pt x="206" y="389"/>
                  </a:lnTo>
                  <a:lnTo>
                    <a:pt x="211" y="389"/>
                  </a:lnTo>
                  <a:lnTo>
                    <a:pt x="221" y="384"/>
                  </a:lnTo>
                  <a:lnTo>
                    <a:pt x="226" y="384"/>
                  </a:lnTo>
                  <a:lnTo>
                    <a:pt x="235" y="379"/>
                  </a:lnTo>
                  <a:lnTo>
                    <a:pt x="240" y="379"/>
                  </a:lnTo>
                  <a:lnTo>
                    <a:pt x="250" y="379"/>
                  </a:lnTo>
                  <a:lnTo>
                    <a:pt x="259" y="379"/>
                  </a:lnTo>
                  <a:lnTo>
                    <a:pt x="264" y="384"/>
                  </a:lnTo>
                  <a:lnTo>
                    <a:pt x="269" y="389"/>
                  </a:lnTo>
                  <a:lnTo>
                    <a:pt x="274" y="394"/>
                  </a:lnTo>
                  <a:lnTo>
                    <a:pt x="278" y="394"/>
                  </a:lnTo>
                  <a:lnTo>
                    <a:pt x="283" y="399"/>
                  </a:lnTo>
                  <a:lnTo>
                    <a:pt x="288" y="404"/>
                  </a:lnTo>
                  <a:lnTo>
                    <a:pt x="293" y="409"/>
                  </a:lnTo>
                  <a:lnTo>
                    <a:pt x="298" y="414"/>
                  </a:lnTo>
                  <a:lnTo>
                    <a:pt x="307" y="414"/>
                  </a:lnTo>
                  <a:lnTo>
                    <a:pt x="312" y="414"/>
                  </a:lnTo>
                  <a:lnTo>
                    <a:pt x="317" y="414"/>
                  </a:lnTo>
                  <a:lnTo>
                    <a:pt x="322" y="414"/>
                  </a:lnTo>
                  <a:lnTo>
                    <a:pt x="331" y="414"/>
                  </a:lnTo>
                  <a:lnTo>
                    <a:pt x="336" y="414"/>
                  </a:lnTo>
                  <a:lnTo>
                    <a:pt x="341" y="414"/>
                  </a:lnTo>
                  <a:lnTo>
                    <a:pt x="346" y="414"/>
                  </a:lnTo>
                  <a:lnTo>
                    <a:pt x="350" y="419"/>
                  </a:lnTo>
                  <a:lnTo>
                    <a:pt x="360" y="419"/>
                  </a:lnTo>
                  <a:lnTo>
                    <a:pt x="365" y="419"/>
                  </a:lnTo>
                  <a:lnTo>
                    <a:pt x="370" y="419"/>
                  </a:lnTo>
                  <a:lnTo>
                    <a:pt x="374" y="419"/>
                  </a:lnTo>
                  <a:lnTo>
                    <a:pt x="384" y="419"/>
                  </a:lnTo>
                  <a:lnTo>
                    <a:pt x="389" y="419"/>
                  </a:lnTo>
                  <a:lnTo>
                    <a:pt x="394" y="419"/>
                  </a:lnTo>
                  <a:lnTo>
                    <a:pt x="398" y="419"/>
                  </a:lnTo>
                  <a:lnTo>
                    <a:pt x="403" y="419"/>
                  </a:lnTo>
                  <a:lnTo>
                    <a:pt x="408" y="419"/>
                  </a:lnTo>
                  <a:lnTo>
                    <a:pt x="413" y="419"/>
                  </a:lnTo>
                  <a:lnTo>
                    <a:pt x="413" y="424"/>
                  </a:lnTo>
                  <a:lnTo>
                    <a:pt x="418" y="429"/>
                  </a:lnTo>
                  <a:lnTo>
                    <a:pt x="446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5" name="Freeform 148"/>
            <p:cNvSpPr>
              <a:spLocks/>
            </p:cNvSpPr>
            <p:nvPr/>
          </p:nvSpPr>
          <p:spPr bwMode="auto">
            <a:xfrm>
              <a:off x="2470" y="1193"/>
              <a:ext cx="531" cy="365"/>
            </a:xfrm>
            <a:custGeom>
              <a:avLst/>
              <a:gdLst>
                <a:gd name="T0" fmla="*/ 465 w 657"/>
                <a:gd name="T1" fmla="*/ 424 h 434"/>
                <a:gd name="T2" fmla="*/ 489 w 657"/>
                <a:gd name="T3" fmla="*/ 414 h 434"/>
                <a:gd name="T4" fmla="*/ 513 w 657"/>
                <a:gd name="T5" fmla="*/ 399 h 434"/>
                <a:gd name="T6" fmla="*/ 537 w 657"/>
                <a:gd name="T7" fmla="*/ 379 h 434"/>
                <a:gd name="T8" fmla="*/ 556 w 657"/>
                <a:gd name="T9" fmla="*/ 369 h 434"/>
                <a:gd name="T10" fmla="*/ 576 w 657"/>
                <a:gd name="T11" fmla="*/ 353 h 434"/>
                <a:gd name="T12" fmla="*/ 595 w 657"/>
                <a:gd name="T13" fmla="*/ 338 h 434"/>
                <a:gd name="T14" fmla="*/ 614 w 657"/>
                <a:gd name="T15" fmla="*/ 338 h 434"/>
                <a:gd name="T16" fmla="*/ 638 w 657"/>
                <a:gd name="T17" fmla="*/ 308 h 434"/>
                <a:gd name="T18" fmla="*/ 652 w 657"/>
                <a:gd name="T19" fmla="*/ 257 h 434"/>
                <a:gd name="T20" fmla="*/ 648 w 657"/>
                <a:gd name="T21" fmla="*/ 227 h 434"/>
                <a:gd name="T22" fmla="*/ 628 w 657"/>
                <a:gd name="T23" fmla="*/ 207 h 434"/>
                <a:gd name="T24" fmla="*/ 609 w 657"/>
                <a:gd name="T25" fmla="*/ 187 h 434"/>
                <a:gd name="T26" fmla="*/ 595 w 657"/>
                <a:gd name="T27" fmla="*/ 166 h 434"/>
                <a:gd name="T28" fmla="*/ 552 w 657"/>
                <a:gd name="T29" fmla="*/ 161 h 434"/>
                <a:gd name="T30" fmla="*/ 508 w 657"/>
                <a:gd name="T31" fmla="*/ 146 h 434"/>
                <a:gd name="T32" fmla="*/ 470 w 657"/>
                <a:gd name="T33" fmla="*/ 131 h 434"/>
                <a:gd name="T34" fmla="*/ 432 w 657"/>
                <a:gd name="T35" fmla="*/ 106 h 434"/>
                <a:gd name="T36" fmla="*/ 398 w 657"/>
                <a:gd name="T37" fmla="*/ 80 h 434"/>
                <a:gd name="T38" fmla="*/ 364 w 657"/>
                <a:gd name="T39" fmla="*/ 55 h 434"/>
                <a:gd name="T40" fmla="*/ 326 w 657"/>
                <a:gd name="T41" fmla="*/ 35 h 434"/>
                <a:gd name="T42" fmla="*/ 288 w 657"/>
                <a:gd name="T43" fmla="*/ 15 h 434"/>
                <a:gd name="T44" fmla="*/ 264 w 657"/>
                <a:gd name="T45" fmla="*/ 5 h 434"/>
                <a:gd name="T46" fmla="*/ 244 w 657"/>
                <a:gd name="T47" fmla="*/ 5 h 434"/>
                <a:gd name="T48" fmla="*/ 230 w 657"/>
                <a:gd name="T49" fmla="*/ 25 h 434"/>
                <a:gd name="T50" fmla="*/ 216 w 657"/>
                <a:gd name="T51" fmla="*/ 60 h 434"/>
                <a:gd name="T52" fmla="*/ 192 w 657"/>
                <a:gd name="T53" fmla="*/ 85 h 434"/>
                <a:gd name="T54" fmla="*/ 168 w 657"/>
                <a:gd name="T55" fmla="*/ 96 h 434"/>
                <a:gd name="T56" fmla="*/ 144 w 657"/>
                <a:gd name="T57" fmla="*/ 106 h 434"/>
                <a:gd name="T58" fmla="*/ 120 w 657"/>
                <a:gd name="T59" fmla="*/ 141 h 434"/>
                <a:gd name="T60" fmla="*/ 86 w 657"/>
                <a:gd name="T61" fmla="*/ 166 h 434"/>
                <a:gd name="T62" fmla="*/ 62 w 657"/>
                <a:gd name="T63" fmla="*/ 207 h 434"/>
                <a:gd name="T64" fmla="*/ 43 w 657"/>
                <a:gd name="T65" fmla="*/ 247 h 434"/>
                <a:gd name="T66" fmla="*/ 24 w 657"/>
                <a:gd name="T67" fmla="*/ 288 h 434"/>
                <a:gd name="T68" fmla="*/ 0 w 657"/>
                <a:gd name="T69" fmla="*/ 328 h 434"/>
                <a:gd name="T70" fmla="*/ 33 w 657"/>
                <a:gd name="T71" fmla="*/ 358 h 434"/>
                <a:gd name="T72" fmla="*/ 72 w 657"/>
                <a:gd name="T73" fmla="*/ 384 h 434"/>
                <a:gd name="T74" fmla="*/ 110 w 657"/>
                <a:gd name="T75" fmla="*/ 404 h 434"/>
                <a:gd name="T76" fmla="*/ 148 w 657"/>
                <a:gd name="T77" fmla="*/ 414 h 434"/>
                <a:gd name="T78" fmla="*/ 182 w 657"/>
                <a:gd name="T79" fmla="*/ 399 h 434"/>
                <a:gd name="T80" fmla="*/ 211 w 657"/>
                <a:gd name="T81" fmla="*/ 389 h 434"/>
                <a:gd name="T82" fmla="*/ 240 w 657"/>
                <a:gd name="T83" fmla="*/ 379 h 434"/>
                <a:gd name="T84" fmla="*/ 268 w 657"/>
                <a:gd name="T85" fmla="*/ 384 h 434"/>
                <a:gd name="T86" fmla="*/ 288 w 657"/>
                <a:gd name="T87" fmla="*/ 399 h 434"/>
                <a:gd name="T88" fmla="*/ 307 w 657"/>
                <a:gd name="T89" fmla="*/ 414 h 434"/>
                <a:gd name="T90" fmla="*/ 331 w 657"/>
                <a:gd name="T91" fmla="*/ 414 h 434"/>
                <a:gd name="T92" fmla="*/ 355 w 657"/>
                <a:gd name="T93" fmla="*/ 419 h 434"/>
                <a:gd name="T94" fmla="*/ 379 w 657"/>
                <a:gd name="T95" fmla="*/ 419 h 434"/>
                <a:gd name="T96" fmla="*/ 403 w 657"/>
                <a:gd name="T97" fmla="*/ 419 h 434"/>
                <a:gd name="T98" fmla="*/ 417 w 657"/>
                <a:gd name="T99" fmla="*/ 42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7" h="434">
                  <a:moveTo>
                    <a:pt x="451" y="434"/>
                  </a:moveTo>
                  <a:lnTo>
                    <a:pt x="456" y="429"/>
                  </a:lnTo>
                  <a:lnTo>
                    <a:pt x="460" y="424"/>
                  </a:lnTo>
                  <a:lnTo>
                    <a:pt x="465" y="424"/>
                  </a:lnTo>
                  <a:lnTo>
                    <a:pt x="470" y="419"/>
                  </a:lnTo>
                  <a:lnTo>
                    <a:pt x="475" y="414"/>
                  </a:lnTo>
                  <a:lnTo>
                    <a:pt x="484" y="414"/>
                  </a:lnTo>
                  <a:lnTo>
                    <a:pt x="489" y="414"/>
                  </a:lnTo>
                  <a:lnTo>
                    <a:pt x="499" y="414"/>
                  </a:lnTo>
                  <a:lnTo>
                    <a:pt x="504" y="409"/>
                  </a:lnTo>
                  <a:lnTo>
                    <a:pt x="508" y="404"/>
                  </a:lnTo>
                  <a:lnTo>
                    <a:pt x="513" y="399"/>
                  </a:lnTo>
                  <a:lnTo>
                    <a:pt x="518" y="389"/>
                  </a:lnTo>
                  <a:lnTo>
                    <a:pt x="523" y="384"/>
                  </a:lnTo>
                  <a:lnTo>
                    <a:pt x="528" y="384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7" y="374"/>
                  </a:lnTo>
                  <a:lnTo>
                    <a:pt x="552" y="374"/>
                  </a:lnTo>
                  <a:lnTo>
                    <a:pt x="556" y="369"/>
                  </a:lnTo>
                  <a:lnTo>
                    <a:pt x="561" y="364"/>
                  </a:lnTo>
                  <a:lnTo>
                    <a:pt x="561" y="358"/>
                  </a:lnTo>
                  <a:lnTo>
                    <a:pt x="571" y="353"/>
                  </a:lnTo>
                  <a:lnTo>
                    <a:pt x="576" y="353"/>
                  </a:lnTo>
                  <a:lnTo>
                    <a:pt x="576" y="348"/>
                  </a:lnTo>
                  <a:lnTo>
                    <a:pt x="585" y="348"/>
                  </a:lnTo>
                  <a:lnTo>
                    <a:pt x="590" y="343"/>
                  </a:lnTo>
                  <a:lnTo>
                    <a:pt x="595" y="338"/>
                  </a:lnTo>
                  <a:lnTo>
                    <a:pt x="600" y="338"/>
                  </a:lnTo>
                  <a:lnTo>
                    <a:pt x="604" y="338"/>
                  </a:lnTo>
                  <a:lnTo>
                    <a:pt x="609" y="338"/>
                  </a:lnTo>
                  <a:lnTo>
                    <a:pt x="614" y="338"/>
                  </a:lnTo>
                  <a:lnTo>
                    <a:pt x="624" y="333"/>
                  </a:lnTo>
                  <a:lnTo>
                    <a:pt x="628" y="328"/>
                  </a:lnTo>
                  <a:lnTo>
                    <a:pt x="633" y="318"/>
                  </a:lnTo>
                  <a:lnTo>
                    <a:pt x="638" y="308"/>
                  </a:lnTo>
                  <a:lnTo>
                    <a:pt x="643" y="298"/>
                  </a:lnTo>
                  <a:lnTo>
                    <a:pt x="648" y="283"/>
                  </a:lnTo>
                  <a:lnTo>
                    <a:pt x="648" y="273"/>
                  </a:lnTo>
                  <a:lnTo>
                    <a:pt x="652" y="257"/>
                  </a:lnTo>
                  <a:lnTo>
                    <a:pt x="657" y="247"/>
                  </a:lnTo>
                  <a:lnTo>
                    <a:pt x="652" y="242"/>
                  </a:lnTo>
                  <a:lnTo>
                    <a:pt x="648" y="237"/>
                  </a:lnTo>
                  <a:lnTo>
                    <a:pt x="648" y="227"/>
                  </a:lnTo>
                  <a:lnTo>
                    <a:pt x="643" y="227"/>
                  </a:lnTo>
                  <a:lnTo>
                    <a:pt x="638" y="217"/>
                  </a:lnTo>
                  <a:lnTo>
                    <a:pt x="633" y="212"/>
                  </a:lnTo>
                  <a:lnTo>
                    <a:pt x="628" y="207"/>
                  </a:lnTo>
                  <a:lnTo>
                    <a:pt x="624" y="202"/>
                  </a:lnTo>
                  <a:lnTo>
                    <a:pt x="619" y="197"/>
                  </a:lnTo>
                  <a:lnTo>
                    <a:pt x="614" y="192"/>
                  </a:lnTo>
                  <a:lnTo>
                    <a:pt x="609" y="187"/>
                  </a:lnTo>
                  <a:lnTo>
                    <a:pt x="609" y="182"/>
                  </a:lnTo>
                  <a:lnTo>
                    <a:pt x="604" y="176"/>
                  </a:lnTo>
                  <a:lnTo>
                    <a:pt x="595" y="176"/>
                  </a:lnTo>
                  <a:lnTo>
                    <a:pt x="595" y="166"/>
                  </a:lnTo>
                  <a:lnTo>
                    <a:pt x="590" y="166"/>
                  </a:lnTo>
                  <a:lnTo>
                    <a:pt x="576" y="161"/>
                  </a:lnTo>
                  <a:lnTo>
                    <a:pt x="566" y="161"/>
                  </a:lnTo>
                  <a:lnTo>
                    <a:pt x="552" y="161"/>
                  </a:lnTo>
                  <a:lnTo>
                    <a:pt x="542" y="156"/>
                  </a:lnTo>
                  <a:lnTo>
                    <a:pt x="532" y="156"/>
                  </a:lnTo>
                  <a:lnTo>
                    <a:pt x="518" y="151"/>
                  </a:lnTo>
                  <a:lnTo>
                    <a:pt x="508" y="146"/>
                  </a:lnTo>
                  <a:lnTo>
                    <a:pt x="499" y="146"/>
                  </a:lnTo>
                  <a:lnTo>
                    <a:pt x="489" y="141"/>
                  </a:lnTo>
                  <a:lnTo>
                    <a:pt x="480" y="136"/>
                  </a:lnTo>
                  <a:lnTo>
                    <a:pt x="470" y="131"/>
                  </a:lnTo>
                  <a:lnTo>
                    <a:pt x="460" y="121"/>
                  </a:lnTo>
                  <a:lnTo>
                    <a:pt x="451" y="116"/>
                  </a:lnTo>
                  <a:lnTo>
                    <a:pt x="441" y="111"/>
                  </a:lnTo>
                  <a:lnTo>
                    <a:pt x="432" y="106"/>
                  </a:lnTo>
                  <a:lnTo>
                    <a:pt x="427" y="101"/>
                  </a:lnTo>
                  <a:lnTo>
                    <a:pt x="417" y="96"/>
                  </a:lnTo>
                  <a:lnTo>
                    <a:pt x="408" y="85"/>
                  </a:lnTo>
                  <a:lnTo>
                    <a:pt x="398" y="80"/>
                  </a:lnTo>
                  <a:lnTo>
                    <a:pt x="388" y="75"/>
                  </a:lnTo>
                  <a:lnTo>
                    <a:pt x="379" y="70"/>
                  </a:lnTo>
                  <a:lnTo>
                    <a:pt x="374" y="60"/>
                  </a:lnTo>
                  <a:lnTo>
                    <a:pt x="364" y="55"/>
                  </a:lnTo>
                  <a:lnTo>
                    <a:pt x="355" y="50"/>
                  </a:lnTo>
                  <a:lnTo>
                    <a:pt x="345" y="45"/>
                  </a:lnTo>
                  <a:lnTo>
                    <a:pt x="336" y="40"/>
                  </a:lnTo>
                  <a:lnTo>
                    <a:pt x="326" y="35"/>
                  </a:lnTo>
                  <a:lnTo>
                    <a:pt x="316" y="30"/>
                  </a:lnTo>
                  <a:lnTo>
                    <a:pt x="307" y="25"/>
                  </a:lnTo>
                  <a:lnTo>
                    <a:pt x="297" y="20"/>
                  </a:lnTo>
                  <a:lnTo>
                    <a:pt x="288" y="15"/>
                  </a:lnTo>
                  <a:lnTo>
                    <a:pt x="273" y="15"/>
                  </a:lnTo>
                  <a:lnTo>
                    <a:pt x="273" y="10"/>
                  </a:lnTo>
                  <a:lnTo>
                    <a:pt x="268" y="10"/>
                  </a:lnTo>
                  <a:lnTo>
                    <a:pt x="264" y="5"/>
                  </a:lnTo>
                  <a:lnTo>
                    <a:pt x="264" y="0"/>
                  </a:lnTo>
                  <a:lnTo>
                    <a:pt x="254" y="0"/>
                  </a:lnTo>
                  <a:lnTo>
                    <a:pt x="249" y="0"/>
                  </a:lnTo>
                  <a:lnTo>
                    <a:pt x="244" y="5"/>
                  </a:lnTo>
                  <a:lnTo>
                    <a:pt x="240" y="10"/>
                  </a:lnTo>
                  <a:lnTo>
                    <a:pt x="235" y="15"/>
                  </a:lnTo>
                  <a:lnTo>
                    <a:pt x="230" y="20"/>
                  </a:lnTo>
                  <a:lnTo>
                    <a:pt x="230" y="25"/>
                  </a:lnTo>
                  <a:lnTo>
                    <a:pt x="225" y="35"/>
                  </a:lnTo>
                  <a:lnTo>
                    <a:pt x="220" y="40"/>
                  </a:lnTo>
                  <a:lnTo>
                    <a:pt x="216" y="50"/>
                  </a:lnTo>
                  <a:lnTo>
                    <a:pt x="216" y="60"/>
                  </a:lnTo>
                  <a:lnTo>
                    <a:pt x="211" y="65"/>
                  </a:lnTo>
                  <a:lnTo>
                    <a:pt x="206" y="75"/>
                  </a:lnTo>
                  <a:lnTo>
                    <a:pt x="196" y="80"/>
                  </a:lnTo>
                  <a:lnTo>
                    <a:pt x="192" y="85"/>
                  </a:lnTo>
                  <a:lnTo>
                    <a:pt x="187" y="91"/>
                  </a:lnTo>
                  <a:lnTo>
                    <a:pt x="182" y="91"/>
                  </a:lnTo>
                  <a:lnTo>
                    <a:pt x="172" y="91"/>
                  </a:lnTo>
                  <a:lnTo>
                    <a:pt x="168" y="96"/>
                  </a:lnTo>
                  <a:lnTo>
                    <a:pt x="163" y="96"/>
                  </a:lnTo>
                  <a:lnTo>
                    <a:pt x="158" y="101"/>
                  </a:lnTo>
                  <a:lnTo>
                    <a:pt x="148" y="101"/>
                  </a:lnTo>
                  <a:lnTo>
                    <a:pt x="144" y="106"/>
                  </a:lnTo>
                  <a:lnTo>
                    <a:pt x="139" y="116"/>
                  </a:lnTo>
                  <a:lnTo>
                    <a:pt x="134" y="121"/>
                  </a:lnTo>
                  <a:lnTo>
                    <a:pt x="124" y="131"/>
                  </a:lnTo>
                  <a:lnTo>
                    <a:pt x="120" y="141"/>
                  </a:lnTo>
                  <a:lnTo>
                    <a:pt x="110" y="146"/>
                  </a:lnTo>
                  <a:lnTo>
                    <a:pt x="105" y="156"/>
                  </a:lnTo>
                  <a:lnTo>
                    <a:pt x="96" y="161"/>
                  </a:lnTo>
                  <a:lnTo>
                    <a:pt x="86" y="166"/>
                  </a:lnTo>
                  <a:lnTo>
                    <a:pt x="81" y="176"/>
                  </a:lnTo>
                  <a:lnTo>
                    <a:pt x="76" y="187"/>
                  </a:lnTo>
                  <a:lnTo>
                    <a:pt x="67" y="197"/>
                  </a:lnTo>
                  <a:lnTo>
                    <a:pt x="62" y="207"/>
                  </a:lnTo>
                  <a:lnTo>
                    <a:pt x="57" y="217"/>
                  </a:lnTo>
                  <a:lnTo>
                    <a:pt x="52" y="227"/>
                  </a:lnTo>
                  <a:lnTo>
                    <a:pt x="48" y="237"/>
                  </a:lnTo>
                  <a:lnTo>
                    <a:pt x="43" y="247"/>
                  </a:lnTo>
                  <a:lnTo>
                    <a:pt x="38" y="257"/>
                  </a:lnTo>
                  <a:lnTo>
                    <a:pt x="33" y="267"/>
                  </a:lnTo>
                  <a:lnTo>
                    <a:pt x="28" y="278"/>
                  </a:lnTo>
                  <a:lnTo>
                    <a:pt x="24" y="288"/>
                  </a:lnTo>
                  <a:lnTo>
                    <a:pt x="19" y="298"/>
                  </a:lnTo>
                  <a:lnTo>
                    <a:pt x="9" y="308"/>
                  </a:lnTo>
                  <a:lnTo>
                    <a:pt x="4" y="318"/>
                  </a:lnTo>
                  <a:lnTo>
                    <a:pt x="0" y="328"/>
                  </a:lnTo>
                  <a:lnTo>
                    <a:pt x="9" y="338"/>
                  </a:lnTo>
                  <a:lnTo>
                    <a:pt x="19" y="343"/>
                  </a:lnTo>
                  <a:lnTo>
                    <a:pt x="28" y="353"/>
                  </a:lnTo>
                  <a:lnTo>
                    <a:pt x="33" y="358"/>
                  </a:lnTo>
                  <a:lnTo>
                    <a:pt x="43" y="369"/>
                  </a:lnTo>
                  <a:lnTo>
                    <a:pt x="52" y="374"/>
                  </a:lnTo>
                  <a:lnTo>
                    <a:pt x="62" y="379"/>
                  </a:lnTo>
                  <a:lnTo>
                    <a:pt x="72" y="384"/>
                  </a:lnTo>
                  <a:lnTo>
                    <a:pt x="81" y="389"/>
                  </a:lnTo>
                  <a:lnTo>
                    <a:pt x="91" y="399"/>
                  </a:lnTo>
                  <a:lnTo>
                    <a:pt x="100" y="399"/>
                  </a:lnTo>
                  <a:lnTo>
                    <a:pt x="110" y="404"/>
                  </a:lnTo>
                  <a:lnTo>
                    <a:pt x="120" y="409"/>
                  </a:lnTo>
                  <a:lnTo>
                    <a:pt x="129" y="409"/>
                  </a:lnTo>
                  <a:lnTo>
                    <a:pt x="139" y="414"/>
                  </a:lnTo>
                  <a:lnTo>
                    <a:pt x="148" y="414"/>
                  </a:lnTo>
                  <a:lnTo>
                    <a:pt x="158" y="409"/>
                  </a:lnTo>
                  <a:lnTo>
                    <a:pt x="168" y="409"/>
                  </a:lnTo>
                  <a:lnTo>
                    <a:pt x="172" y="404"/>
                  </a:lnTo>
                  <a:lnTo>
                    <a:pt x="182" y="399"/>
                  </a:lnTo>
                  <a:lnTo>
                    <a:pt x="187" y="399"/>
                  </a:lnTo>
                  <a:lnTo>
                    <a:pt x="196" y="394"/>
                  </a:lnTo>
                  <a:lnTo>
                    <a:pt x="201" y="389"/>
                  </a:lnTo>
                  <a:lnTo>
                    <a:pt x="211" y="389"/>
                  </a:lnTo>
                  <a:lnTo>
                    <a:pt x="216" y="384"/>
                  </a:lnTo>
                  <a:lnTo>
                    <a:pt x="225" y="384"/>
                  </a:lnTo>
                  <a:lnTo>
                    <a:pt x="230" y="384"/>
                  </a:lnTo>
                  <a:lnTo>
                    <a:pt x="240" y="379"/>
                  </a:lnTo>
                  <a:lnTo>
                    <a:pt x="244" y="379"/>
                  </a:lnTo>
                  <a:lnTo>
                    <a:pt x="254" y="379"/>
                  </a:lnTo>
                  <a:lnTo>
                    <a:pt x="259" y="379"/>
                  </a:lnTo>
                  <a:lnTo>
                    <a:pt x="268" y="384"/>
                  </a:lnTo>
                  <a:lnTo>
                    <a:pt x="273" y="389"/>
                  </a:lnTo>
                  <a:lnTo>
                    <a:pt x="278" y="389"/>
                  </a:lnTo>
                  <a:lnTo>
                    <a:pt x="283" y="394"/>
                  </a:lnTo>
                  <a:lnTo>
                    <a:pt x="288" y="399"/>
                  </a:lnTo>
                  <a:lnTo>
                    <a:pt x="292" y="404"/>
                  </a:lnTo>
                  <a:lnTo>
                    <a:pt x="297" y="409"/>
                  </a:lnTo>
                  <a:lnTo>
                    <a:pt x="302" y="409"/>
                  </a:lnTo>
                  <a:lnTo>
                    <a:pt x="307" y="414"/>
                  </a:lnTo>
                  <a:lnTo>
                    <a:pt x="312" y="414"/>
                  </a:lnTo>
                  <a:lnTo>
                    <a:pt x="321" y="414"/>
                  </a:lnTo>
                  <a:lnTo>
                    <a:pt x="326" y="414"/>
                  </a:lnTo>
                  <a:lnTo>
                    <a:pt x="331" y="414"/>
                  </a:lnTo>
                  <a:lnTo>
                    <a:pt x="340" y="414"/>
                  </a:lnTo>
                  <a:lnTo>
                    <a:pt x="345" y="414"/>
                  </a:lnTo>
                  <a:lnTo>
                    <a:pt x="350" y="414"/>
                  </a:lnTo>
                  <a:lnTo>
                    <a:pt x="355" y="419"/>
                  </a:lnTo>
                  <a:lnTo>
                    <a:pt x="360" y="419"/>
                  </a:lnTo>
                  <a:lnTo>
                    <a:pt x="369" y="419"/>
                  </a:lnTo>
                  <a:lnTo>
                    <a:pt x="374" y="419"/>
                  </a:lnTo>
                  <a:lnTo>
                    <a:pt x="379" y="419"/>
                  </a:lnTo>
                  <a:lnTo>
                    <a:pt x="384" y="419"/>
                  </a:lnTo>
                  <a:lnTo>
                    <a:pt x="393" y="419"/>
                  </a:lnTo>
                  <a:lnTo>
                    <a:pt x="398" y="419"/>
                  </a:lnTo>
                  <a:lnTo>
                    <a:pt x="403" y="419"/>
                  </a:lnTo>
                  <a:lnTo>
                    <a:pt x="408" y="419"/>
                  </a:lnTo>
                  <a:lnTo>
                    <a:pt x="412" y="419"/>
                  </a:lnTo>
                  <a:lnTo>
                    <a:pt x="417" y="419"/>
                  </a:lnTo>
                  <a:lnTo>
                    <a:pt x="417" y="424"/>
                  </a:lnTo>
                  <a:lnTo>
                    <a:pt x="422" y="429"/>
                  </a:lnTo>
                  <a:lnTo>
                    <a:pt x="451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6" name="Freeform 149"/>
            <p:cNvSpPr>
              <a:spLocks/>
            </p:cNvSpPr>
            <p:nvPr/>
          </p:nvSpPr>
          <p:spPr bwMode="auto">
            <a:xfrm>
              <a:off x="2476" y="1197"/>
              <a:ext cx="529" cy="366"/>
            </a:xfrm>
            <a:custGeom>
              <a:avLst/>
              <a:gdLst>
                <a:gd name="T0" fmla="*/ 461 w 653"/>
                <a:gd name="T1" fmla="*/ 424 h 434"/>
                <a:gd name="T2" fmla="*/ 485 w 653"/>
                <a:gd name="T3" fmla="*/ 414 h 434"/>
                <a:gd name="T4" fmla="*/ 509 w 653"/>
                <a:gd name="T5" fmla="*/ 399 h 434"/>
                <a:gd name="T6" fmla="*/ 533 w 653"/>
                <a:gd name="T7" fmla="*/ 379 h 434"/>
                <a:gd name="T8" fmla="*/ 557 w 653"/>
                <a:gd name="T9" fmla="*/ 364 h 434"/>
                <a:gd name="T10" fmla="*/ 576 w 653"/>
                <a:gd name="T11" fmla="*/ 348 h 434"/>
                <a:gd name="T12" fmla="*/ 595 w 653"/>
                <a:gd name="T13" fmla="*/ 338 h 434"/>
                <a:gd name="T14" fmla="*/ 619 w 653"/>
                <a:gd name="T15" fmla="*/ 333 h 434"/>
                <a:gd name="T16" fmla="*/ 639 w 653"/>
                <a:gd name="T17" fmla="*/ 298 h 434"/>
                <a:gd name="T18" fmla="*/ 653 w 653"/>
                <a:gd name="T19" fmla="*/ 247 h 434"/>
                <a:gd name="T20" fmla="*/ 639 w 653"/>
                <a:gd name="T21" fmla="*/ 227 h 434"/>
                <a:gd name="T22" fmla="*/ 619 w 653"/>
                <a:gd name="T23" fmla="*/ 202 h 434"/>
                <a:gd name="T24" fmla="*/ 605 w 653"/>
                <a:gd name="T25" fmla="*/ 182 h 434"/>
                <a:gd name="T26" fmla="*/ 586 w 653"/>
                <a:gd name="T27" fmla="*/ 166 h 434"/>
                <a:gd name="T28" fmla="*/ 538 w 653"/>
                <a:gd name="T29" fmla="*/ 156 h 434"/>
                <a:gd name="T30" fmla="*/ 495 w 653"/>
                <a:gd name="T31" fmla="*/ 146 h 434"/>
                <a:gd name="T32" fmla="*/ 456 w 653"/>
                <a:gd name="T33" fmla="*/ 126 h 434"/>
                <a:gd name="T34" fmla="*/ 423 w 653"/>
                <a:gd name="T35" fmla="*/ 101 h 434"/>
                <a:gd name="T36" fmla="*/ 384 w 653"/>
                <a:gd name="T37" fmla="*/ 75 h 434"/>
                <a:gd name="T38" fmla="*/ 351 w 653"/>
                <a:gd name="T39" fmla="*/ 50 h 434"/>
                <a:gd name="T40" fmla="*/ 312 w 653"/>
                <a:gd name="T41" fmla="*/ 30 h 434"/>
                <a:gd name="T42" fmla="*/ 269 w 653"/>
                <a:gd name="T43" fmla="*/ 15 h 434"/>
                <a:gd name="T44" fmla="*/ 259 w 653"/>
                <a:gd name="T45" fmla="*/ 5 h 434"/>
                <a:gd name="T46" fmla="*/ 240 w 653"/>
                <a:gd name="T47" fmla="*/ 5 h 434"/>
                <a:gd name="T48" fmla="*/ 231 w 653"/>
                <a:gd name="T49" fmla="*/ 20 h 434"/>
                <a:gd name="T50" fmla="*/ 211 w 653"/>
                <a:gd name="T51" fmla="*/ 50 h 434"/>
                <a:gd name="T52" fmla="*/ 197 w 653"/>
                <a:gd name="T53" fmla="*/ 80 h 434"/>
                <a:gd name="T54" fmla="*/ 168 w 653"/>
                <a:gd name="T55" fmla="*/ 91 h 434"/>
                <a:gd name="T56" fmla="*/ 144 w 653"/>
                <a:gd name="T57" fmla="*/ 101 h 434"/>
                <a:gd name="T58" fmla="*/ 125 w 653"/>
                <a:gd name="T59" fmla="*/ 131 h 434"/>
                <a:gd name="T60" fmla="*/ 91 w 653"/>
                <a:gd name="T61" fmla="*/ 161 h 434"/>
                <a:gd name="T62" fmla="*/ 67 w 653"/>
                <a:gd name="T63" fmla="*/ 197 h 434"/>
                <a:gd name="T64" fmla="*/ 43 w 653"/>
                <a:gd name="T65" fmla="*/ 237 h 434"/>
                <a:gd name="T66" fmla="*/ 24 w 653"/>
                <a:gd name="T67" fmla="*/ 278 h 434"/>
                <a:gd name="T68" fmla="*/ 0 w 653"/>
                <a:gd name="T69" fmla="*/ 318 h 434"/>
                <a:gd name="T70" fmla="*/ 24 w 653"/>
                <a:gd name="T71" fmla="*/ 353 h 434"/>
                <a:gd name="T72" fmla="*/ 58 w 653"/>
                <a:gd name="T73" fmla="*/ 379 h 434"/>
                <a:gd name="T74" fmla="*/ 96 w 653"/>
                <a:gd name="T75" fmla="*/ 399 h 434"/>
                <a:gd name="T76" fmla="*/ 135 w 653"/>
                <a:gd name="T77" fmla="*/ 414 h 434"/>
                <a:gd name="T78" fmla="*/ 168 w 653"/>
                <a:gd name="T79" fmla="*/ 404 h 434"/>
                <a:gd name="T80" fmla="*/ 197 w 653"/>
                <a:gd name="T81" fmla="*/ 394 h 434"/>
                <a:gd name="T82" fmla="*/ 226 w 653"/>
                <a:gd name="T83" fmla="*/ 384 h 434"/>
                <a:gd name="T84" fmla="*/ 255 w 653"/>
                <a:gd name="T85" fmla="*/ 379 h 434"/>
                <a:gd name="T86" fmla="*/ 279 w 653"/>
                <a:gd name="T87" fmla="*/ 394 h 434"/>
                <a:gd name="T88" fmla="*/ 298 w 653"/>
                <a:gd name="T89" fmla="*/ 414 h 434"/>
                <a:gd name="T90" fmla="*/ 322 w 653"/>
                <a:gd name="T91" fmla="*/ 414 h 434"/>
                <a:gd name="T92" fmla="*/ 346 w 653"/>
                <a:gd name="T93" fmla="*/ 414 h 434"/>
                <a:gd name="T94" fmla="*/ 370 w 653"/>
                <a:gd name="T95" fmla="*/ 419 h 434"/>
                <a:gd name="T96" fmla="*/ 394 w 653"/>
                <a:gd name="T97" fmla="*/ 419 h 434"/>
                <a:gd name="T98" fmla="*/ 413 w 653"/>
                <a:gd name="T99" fmla="*/ 41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3" h="434">
                  <a:moveTo>
                    <a:pt x="447" y="434"/>
                  </a:moveTo>
                  <a:lnTo>
                    <a:pt x="451" y="429"/>
                  </a:lnTo>
                  <a:lnTo>
                    <a:pt x="456" y="429"/>
                  </a:lnTo>
                  <a:lnTo>
                    <a:pt x="461" y="424"/>
                  </a:lnTo>
                  <a:lnTo>
                    <a:pt x="466" y="419"/>
                  </a:lnTo>
                  <a:lnTo>
                    <a:pt x="471" y="414"/>
                  </a:lnTo>
                  <a:lnTo>
                    <a:pt x="480" y="414"/>
                  </a:lnTo>
                  <a:lnTo>
                    <a:pt x="485" y="414"/>
                  </a:lnTo>
                  <a:lnTo>
                    <a:pt x="495" y="414"/>
                  </a:lnTo>
                  <a:lnTo>
                    <a:pt x="499" y="409"/>
                  </a:lnTo>
                  <a:lnTo>
                    <a:pt x="504" y="404"/>
                  </a:lnTo>
                  <a:lnTo>
                    <a:pt x="509" y="399"/>
                  </a:lnTo>
                  <a:lnTo>
                    <a:pt x="514" y="394"/>
                  </a:lnTo>
                  <a:lnTo>
                    <a:pt x="519" y="384"/>
                  </a:lnTo>
                  <a:lnTo>
                    <a:pt x="528" y="384"/>
                  </a:lnTo>
                  <a:lnTo>
                    <a:pt x="533" y="379"/>
                  </a:lnTo>
                  <a:lnTo>
                    <a:pt x="543" y="379"/>
                  </a:lnTo>
                  <a:lnTo>
                    <a:pt x="547" y="374"/>
                  </a:lnTo>
                  <a:lnTo>
                    <a:pt x="552" y="369"/>
                  </a:lnTo>
                  <a:lnTo>
                    <a:pt x="557" y="364"/>
                  </a:lnTo>
                  <a:lnTo>
                    <a:pt x="562" y="359"/>
                  </a:lnTo>
                  <a:lnTo>
                    <a:pt x="567" y="353"/>
                  </a:lnTo>
                  <a:lnTo>
                    <a:pt x="571" y="353"/>
                  </a:lnTo>
                  <a:lnTo>
                    <a:pt x="576" y="348"/>
                  </a:lnTo>
                  <a:lnTo>
                    <a:pt x="581" y="348"/>
                  </a:lnTo>
                  <a:lnTo>
                    <a:pt x="586" y="343"/>
                  </a:lnTo>
                  <a:lnTo>
                    <a:pt x="591" y="343"/>
                  </a:lnTo>
                  <a:lnTo>
                    <a:pt x="595" y="338"/>
                  </a:lnTo>
                  <a:lnTo>
                    <a:pt x="600" y="338"/>
                  </a:lnTo>
                  <a:lnTo>
                    <a:pt x="605" y="338"/>
                  </a:lnTo>
                  <a:lnTo>
                    <a:pt x="610" y="338"/>
                  </a:lnTo>
                  <a:lnTo>
                    <a:pt x="619" y="333"/>
                  </a:lnTo>
                  <a:lnTo>
                    <a:pt x="624" y="328"/>
                  </a:lnTo>
                  <a:lnTo>
                    <a:pt x="629" y="318"/>
                  </a:lnTo>
                  <a:lnTo>
                    <a:pt x="634" y="308"/>
                  </a:lnTo>
                  <a:lnTo>
                    <a:pt x="639" y="298"/>
                  </a:lnTo>
                  <a:lnTo>
                    <a:pt x="643" y="283"/>
                  </a:lnTo>
                  <a:lnTo>
                    <a:pt x="643" y="273"/>
                  </a:lnTo>
                  <a:lnTo>
                    <a:pt x="648" y="257"/>
                  </a:lnTo>
                  <a:lnTo>
                    <a:pt x="653" y="247"/>
                  </a:lnTo>
                  <a:lnTo>
                    <a:pt x="648" y="242"/>
                  </a:lnTo>
                  <a:lnTo>
                    <a:pt x="643" y="237"/>
                  </a:lnTo>
                  <a:lnTo>
                    <a:pt x="643" y="232"/>
                  </a:lnTo>
                  <a:lnTo>
                    <a:pt x="639" y="227"/>
                  </a:lnTo>
                  <a:lnTo>
                    <a:pt x="634" y="222"/>
                  </a:lnTo>
                  <a:lnTo>
                    <a:pt x="629" y="212"/>
                  </a:lnTo>
                  <a:lnTo>
                    <a:pt x="624" y="207"/>
                  </a:lnTo>
                  <a:lnTo>
                    <a:pt x="619" y="202"/>
                  </a:lnTo>
                  <a:lnTo>
                    <a:pt x="619" y="197"/>
                  </a:lnTo>
                  <a:lnTo>
                    <a:pt x="610" y="192"/>
                  </a:lnTo>
                  <a:lnTo>
                    <a:pt x="610" y="187"/>
                  </a:lnTo>
                  <a:lnTo>
                    <a:pt x="605" y="182"/>
                  </a:lnTo>
                  <a:lnTo>
                    <a:pt x="600" y="177"/>
                  </a:lnTo>
                  <a:lnTo>
                    <a:pt x="595" y="177"/>
                  </a:lnTo>
                  <a:lnTo>
                    <a:pt x="591" y="171"/>
                  </a:lnTo>
                  <a:lnTo>
                    <a:pt x="586" y="166"/>
                  </a:lnTo>
                  <a:lnTo>
                    <a:pt x="571" y="161"/>
                  </a:lnTo>
                  <a:lnTo>
                    <a:pt x="562" y="161"/>
                  </a:lnTo>
                  <a:lnTo>
                    <a:pt x="547" y="161"/>
                  </a:lnTo>
                  <a:lnTo>
                    <a:pt x="538" y="156"/>
                  </a:lnTo>
                  <a:lnTo>
                    <a:pt x="528" y="156"/>
                  </a:lnTo>
                  <a:lnTo>
                    <a:pt x="519" y="151"/>
                  </a:lnTo>
                  <a:lnTo>
                    <a:pt x="504" y="146"/>
                  </a:lnTo>
                  <a:lnTo>
                    <a:pt x="495" y="146"/>
                  </a:lnTo>
                  <a:lnTo>
                    <a:pt x="485" y="141"/>
                  </a:lnTo>
                  <a:lnTo>
                    <a:pt x="475" y="136"/>
                  </a:lnTo>
                  <a:lnTo>
                    <a:pt x="466" y="131"/>
                  </a:lnTo>
                  <a:lnTo>
                    <a:pt x="456" y="126"/>
                  </a:lnTo>
                  <a:lnTo>
                    <a:pt x="447" y="116"/>
                  </a:lnTo>
                  <a:lnTo>
                    <a:pt x="437" y="111"/>
                  </a:lnTo>
                  <a:lnTo>
                    <a:pt x="427" y="106"/>
                  </a:lnTo>
                  <a:lnTo>
                    <a:pt x="423" y="101"/>
                  </a:lnTo>
                  <a:lnTo>
                    <a:pt x="413" y="96"/>
                  </a:lnTo>
                  <a:lnTo>
                    <a:pt x="403" y="86"/>
                  </a:lnTo>
                  <a:lnTo>
                    <a:pt x="394" y="80"/>
                  </a:lnTo>
                  <a:lnTo>
                    <a:pt x="384" y="75"/>
                  </a:lnTo>
                  <a:lnTo>
                    <a:pt x="379" y="70"/>
                  </a:lnTo>
                  <a:lnTo>
                    <a:pt x="370" y="65"/>
                  </a:lnTo>
                  <a:lnTo>
                    <a:pt x="360" y="55"/>
                  </a:lnTo>
                  <a:lnTo>
                    <a:pt x="351" y="50"/>
                  </a:lnTo>
                  <a:lnTo>
                    <a:pt x="341" y="45"/>
                  </a:lnTo>
                  <a:lnTo>
                    <a:pt x="331" y="40"/>
                  </a:lnTo>
                  <a:lnTo>
                    <a:pt x="322" y="35"/>
                  </a:lnTo>
                  <a:lnTo>
                    <a:pt x="312" y="30"/>
                  </a:lnTo>
                  <a:lnTo>
                    <a:pt x="303" y="25"/>
                  </a:lnTo>
                  <a:lnTo>
                    <a:pt x="293" y="20"/>
                  </a:lnTo>
                  <a:lnTo>
                    <a:pt x="283" y="15"/>
                  </a:lnTo>
                  <a:lnTo>
                    <a:pt x="269" y="15"/>
                  </a:lnTo>
                  <a:lnTo>
                    <a:pt x="269" y="10"/>
                  </a:lnTo>
                  <a:lnTo>
                    <a:pt x="264" y="10"/>
                  </a:lnTo>
                  <a:lnTo>
                    <a:pt x="264" y="5"/>
                  </a:lnTo>
                  <a:lnTo>
                    <a:pt x="259" y="5"/>
                  </a:lnTo>
                  <a:lnTo>
                    <a:pt x="259" y="0"/>
                  </a:lnTo>
                  <a:lnTo>
                    <a:pt x="250" y="0"/>
                  </a:lnTo>
                  <a:lnTo>
                    <a:pt x="245" y="0"/>
                  </a:lnTo>
                  <a:lnTo>
                    <a:pt x="240" y="5"/>
                  </a:lnTo>
                  <a:lnTo>
                    <a:pt x="240" y="10"/>
                  </a:lnTo>
                  <a:lnTo>
                    <a:pt x="235" y="10"/>
                  </a:lnTo>
                  <a:lnTo>
                    <a:pt x="231" y="15"/>
                  </a:lnTo>
                  <a:lnTo>
                    <a:pt x="231" y="20"/>
                  </a:lnTo>
                  <a:lnTo>
                    <a:pt x="226" y="25"/>
                  </a:lnTo>
                  <a:lnTo>
                    <a:pt x="221" y="35"/>
                  </a:lnTo>
                  <a:lnTo>
                    <a:pt x="216" y="40"/>
                  </a:lnTo>
                  <a:lnTo>
                    <a:pt x="211" y="50"/>
                  </a:lnTo>
                  <a:lnTo>
                    <a:pt x="211" y="60"/>
                  </a:lnTo>
                  <a:lnTo>
                    <a:pt x="207" y="65"/>
                  </a:lnTo>
                  <a:lnTo>
                    <a:pt x="202" y="75"/>
                  </a:lnTo>
                  <a:lnTo>
                    <a:pt x="197" y="80"/>
                  </a:lnTo>
                  <a:lnTo>
                    <a:pt x="187" y="86"/>
                  </a:lnTo>
                  <a:lnTo>
                    <a:pt x="183" y="91"/>
                  </a:lnTo>
                  <a:lnTo>
                    <a:pt x="178" y="91"/>
                  </a:lnTo>
                  <a:lnTo>
                    <a:pt x="168" y="91"/>
                  </a:lnTo>
                  <a:lnTo>
                    <a:pt x="163" y="96"/>
                  </a:lnTo>
                  <a:lnTo>
                    <a:pt x="159" y="96"/>
                  </a:lnTo>
                  <a:lnTo>
                    <a:pt x="154" y="101"/>
                  </a:lnTo>
                  <a:lnTo>
                    <a:pt x="144" y="101"/>
                  </a:lnTo>
                  <a:lnTo>
                    <a:pt x="139" y="106"/>
                  </a:lnTo>
                  <a:lnTo>
                    <a:pt x="135" y="116"/>
                  </a:lnTo>
                  <a:lnTo>
                    <a:pt x="130" y="126"/>
                  </a:lnTo>
                  <a:lnTo>
                    <a:pt x="125" y="131"/>
                  </a:lnTo>
                  <a:lnTo>
                    <a:pt x="115" y="141"/>
                  </a:lnTo>
                  <a:lnTo>
                    <a:pt x="106" y="146"/>
                  </a:lnTo>
                  <a:lnTo>
                    <a:pt x="101" y="156"/>
                  </a:lnTo>
                  <a:lnTo>
                    <a:pt x="91" y="161"/>
                  </a:lnTo>
                  <a:lnTo>
                    <a:pt x="82" y="171"/>
                  </a:lnTo>
                  <a:lnTo>
                    <a:pt x="77" y="177"/>
                  </a:lnTo>
                  <a:lnTo>
                    <a:pt x="72" y="187"/>
                  </a:lnTo>
                  <a:lnTo>
                    <a:pt x="67" y="197"/>
                  </a:lnTo>
                  <a:lnTo>
                    <a:pt x="58" y="207"/>
                  </a:lnTo>
                  <a:lnTo>
                    <a:pt x="53" y="217"/>
                  </a:lnTo>
                  <a:lnTo>
                    <a:pt x="48" y="227"/>
                  </a:lnTo>
                  <a:lnTo>
                    <a:pt x="43" y="237"/>
                  </a:lnTo>
                  <a:lnTo>
                    <a:pt x="39" y="247"/>
                  </a:lnTo>
                  <a:lnTo>
                    <a:pt x="34" y="257"/>
                  </a:lnTo>
                  <a:lnTo>
                    <a:pt x="29" y="268"/>
                  </a:lnTo>
                  <a:lnTo>
                    <a:pt x="24" y="278"/>
                  </a:lnTo>
                  <a:lnTo>
                    <a:pt x="19" y="288"/>
                  </a:lnTo>
                  <a:lnTo>
                    <a:pt x="15" y="298"/>
                  </a:lnTo>
                  <a:lnTo>
                    <a:pt x="10" y="308"/>
                  </a:lnTo>
                  <a:lnTo>
                    <a:pt x="0" y="318"/>
                  </a:lnTo>
                  <a:lnTo>
                    <a:pt x="0" y="333"/>
                  </a:lnTo>
                  <a:lnTo>
                    <a:pt x="10" y="338"/>
                  </a:lnTo>
                  <a:lnTo>
                    <a:pt x="15" y="343"/>
                  </a:lnTo>
                  <a:lnTo>
                    <a:pt x="24" y="353"/>
                  </a:lnTo>
                  <a:lnTo>
                    <a:pt x="34" y="359"/>
                  </a:lnTo>
                  <a:lnTo>
                    <a:pt x="43" y="369"/>
                  </a:lnTo>
                  <a:lnTo>
                    <a:pt x="48" y="374"/>
                  </a:lnTo>
                  <a:lnTo>
                    <a:pt x="58" y="379"/>
                  </a:lnTo>
                  <a:lnTo>
                    <a:pt x="67" y="384"/>
                  </a:lnTo>
                  <a:lnTo>
                    <a:pt x="77" y="394"/>
                  </a:lnTo>
                  <a:lnTo>
                    <a:pt x="87" y="399"/>
                  </a:lnTo>
                  <a:lnTo>
                    <a:pt x="96" y="399"/>
                  </a:lnTo>
                  <a:lnTo>
                    <a:pt x="106" y="404"/>
                  </a:lnTo>
                  <a:lnTo>
                    <a:pt x="115" y="409"/>
                  </a:lnTo>
                  <a:lnTo>
                    <a:pt x="125" y="414"/>
                  </a:lnTo>
                  <a:lnTo>
                    <a:pt x="135" y="414"/>
                  </a:lnTo>
                  <a:lnTo>
                    <a:pt x="149" y="414"/>
                  </a:lnTo>
                  <a:lnTo>
                    <a:pt x="154" y="414"/>
                  </a:lnTo>
                  <a:lnTo>
                    <a:pt x="163" y="409"/>
                  </a:lnTo>
                  <a:lnTo>
                    <a:pt x="168" y="404"/>
                  </a:lnTo>
                  <a:lnTo>
                    <a:pt x="178" y="404"/>
                  </a:lnTo>
                  <a:lnTo>
                    <a:pt x="183" y="399"/>
                  </a:lnTo>
                  <a:lnTo>
                    <a:pt x="192" y="394"/>
                  </a:lnTo>
                  <a:lnTo>
                    <a:pt x="197" y="394"/>
                  </a:lnTo>
                  <a:lnTo>
                    <a:pt x="207" y="389"/>
                  </a:lnTo>
                  <a:lnTo>
                    <a:pt x="211" y="384"/>
                  </a:lnTo>
                  <a:lnTo>
                    <a:pt x="221" y="384"/>
                  </a:lnTo>
                  <a:lnTo>
                    <a:pt x="226" y="384"/>
                  </a:lnTo>
                  <a:lnTo>
                    <a:pt x="235" y="379"/>
                  </a:lnTo>
                  <a:lnTo>
                    <a:pt x="240" y="379"/>
                  </a:lnTo>
                  <a:lnTo>
                    <a:pt x="250" y="379"/>
                  </a:lnTo>
                  <a:lnTo>
                    <a:pt x="255" y="379"/>
                  </a:lnTo>
                  <a:lnTo>
                    <a:pt x="264" y="384"/>
                  </a:lnTo>
                  <a:lnTo>
                    <a:pt x="269" y="389"/>
                  </a:lnTo>
                  <a:lnTo>
                    <a:pt x="274" y="394"/>
                  </a:lnTo>
                  <a:lnTo>
                    <a:pt x="279" y="394"/>
                  </a:lnTo>
                  <a:lnTo>
                    <a:pt x="283" y="399"/>
                  </a:lnTo>
                  <a:lnTo>
                    <a:pt x="288" y="404"/>
                  </a:lnTo>
                  <a:lnTo>
                    <a:pt x="293" y="409"/>
                  </a:lnTo>
                  <a:lnTo>
                    <a:pt x="298" y="414"/>
                  </a:lnTo>
                  <a:lnTo>
                    <a:pt x="303" y="414"/>
                  </a:lnTo>
                  <a:lnTo>
                    <a:pt x="312" y="414"/>
                  </a:lnTo>
                  <a:lnTo>
                    <a:pt x="317" y="414"/>
                  </a:lnTo>
                  <a:lnTo>
                    <a:pt x="322" y="414"/>
                  </a:lnTo>
                  <a:lnTo>
                    <a:pt x="327" y="414"/>
                  </a:lnTo>
                  <a:lnTo>
                    <a:pt x="336" y="414"/>
                  </a:lnTo>
                  <a:lnTo>
                    <a:pt x="341" y="414"/>
                  </a:lnTo>
                  <a:lnTo>
                    <a:pt x="346" y="414"/>
                  </a:lnTo>
                  <a:lnTo>
                    <a:pt x="351" y="419"/>
                  </a:lnTo>
                  <a:lnTo>
                    <a:pt x="355" y="419"/>
                  </a:lnTo>
                  <a:lnTo>
                    <a:pt x="365" y="419"/>
                  </a:lnTo>
                  <a:lnTo>
                    <a:pt x="370" y="419"/>
                  </a:lnTo>
                  <a:lnTo>
                    <a:pt x="375" y="419"/>
                  </a:lnTo>
                  <a:lnTo>
                    <a:pt x="379" y="419"/>
                  </a:lnTo>
                  <a:lnTo>
                    <a:pt x="389" y="419"/>
                  </a:lnTo>
                  <a:lnTo>
                    <a:pt x="394" y="419"/>
                  </a:lnTo>
                  <a:lnTo>
                    <a:pt x="399" y="419"/>
                  </a:lnTo>
                  <a:lnTo>
                    <a:pt x="403" y="419"/>
                  </a:lnTo>
                  <a:lnTo>
                    <a:pt x="408" y="419"/>
                  </a:lnTo>
                  <a:lnTo>
                    <a:pt x="413" y="419"/>
                  </a:lnTo>
                  <a:lnTo>
                    <a:pt x="413" y="424"/>
                  </a:lnTo>
                  <a:lnTo>
                    <a:pt x="418" y="429"/>
                  </a:lnTo>
                  <a:lnTo>
                    <a:pt x="447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7" name="Freeform 150"/>
            <p:cNvSpPr>
              <a:spLocks/>
            </p:cNvSpPr>
            <p:nvPr/>
          </p:nvSpPr>
          <p:spPr bwMode="auto">
            <a:xfrm>
              <a:off x="3075" y="929"/>
              <a:ext cx="498" cy="591"/>
            </a:xfrm>
            <a:custGeom>
              <a:avLst/>
              <a:gdLst>
                <a:gd name="T0" fmla="*/ 322 w 615"/>
                <a:gd name="T1" fmla="*/ 683 h 703"/>
                <a:gd name="T2" fmla="*/ 370 w 615"/>
                <a:gd name="T3" fmla="*/ 678 h 703"/>
                <a:gd name="T4" fmla="*/ 418 w 615"/>
                <a:gd name="T5" fmla="*/ 683 h 703"/>
                <a:gd name="T6" fmla="*/ 471 w 615"/>
                <a:gd name="T7" fmla="*/ 693 h 703"/>
                <a:gd name="T8" fmla="*/ 500 w 615"/>
                <a:gd name="T9" fmla="*/ 637 h 703"/>
                <a:gd name="T10" fmla="*/ 538 w 615"/>
                <a:gd name="T11" fmla="*/ 566 h 703"/>
                <a:gd name="T12" fmla="*/ 552 w 615"/>
                <a:gd name="T13" fmla="*/ 526 h 703"/>
                <a:gd name="T14" fmla="*/ 562 w 615"/>
                <a:gd name="T15" fmla="*/ 490 h 703"/>
                <a:gd name="T16" fmla="*/ 567 w 615"/>
                <a:gd name="T17" fmla="*/ 460 h 703"/>
                <a:gd name="T18" fmla="*/ 581 w 615"/>
                <a:gd name="T19" fmla="*/ 430 h 703"/>
                <a:gd name="T20" fmla="*/ 548 w 615"/>
                <a:gd name="T21" fmla="*/ 389 h 703"/>
                <a:gd name="T22" fmla="*/ 524 w 615"/>
                <a:gd name="T23" fmla="*/ 339 h 703"/>
                <a:gd name="T24" fmla="*/ 509 w 615"/>
                <a:gd name="T25" fmla="*/ 283 h 703"/>
                <a:gd name="T26" fmla="*/ 500 w 615"/>
                <a:gd name="T27" fmla="*/ 222 h 703"/>
                <a:gd name="T28" fmla="*/ 514 w 615"/>
                <a:gd name="T29" fmla="*/ 162 h 703"/>
                <a:gd name="T30" fmla="*/ 533 w 615"/>
                <a:gd name="T31" fmla="*/ 106 h 703"/>
                <a:gd name="T32" fmla="*/ 562 w 615"/>
                <a:gd name="T33" fmla="*/ 56 h 703"/>
                <a:gd name="T34" fmla="*/ 600 w 615"/>
                <a:gd name="T35" fmla="*/ 10 h 703"/>
                <a:gd name="T36" fmla="*/ 596 w 615"/>
                <a:gd name="T37" fmla="*/ 5 h 703"/>
                <a:gd name="T38" fmla="*/ 576 w 615"/>
                <a:gd name="T39" fmla="*/ 10 h 703"/>
                <a:gd name="T40" fmla="*/ 557 w 615"/>
                <a:gd name="T41" fmla="*/ 20 h 703"/>
                <a:gd name="T42" fmla="*/ 533 w 615"/>
                <a:gd name="T43" fmla="*/ 30 h 703"/>
                <a:gd name="T44" fmla="*/ 456 w 615"/>
                <a:gd name="T45" fmla="*/ 91 h 703"/>
                <a:gd name="T46" fmla="*/ 418 w 615"/>
                <a:gd name="T47" fmla="*/ 131 h 703"/>
                <a:gd name="T48" fmla="*/ 375 w 615"/>
                <a:gd name="T49" fmla="*/ 162 h 703"/>
                <a:gd name="T50" fmla="*/ 327 w 615"/>
                <a:gd name="T51" fmla="*/ 192 h 703"/>
                <a:gd name="T52" fmla="*/ 284 w 615"/>
                <a:gd name="T53" fmla="*/ 222 h 703"/>
                <a:gd name="T54" fmla="*/ 269 w 615"/>
                <a:gd name="T55" fmla="*/ 243 h 703"/>
                <a:gd name="T56" fmla="*/ 264 w 615"/>
                <a:gd name="T57" fmla="*/ 283 h 703"/>
                <a:gd name="T58" fmla="*/ 240 w 615"/>
                <a:gd name="T59" fmla="*/ 308 h 703"/>
                <a:gd name="T60" fmla="*/ 212 w 615"/>
                <a:gd name="T61" fmla="*/ 319 h 703"/>
                <a:gd name="T62" fmla="*/ 188 w 615"/>
                <a:gd name="T63" fmla="*/ 329 h 703"/>
                <a:gd name="T64" fmla="*/ 159 w 615"/>
                <a:gd name="T65" fmla="*/ 339 h 703"/>
                <a:gd name="T66" fmla="*/ 87 w 615"/>
                <a:gd name="T67" fmla="*/ 460 h 703"/>
                <a:gd name="T68" fmla="*/ 77 w 615"/>
                <a:gd name="T69" fmla="*/ 511 h 703"/>
                <a:gd name="T70" fmla="*/ 53 w 615"/>
                <a:gd name="T71" fmla="*/ 536 h 703"/>
                <a:gd name="T72" fmla="*/ 34 w 615"/>
                <a:gd name="T73" fmla="*/ 556 h 703"/>
                <a:gd name="T74" fmla="*/ 15 w 615"/>
                <a:gd name="T75" fmla="*/ 581 h 703"/>
                <a:gd name="T76" fmla="*/ 29 w 615"/>
                <a:gd name="T77" fmla="*/ 647 h 703"/>
                <a:gd name="T78" fmla="*/ 53 w 615"/>
                <a:gd name="T79" fmla="*/ 652 h 703"/>
                <a:gd name="T80" fmla="*/ 77 w 615"/>
                <a:gd name="T81" fmla="*/ 652 h 703"/>
                <a:gd name="T82" fmla="*/ 101 w 615"/>
                <a:gd name="T83" fmla="*/ 652 h 703"/>
                <a:gd name="T84" fmla="*/ 125 w 615"/>
                <a:gd name="T85" fmla="*/ 662 h 703"/>
                <a:gd name="T86" fmla="*/ 140 w 615"/>
                <a:gd name="T87" fmla="*/ 667 h 703"/>
                <a:gd name="T88" fmla="*/ 164 w 615"/>
                <a:gd name="T89" fmla="*/ 672 h 703"/>
                <a:gd name="T90" fmla="*/ 188 w 615"/>
                <a:gd name="T91" fmla="*/ 678 h 703"/>
                <a:gd name="T92" fmla="*/ 216 w 615"/>
                <a:gd name="T93" fmla="*/ 688 h 703"/>
                <a:gd name="T94" fmla="*/ 240 w 615"/>
                <a:gd name="T95" fmla="*/ 698 h 703"/>
                <a:gd name="T96" fmla="*/ 269 w 615"/>
                <a:gd name="T9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5" h="703">
                  <a:moveTo>
                    <a:pt x="293" y="703"/>
                  </a:moveTo>
                  <a:lnTo>
                    <a:pt x="303" y="693"/>
                  </a:lnTo>
                  <a:lnTo>
                    <a:pt x="312" y="688"/>
                  </a:lnTo>
                  <a:lnTo>
                    <a:pt x="322" y="683"/>
                  </a:lnTo>
                  <a:lnTo>
                    <a:pt x="332" y="678"/>
                  </a:lnTo>
                  <a:lnTo>
                    <a:pt x="346" y="678"/>
                  </a:lnTo>
                  <a:lnTo>
                    <a:pt x="356" y="678"/>
                  </a:lnTo>
                  <a:lnTo>
                    <a:pt x="370" y="678"/>
                  </a:lnTo>
                  <a:lnTo>
                    <a:pt x="380" y="678"/>
                  </a:lnTo>
                  <a:lnTo>
                    <a:pt x="394" y="678"/>
                  </a:lnTo>
                  <a:lnTo>
                    <a:pt x="404" y="683"/>
                  </a:lnTo>
                  <a:lnTo>
                    <a:pt x="418" y="683"/>
                  </a:lnTo>
                  <a:lnTo>
                    <a:pt x="432" y="683"/>
                  </a:lnTo>
                  <a:lnTo>
                    <a:pt x="442" y="688"/>
                  </a:lnTo>
                  <a:lnTo>
                    <a:pt x="456" y="688"/>
                  </a:lnTo>
                  <a:lnTo>
                    <a:pt x="471" y="693"/>
                  </a:lnTo>
                  <a:lnTo>
                    <a:pt x="480" y="693"/>
                  </a:lnTo>
                  <a:lnTo>
                    <a:pt x="485" y="672"/>
                  </a:lnTo>
                  <a:lnTo>
                    <a:pt x="490" y="652"/>
                  </a:lnTo>
                  <a:lnTo>
                    <a:pt x="500" y="637"/>
                  </a:lnTo>
                  <a:lnTo>
                    <a:pt x="509" y="617"/>
                  </a:lnTo>
                  <a:lnTo>
                    <a:pt x="519" y="602"/>
                  </a:lnTo>
                  <a:lnTo>
                    <a:pt x="528" y="587"/>
                  </a:lnTo>
                  <a:lnTo>
                    <a:pt x="538" y="566"/>
                  </a:lnTo>
                  <a:lnTo>
                    <a:pt x="538" y="546"/>
                  </a:lnTo>
                  <a:lnTo>
                    <a:pt x="543" y="541"/>
                  </a:lnTo>
                  <a:lnTo>
                    <a:pt x="548" y="531"/>
                  </a:lnTo>
                  <a:lnTo>
                    <a:pt x="552" y="526"/>
                  </a:lnTo>
                  <a:lnTo>
                    <a:pt x="552" y="516"/>
                  </a:lnTo>
                  <a:lnTo>
                    <a:pt x="557" y="511"/>
                  </a:lnTo>
                  <a:lnTo>
                    <a:pt x="557" y="501"/>
                  </a:lnTo>
                  <a:lnTo>
                    <a:pt x="562" y="490"/>
                  </a:lnTo>
                  <a:lnTo>
                    <a:pt x="562" y="485"/>
                  </a:lnTo>
                  <a:lnTo>
                    <a:pt x="562" y="475"/>
                  </a:lnTo>
                  <a:lnTo>
                    <a:pt x="562" y="465"/>
                  </a:lnTo>
                  <a:lnTo>
                    <a:pt x="567" y="460"/>
                  </a:lnTo>
                  <a:lnTo>
                    <a:pt x="572" y="450"/>
                  </a:lnTo>
                  <a:lnTo>
                    <a:pt x="572" y="445"/>
                  </a:lnTo>
                  <a:lnTo>
                    <a:pt x="576" y="435"/>
                  </a:lnTo>
                  <a:lnTo>
                    <a:pt x="581" y="430"/>
                  </a:lnTo>
                  <a:lnTo>
                    <a:pt x="581" y="420"/>
                  </a:lnTo>
                  <a:lnTo>
                    <a:pt x="572" y="410"/>
                  </a:lnTo>
                  <a:lnTo>
                    <a:pt x="557" y="399"/>
                  </a:lnTo>
                  <a:lnTo>
                    <a:pt x="548" y="389"/>
                  </a:lnTo>
                  <a:lnTo>
                    <a:pt x="543" y="379"/>
                  </a:lnTo>
                  <a:lnTo>
                    <a:pt x="533" y="364"/>
                  </a:lnTo>
                  <a:lnTo>
                    <a:pt x="528" y="354"/>
                  </a:lnTo>
                  <a:lnTo>
                    <a:pt x="524" y="339"/>
                  </a:lnTo>
                  <a:lnTo>
                    <a:pt x="519" y="324"/>
                  </a:lnTo>
                  <a:lnTo>
                    <a:pt x="514" y="314"/>
                  </a:lnTo>
                  <a:lnTo>
                    <a:pt x="514" y="298"/>
                  </a:lnTo>
                  <a:lnTo>
                    <a:pt x="509" y="283"/>
                  </a:lnTo>
                  <a:lnTo>
                    <a:pt x="504" y="268"/>
                  </a:lnTo>
                  <a:lnTo>
                    <a:pt x="504" y="253"/>
                  </a:lnTo>
                  <a:lnTo>
                    <a:pt x="504" y="238"/>
                  </a:lnTo>
                  <a:lnTo>
                    <a:pt x="500" y="222"/>
                  </a:lnTo>
                  <a:lnTo>
                    <a:pt x="500" y="207"/>
                  </a:lnTo>
                  <a:lnTo>
                    <a:pt x="500" y="192"/>
                  </a:lnTo>
                  <a:lnTo>
                    <a:pt x="504" y="177"/>
                  </a:lnTo>
                  <a:lnTo>
                    <a:pt x="514" y="162"/>
                  </a:lnTo>
                  <a:lnTo>
                    <a:pt x="519" y="147"/>
                  </a:lnTo>
                  <a:lnTo>
                    <a:pt x="524" y="131"/>
                  </a:lnTo>
                  <a:lnTo>
                    <a:pt x="528" y="121"/>
                  </a:lnTo>
                  <a:lnTo>
                    <a:pt x="533" y="106"/>
                  </a:lnTo>
                  <a:lnTo>
                    <a:pt x="543" y="91"/>
                  </a:lnTo>
                  <a:lnTo>
                    <a:pt x="548" y="81"/>
                  </a:lnTo>
                  <a:lnTo>
                    <a:pt x="557" y="66"/>
                  </a:lnTo>
                  <a:lnTo>
                    <a:pt x="562" y="56"/>
                  </a:lnTo>
                  <a:lnTo>
                    <a:pt x="572" y="46"/>
                  </a:lnTo>
                  <a:lnTo>
                    <a:pt x="581" y="30"/>
                  </a:lnTo>
                  <a:lnTo>
                    <a:pt x="591" y="20"/>
                  </a:lnTo>
                  <a:lnTo>
                    <a:pt x="600" y="10"/>
                  </a:lnTo>
                  <a:lnTo>
                    <a:pt x="615" y="0"/>
                  </a:lnTo>
                  <a:lnTo>
                    <a:pt x="610" y="0"/>
                  </a:lnTo>
                  <a:lnTo>
                    <a:pt x="605" y="0"/>
                  </a:lnTo>
                  <a:lnTo>
                    <a:pt x="596" y="5"/>
                  </a:lnTo>
                  <a:lnTo>
                    <a:pt x="591" y="5"/>
                  </a:lnTo>
                  <a:lnTo>
                    <a:pt x="586" y="5"/>
                  </a:lnTo>
                  <a:lnTo>
                    <a:pt x="581" y="10"/>
                  </a:lnTo>
                  <a:lnTo>
                    <a:pt x="576" y="10"/>
                  </a:lnTo>
                  <a:lnTo>
                    <a:pt x="572" y="10"/>
                  </a:lnTo>
                  <a:lnTo>
                    <a:pt x="567" y="15"/>
                  </a:lnTo>
                  <a:lnTo>
                    <a:pt x="562" y="20"/>
                  </a:lnTo>
                  <a:lnTo>
                    <a:pt x="557" y="20"/>
                  </a:lnTo>
                  <a:lnTo>
                    <a:pt x="552" y="25"/>
                  </a:lnTo>
                  <a:lnTo>
                    <a:pt x="548" y="25"/>
                  </a:lnTo>
                  <a:lnTo>
                    <a:pt x="538" y="30"/>
                  </a:lnTo>
                  <a:lnTo>
                    <a:pt x="533" y="30"/>
                  </a:lnTo>
                  <a:lnTo>
                    <a:pt x="528" y="30"/>
                  </a:lnTo>
                  <a:lnTo>
                    <a:pt x="509" y="76"/>
                  </a:lnTo>
                  <a:lnTo>
                    <a:pt x="495" y="81"/>
                  </a:lnTo>
                  <a:lnTo>
                    <a:pt x="456" y="91"/>
                  </a:lnTo>
                  <a:lnTo>
                    <a:pt x="447" y="101"/>
                  </a:lnTo>
                  <a:lnTo>
                    <a:pt x="437" y="111"/>
                  </a:lnTo>
                  <a:lnTo>
                    <a:pt x="428" y="121"/>
                  </a:lnTo>
                  <a:lnTo>
                    <a:pt x="418" y="131"/>
                  </a:lnTo>
                  <a:lnTo>
                    <a:pt x="408" y="137"/>
                  </a:lnTo>
                  <a:lnTo>
                    <a:pt x="394" y="147"/>
                  </a:lnTo>
                  <a:lnTo>
                    <a:pt x="384" y="152"/>
                  </a:lnTo>
                  <a:lnTo>
                    <a:pt x="375" y="162"/>
                  </a:lnTo>
                  <a:lnTo>
                    <a:pt x="360" y="167"/>
                  </a:lnTo>
                  <a:lnTo>
                    <a:pt x="351" y="177"/>
                  </a:lnTo>
                  <a:lnTo>
                    <a:pt x="336" y="182"/>
                  </a:lnTo>
                  <a:lnTo>
                    <a:pt x="327" y="192"/>
                  </a:lnTo>
                  <a:lnTo>
                    <a:pt x="317" y="197"/>
                  </a:lnTo>
                  <a:lnTo>
                    <a:pt x="303" y="202"/>
                  </a:lnTo>
                  <a:lnTo>
                    <a:pt x="293" y="212"/>
                  </a:lnTo>
                  <a:lnTo>
                    <a:pt x="284" y="222"/>
                  </a:lnTo>
                  <a:lnTo>
                    <a:pt x="279" y="222"/>
                  </a:lnTo>
                  <a:lnTo>
                    <a:pt x="274" y="222"/>
                  </a:lnTo>
                  <a:lnTo>
                    <a:pt x="274" y="233"/>
                  </a:lnTo>
                  <a:lnTo>
                    <a:pt x="269" y="243"/>
                  </a:lnTo>
                  <a:lnTo>
                    <a:pt x="269" y="253"/>
                  </a:lnTo>
                  <a:lnTo>
                    <a:pt x="269" y="263"/>
                  </a:lnTo>
                  <a:lnTo>
                    <a:pt x="264" y="273"/>
                  </a:lnTo>
                  <a:lnTo>
                    <a:pt x="264" y="283"/>
                  </a:lnTo>
                  <a:lnTo>
                    <a:pt x="260" y="293"/>
                  </a:lnTo>
                  <a:lnTo>
                    <a:pt x="250" y="303"/>
                  </a:lnTo>
                  <a:lnTo>
                    <a:pt x="245" y="303"/>
                  </a:lnTo>
                  <a:lnTo>
                    <a:pt x="240" y="308"/>
                  </a:lnTo>
                  <a:lnTo>
                    <a:pt x="231" y="308"/>
                  </a:lnTo>
                  <a:lnTo>
                    <a:pt x="226" y="314"/>
                  </a:lnTo>
                  <a:lnTo>
                    <a:pt x="216" y="314"/>
                  </a:lnTo>
                  <a:lnTo>
                    <a:pt x="212" y="319"/>
                  </a:lnTo>
                  <a:lnTo>
                    <a:pt x="207" y="319"/>
                  </a:lnTo>
                  <a:lnTo>
                    <a:pt x="197" y="324"/>
                  </a:lnTo>
                  <a:lnTo>
                    <a:pt x="192" y="324"/>
                  </a:lnTo>
                  <a:lnTo>
                    <a:pt x="188" y="329"/>
                  </a:lnTo>
                  <a:lnTo>
                    <a:pt x="178" y="334"/>
                  </a:lnTo>
                  <a:lnTo>
                    <a:pt x="173" y="334"/>
                  </a:lnTo>
                  <a:lnTo>
                    <a:pt x="168" y="339"/>
                  </a:lnTo>
                  <a:lnTo>
                    <a:pt x="159" y="339"/>
                  </a:lnTo>
                  <a:lnTo>
                    <a:pt x="154" y="344"/>
                  </a:lnTo>
                  <a:lnTo>
                    <a:pt x="144" y="344"/>
                  </a:lnTo>
                  <a:lnTo>
                    <a:pt x="82" y="450"/>
                  </a:lnTo>
                  <a:lnTo>
                    <a:pt x="87" y="460"/>
                  </a:lnTo>
                  <a:lnTo>
                    <a:pt x="87" y="475"/>
                  </a:lnTo>
                  <a:lnTo>
                    <a:pt x="87" y="490"/>
                  </a:lnTo>
                  <a:lnTo>
                    <a:pt x="82" y="506"/>
                  </a:lnTo>
                  <a:lnTo>
                    <a:pt x="77" y="511"/>
                  </a:lnTo>
                  <a:lnTo>
                    <a:pt x="68" y="516"/>
                  </a:lnTo>
                  <a:lnTo>
                    <a:pt x="68" y="521"/>
                  </a:lnTo>
                  <a:lnTo>
                    <a:pt x="58" y="531"/>
                  </a:lnTo>
                  <a:lnTo>
                    <a:pt x="53" y="536"/>
                  </a:lnTo>
                  <a:lnTo>
                    <a:pt x="48" y="541"/>
                  </a:lnTo>
                  <a:lnTo>
                    <a:pt x="44" y="546"/>
                  </a:lnTo>
                  <a:lnTo>
                    <a:pt x="39" y="551"/>
                  </a:lnTo>
                  <a:lnTo>
                    <a:pt x="34" y="556"/>
                  </a:lnTo>
                  <a:lnTo>
                    <a:pt x="29" y="566"/>
                  </a:lnTo>
                  <a:lnTo>
                    <a:pt x="24" y="571"/>
                  </a:lnTo>
                  <a:lnTo>
                    <a:pt x="20" y="576"/>
                  </a:lnTo>
                  <a:lnTo>
                    <a:pt x="15" y="581"/>
                  </a:lnTo>
                  <a:lnTo>
                    <a:pt x="10" y="587"/>
                  </a:lnTo>
                  <a:lnTo>
                    <a:pt x="5" y="592"/>
                  </a:lnTo>
                  <a:lnTo>
                    <a:pt x="0" y="602"/>
                  </a:lnTo>
                  <a:lnTo>
                    <a:pt x="29" y="647"/>
                  </a:lnTo>
                  <a:lnTo>
                    <a:pt x="34" y="652"/>
                  </a:lnTo>
                  <a:lnTo>
                    <a:pt x="44" y="652"/>
                  </a:lnTo>
                  <a:lnTo>
                    <a:pt x="48" y="652"/>
                  </a:lnTo>
                  <a:lnTo>
                    <a:pt x="53" y="652"/>
                  </a:lnTo>
                  <a:lnTo>
                    <a:pt x="58" y="652"/>
                  </a:lnTo>
                  <a:lnTo>
                    <a:pt x="68" y="652"/>
                  </a:lnTo>
                  <a:lnTo>
                    <a:pt x="72" y="652"/>
                  </a:lnTo>
                  <a:lnTo>
                    <a:pt x="77" y="652"/>
                  </a:lnTo>
                  <a:lnTo>
                    <a:pt x="82" y="652"/>
                  </a:lnTo>
                  <a:lnTo>
                    <a:pt x="87" y="652"/>
                  </a:lnTo>
                  <a:lnTo>
                    <a:pt x="96" y="652"/>
                  </a:lnTo>
                  <a:lnTo>
                    <a:pt x="101" y="652"/>
                  </a:lnTo>
                  <a:lnTo>
                    <a:pt x="106" y="657"/>
                  </a:lnTo>
                  <a:lnTo>
                    <a:pt x="111" y="657"/>
                  </a:lnTo>
                  <a:lnTo>
                    <a:pt x="116" y="657"/>
                  </a:lnTo>
                  <a:lnTo>
                    <a:pt x="125" y="662"/>
                  </a:lnTo>
                  <a:lnTo>
                    <a:pt x="130" y="662"/>
                  </a:lnTo>
                  <a:lnTo>
                    <a:pt x="135" y="662"/>
                  </a:lnTo>
                  <a:lnTo>
                    <a:pt x="135" y="667"/>
                  </a:lnTo>
                  <a:lnTo>
                    <a:pt x="140" y="667"/>
                  </a:lnTo>
                  <a:lnTo>
                    <a:pt x="144" y="667"/>
                  </a:lnTo>
                  <a:lnTo>
                    <a:pt x="149" y="667"/>
                  </a:lnTo>
                  <a:lnTo>
                    <a:pt x="159" y="667"/>
                  </a:lnTo>
                  <a:lnTo>
                    <a:pt x="164" y="672"/>
                  </a:lnTo>
                  <a:lnTo>
                    <a:pt x="168" y="672"/>
                  </a:lnTo>
                  <a:lnTo>
                    <a:pt x="173" y="672"/>
                  </a:lnTo>
                  <a:lnTo>
                    <a:pt x="178" y="672"/>
                  </a:lnTo>
                  <a:lnTo>
                    <a:pt x="188" y="678"/>
                  </a:lnTo>
                  <a:lnTo>
                    <a:pt x="192" y="678"/>
                  </a:lnTo>
                  <a:lnTo>
                    <a:pt x="202" y="683"/>
                  </a:lnTo>
                  <a:lnTo>
                    <a:pt x="207" y="683"/>
                  </a:lnTo>
                  <a:lnTo>
                    <a:pt x="216" y="688"/>
                  </a:lnTo>
                  <a:lnTo>
                    <a:pt x="221" y="688"/>
                  </a:lnTo>
                  <a:lnTo>
                    <a:pt x="226" y="693"/>
                  </a:lnTo>
                  <a:lnTo>
                    <a:pt x="236" y="693"/>
                  </a:lnTo>
                  <a:lnTo>
                    <a:pt x="240" y="698"/>
                  </a:lnTo>
                  <a:lnTo>
                    <a:pt x="250" y="698"/>
                  </a:lnTo>
                  <a:lnTo>
                    <a:pt x="255" y="698"/>
                  </a:lnTo>
                  <a:lnTo>
                    <a:pt x="264" y="698"/>
                  </a:lnTo>
                  <a:lnTo>
                    <a:pt x="269" y="703"/>
                  </a:lnTo>
                  <a:lnTo>
                    <a:pt x="279" y="703"/>
                  </a:lnTo>
                  <a:lnTo>
                    <a:pt x="284" y="703"/>
                  </a:lnTo>
                  <a:lnTo>
                    <a:pt x="293" y="7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" name="Freeform 151"/>
            <p:cNvSpPr>
              <a:spLocks/>
            </p:cNvSpPr>
            <p:nvPr/>
          </p:nvSpPr>
          <p:spPr bwMode="auto">
            <a:xfrm>
              <a:off x="3068" y="922"/>
              <a:ext cx="493" cy="590"/>
            </a:xfrm>
            <a:custGeom>
              <a:avLst/>
              <a:gdLst>
                <a:gd name="T0" fmla="*/ 321 w 609"/>
                <a:gd name="T1" fmla="*/ 682 h 703"/>
                <a:gd name="T2" fmla="*/ 365 w 609"/>
                <a:gd name="T3" fmla="*/ 677 h 703"/>
                <a:gd name="T4" fmla="*/ 417 w 609"/>
                <a:gd name="T5" fmla="*/ 682 h 703"/>
                <a:gd name="T6" fmla="*/ 465 w 609"/>
                <a:gd name="T7" fmla="*/ 688 h 703"/>
                <a:gd name="T8" fmla="*/ 499 w 609"/>
                <a:gd name="T9" fmla="*/ 632 h 703"/>
                <a:gd name="T10" fmla="*/ 533 w 609"/>
                <a:gd name="T11" fmla="*/ 566 h 703"/>
                <a:gd name="T12" fmla="*/ 547 w 609"/>
                <a:gd name="T13" fmla="*/ 526 h 703"/>
                <a:gd name="T14" fmla="*/ 557 w 609"/>
                <a:gd name="T15" fmla="*/ 490 h 703"/>
                <a:gd name="T16" fmla="*/ 561 w 609"/>
                <a:gd name="T17" fmla="*/ 455 h 703"/>
                <a:gd name="T18" fmla="*/ 576 w 609"/>
                <a:gd name="T19" fmla="*/ 430 h 703"/>
                <a:gd name="T20" fmla="*/ 547 w 609"/>
                <a:gd name="T21" fmla="*/ 389 h 703"/>
                <a:gd name="T22" fmla="*/ 523 w 609"/>
                <a:gd name="T23" fmla="*/ 339 h 703"/>
                <a:gd name="T24" fmla="*/ 509 w 609"/>
                <a:gd name="T25" fmla="*/ 283 h 703"/>
                <a:gd name="T26" fmla="*/ 499 w 609"/>
                <a:gd name="T27" fmla="*/ 222 h 703"/>
                <a:gd name="T28" fmla="*/ 509 w 609"/>
                <a:gd name="T29" fmla="*/ 162 h 703"/>
                <a:gd name="T30" fmla="*/ 533 w 609"/>
                <a:gd name="T31" fmla="*/ 106 h 703"/>
                <a:gd name="T32" fmla="*/ 561 w 609"/>
                <a:gd name="T33" fmla="*/ 56 h 703"/>
                <a:gd name="T34" fmla="*/ 600 w 609"/>
                <a:gd name="T35" fmla="*/ 10 h 703"/>
                <a:gd name="T36" fmla="*/ 595 w 609"/>
                <a:gd name="T37" fmla="*/ 0 h 703"/>
                <a:gd name="T38" fmla="*/ 576 w 609"/>
                <a:gd name="T39" fmla="*/ 10 h 703"/>
                <a:gd name="T40" fmla="*/ 552 w 609"/>
                <a:gd name="T41" fmla="*/ 20 h 703"/>
                <a:gd name="T42" fmla="*/ 533 w 609"/>
                <a:gd name="T43" fmla="*/ 30 h 703"/>
                <a:gd name="T44" fmla="*/ 456 w 609"/>
                <a:gd name="T45" fmla="*/ 91 h 703"/>
                <a:gd name="T46" fmla="*/ 417 w 609"/>
                <a:gd name="T47" fmla="*/ 126 h 703"/>
                <a:gd name="T48" fmla="*/ 369 w 609"/>
                <a:gd name="T49" fmla="*/ 162 h 703"/>
                <a:gd name="T50" fmla="*/ 326 w 609"/>
                <a:gd name="T51" fmla="*/ 187 h 703"/>
                <a:gd name="T52" fmla="*/ 278 w 609"/>
                <a:gd name="T53" fmla="*/ 222 h 703"/>
                <a:gd name="T54" fmla="*/ 269 w 609"/>
                <a:gd name="T55" fmla="*/ 253 h 703"/>
                <a:gd name="T56" fmla="*/ 259 w 609"/>
                <a:gd name="T57" fmla="*/ 293 h 703"/>
                <a:gd name="T58" fmla="*/ 230 w 609"/>
                <a:gd name="T59" fmla="*/ 308 h 703"/>
                <a:gd name="T60" fmla="*/ 201 w 609"/>
                <a:gd name="T61" fmla="*/ 318 h 703"/>
                <a:gd name="T62" fmla="*/ 177 w 609"/>
                <a:gd name="T63" fmla="*/ 334 h 703"/>
                <a:gd name="T64" fmla="*/ 153 w 609"/>
                <a:gd name="T65" fmla="*/ 344 h 703"/>
                <a:gd name="T66" fmla="*/ 86 w 609"/>
                <a:gd name="T67" fmla="*/ 475 h 703"/>
                <a:gd name="T68" fmla="*/ 67 w 609"/>
                <a:gd name="T69" fmla="*/ 516 h 703"/>
                <a:gd name="T70" fmla="*/ 48 w 609"/>
                <a:gd name="T71" fmla="*/ 541 h 703"/>
                <a:gd name="T72" fmla="*/ 29 w 609"/>
                <a:gd name="T73" fmla="*/ 561 h 703"/>
                <a:gd name="T74" fmla="*/ 9 w 609"/>
                <a:gd name="T75" fmla="*/ 586 h 703"/>
                <a:gd name="T76" fmla="*/ 33 w 609"/>
                <a:gd name="T77" fmla="*/ 647 h 703"/>
                <a:gd name="T78" fmla="*/ 57 w 609"/>
                <a:gd name="T79" fmla="*/ 647 h 703"/>
                <a:gd name="T80" fmla="*/ 81 w 609"/>
                <a:gd name="T81" fmla="*/ 652 h 703"/>
                <a:gd name="T82" fmla="*/ 105 w 609"/>
                <a:gd name="T83" fmla="*/ 652 h 703"/>
                <a:gd name="T84" fmla="*/ 129 w 609"/>
                <a:gd name="T85" fmla="*/ 662 h 703"/>
                <a:gd name="T86" fmla="*/ 149 w 609"/>
                <a:gd name="T87" fmla="*/ 667 h 703"/>
                <a:gd name="T88" fmla="*/ 173 w 609"/>
                <a:gd name="T89" fmla="*/ 672 h 703"/>
                <a:gd name="T90" fmla="*/ 201 w 609"/>
                <a:gd name="T91" fmla="*/ 682 h 703"/>
                <a:gd name="T92" fmla="*/ 225 w 609"/>
                <a:gd name="T93" fmla="*/ 688 h 703"/>
                <a:gd name="T94" fmla="*/ 254 w 609"/>
                <a:gd name="T95" fmla="*/ 698 h 703"/>
                <a:gd name="T96" fmla="*/ 283 w 609"/>
                <a:gd name="T9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9" h="703">
                  <a:moveTo>
                    <a:pt x="293" y="703"/>
                  </a:moveTo>
                  <a:lnTo>
                    <a:pt x="302" y="693"/>
                  </a:lnTo>
                  <a:lnTo>
                    <a:pt x="312" y="688"/>
                  </a:lnTo>
                  <a:lnTo>
                    <a:pt x="321" y="682"/>
                  </a:lnTo>
                  <a:lnTo>
                    <a:pt x="331" y="677"/>
                  </a:lnTo>
                  <a:lnTo>
                    <a:pt x="341" y="677"/>
                  </a:lnTo>
                  <a:lnTo>
                    <a:pt x="355" y="677"/>
                  </a:lnTo>
                  <a:lnTo>
                    <a:pt x="365" y="677"/>
                  </a:lnTo>
                  <a:lnTo>
                    <a:pt x="379" y="677"/>
                  </a:lnTo>
                  <a:lnTo>
                    <a:pt x="389" y="677"/>
                  </a:lnTo>
                  <a:lnTo>
                    <a:pt x="403" y="682"/>
                  </a:lnTo>
                  <a:lnTo>
                    <a:pt x="417" y="682"/>
                  </a:lnTo>
                  <a:lnTo>
                    <a:pt x="427" y="682"/>
                  </a:lnTo>
                  <a:lnTo>
                    <a:pt x="441" y="688"/>
                  </a:lnTo>
                  <a:lnTo>
                    <a:pt x="456" y="688"/>
                  </a:lnTo>
                  <a:lnTo>
                    <a:pt x="465" y="688"/>
                  </a:lnTo>
                  <a:lnTo>
                    <a:pt x="480" y="693"/>
                  </a:lnTo>
                  <a:lnTo>
                    <a:pt x="480" y="672"/>
                  </a:lnTo>
                  <a:lnTo>
                    <a:pt x="489" y="652"/>
                  </a:lnTo>
                  <a:lnTo>
                    <a:pt x="499" y="632"/>
                  </a:lnTo>
                  <a:lnTo>
                    <a:pt x="509" y="617"/>
                  </a:lnTo>
                  <a:lnTo>
                    <a:pt x="518" y="602"/>
                  </a:lnTo>
                  <a:lnTo>
                    <a:pt x="528" y="586"/>
                  </a:lnTo>
                  <a:lnTo>
                    <a:pt x="533" y="566"/>
                  </a:lnTo>
                  <a:lnTo>
                    <a:pt x="537" y="546"/>
                  </a:lnTo>
                  <a:lnTo>
                    <a:pt x="542" y="541"/>
                  </a:lnTo>
                  <a:lnTo>
                    <a:pt x="547" y="531"/>
                  </a:lnTo>
                  <a:lnTo>
                    <a:pt x="547" y="526"/>
                  </a:lnTo>
                  <a:lnTo>
                    <a:pt x="552" y="516"/>
                  </a:lnTo>
                  <a:lnTo>
                    <a:pt x="557" y="511"/>
                  </a:lnTo>
                  <a:lnTo>
                    <a:pt x="557" y="500"/>
                  </a:lnTo>
                  <a:lnTo>
                    <a:pt x="557" y="490"/>
                  </a:lnTo>
                  <a:lnTo>
                    <a:pt x="561" y="485"/>
                  </a:lnTo>
                  <a:lnTo>
                    <a:pt x="561" y="475"/>
                  </a:lnTo>
                  <a:lnTo>
                    <a:pt x="561" y="465"/>
                  </a:lnTo>
                  <a:lnTo>
                    <a:pt x="561" y="455"/>
                  </a:lnTo>
                  <a:lnTo>
                    <a:pt x="566" y="450"/>
                  </a:lnTo>
                  <a:lnTo>
                    <a:pt x="571" y="440"/>
                  </a:lnTo>
                  <a:lnTo>
                    <a:pt x="571" y="435"/>
                  </a:lnTo>
                  <a:lnTo>
                    <a:pt x="576" y="430"/>
                  </a:lnTo>
                  <a:lnTo>
                    <a:pt x="581" y="420"/>
                  </a:lnTo>
                  <a:lnTo>
                    <a:pt x="566" y="409"/>
                  </a:lnTo>
                  <a:lnTo>
                    <a:pt x="557" y="399"/>
                  </a:lnTo>
                  <a:lnTo>
                    <a:pt x="547" y="389"/>
                  </a:lnTo>
                  <a:lnTo>
                    <a:pt x="537" y="379"/>
                  </a:lnTo>
                  <a:lnTo>
                    <a:pt x="533" y="364"/>
                  </a:lnTo>
                  <a:lnTo>
                    <a:pt x="528" y="354"/>
                  </a:lnTo>
                  <a:lnTo>
                    <a:pt x="523" y="339"/>
                  </a:lnTo>
                  <a:lnTo>
                    <a:pt x="518" y="324"/>
                  </a:lnTo>
                  <a:lnTo>
                    <a:pt x="513" y="308"/>
                  </a:lnTo>
                  <a:lnTo>
                    <a:pt x="509" y="298"/>
                  </a:lnTo>
                  <a:lnTo>
                    <a:pt x="509" y="283"/>
                  </a:lnTo>
                  <a:lnTo>
                    <a:pt x="504" y="268"/>
                  </a:lnTo>
                  <a:lnTo>
                    <a:pt x="504" y="253"/>
                  </a:lnTo>
                  <a:lnTo>
                    <a:pt x="499" y="238"/>
                  </a:lnTo>
                  <a:lnTo>
                    <a:pt x="499" y="222"/>
                  </a:lnTo>
                  <a:lnTo>
                    <a:pt x="494" y="207"/>
                  </a:lnTo>
                  <a:lnTo>
                    <a:pt x="499" y="192"/>
                  </a:lnTo>
                  <a:lnTo>
                    <a:pt x="504" y="177"/>
                  </a:lnTo>
                  <a:lnTo>
                    <a:pt x="509" y="162"/>
                  </a:lnTo>
                  <a:lnTo>
                    <a:pt x="513" y="147"/>
                  </a:lnTo>
                  <a:lnTo>
                    <a:pt x="518" y="131"/>
                  </a:lnTo>
                  <a:lnTo>
                    <a:pt x="528" y="121"/>
                  </a:lnTo>
                  <a:lnTo>
                    <a:pt x="533" y="106"/>
                  </a:lnTo>
                  <a:lnTo>
                    <a:pt x="537" y="91"/>
                  </a:lnTo>
                  <a:lnTo>
                    <a:pt x="547" y="81"/>
                  </a:lnTo>
                  <a:lnTo>
                    <a:pt x="552" y="66"/>
                  </a:lnTo>
                  <a:lnTo>
                    <a:pt x="561" y="56"/>
                  </a:lnTo>
                  <a:lnTo>
                    <a:pt x="571" y="45"/>
                  </a:lnTo>
                  <a:lnTo>
                    <a:pt x="581" y="30"/>
                  </a:lnTo>
                  <a:lnTo>
                    <a:pt x="590" y="20"/>
                  </a:lnTo>
                  <a:lnTo>
                    <a:pt x="600" y="10"/>
                  </a:lnTo>
                  <a:lnTo>
                    <a:pt x="609" y="0"/>
                  </a:lnTo>
                  <a:lnTo>
                    <a:pt x="605" y="0"/>
                  </a:lnTo>
                  <a:lnTo>
                    <a:pt x="600" y="0"/>
                  </a:lnTo>
                  <a:lnTo>
                    <a:pt x="595" y="0"/>
                  </a:lnTo>
                  <a:lnTo>
                    <a:pt x="590" y="5"/>
                  </a:lnTo>
                  <a:lnTo>
                    <a:pt x="585" y="5"/>
                  </a:lnTo>
                  <a:lnTo>
                    <a:pt x="581" y="5"/>
                  </a:lnTo>
                  <a:lnTo>
                    <a:pt x="576" y="10"/>
                  </a:lnTo>
                  <a:lnTo>
                    <a:pt x="571" y="10"/>
                  </a:lnTo>
                  <a:lnTo>
                    <a:pt x="561" y="15"/>
                  </a:lnTo>
                  <a:lnTo>
                    <a:pt x="557" y="15"/>
                  </a:lnTo>
                  <a:lnTo>
                    <a:pt x="552" y="20"/>
                  </a:lnTo>
                  <a:lnTo>
                    <a:pt x="547" y="20"/>
                  </a:lnTo>
                  <a:lnTo>
                    <a:pt x="542" y="25"/>
                  </a:lnTo>
                  <a:lnTo>
                    <a:pt x="537" y="25"/>
                  </a:lnTo>
                  <a:lnTo>
                    <a:pt x="533" y="30"/>
                  </a:lnTo>
                  <a:lnTo>
                    <a:pt x="528" y="30"/>
                  </a:lnTo>
                  <a:lnTo>
                    <a:pt x="504" y="76"/>
                  </a:lnTo>
                  <a:lnTo>
                    <a:pt x="494" y="81"/>
                  </a:lnTo>
                  <a:lnTo>
                    <a:pt x="456" y="91"/>
                  </a:lnTo>
                  <a:lnTo>
                    <a:pt x="446" y="101"/>
                  </a:lnTo>
                  <a:lnTo>
                    <a:pt x="437" y="111"/>
                  </a:lnTo>
                  <a:lnTo>
                    <a:pt x="427" y="121"/>
                  </a:lnTo>
                  <a:lnTo>
                    <a:pt x="417" y="126"/>
                  </a:lnTo>
                  <a:lnTo>
                    <a:pt x="403" y="136"/>
                  </a:lnTo>
                  <a:lnTo>
                    <a:pt x="393" y="147"/>
                  </a:lnTo>
                  <a:lnTo>
                    <a:pt x="384" y="152"/>
                  </a:lnTo>
                  <a:lnTo>
                    <a:pt x="369" y="162"/>
                  </a:lnTo>
                  <a:lnTo>
                    <a:pt x="360" y="167"/>
                  </a:lnTo>
                  <a:lnTo>
                    <a:pt x="345" y="172"/>
                  </a:lnTo>
                  <a:lnTo>
                    <a:pt x="336" y="182"/>
                  </a:lnTo>
                  <a:lnTo>
                    <a:pt x="326" y="187"/>
                  </a:lnTo>
                  <a:lnTo>
                    <a:pt x="312" y="197"/>
                  </a:lnTo>
                  <a:lnTo>
                    <a:pt x="302" y="202"/>
                  </a:lnTo>
                  <a:lnTo>
                    <a:pt x="293" y="212"/>
                  </a:lnTo>
                  <a:lnTo>
                    <a:pt x="278" y="222"/>
                  </a:lnTo>
                  <a:lnTo>
                    <a:pt x="273" y="222"/>
                  </a:lnTo>
                  <a:lnTo>
                    <a:pt x="269" y="232"/>
                  </a:lnTo>
                  <a:lnTo>
                    <a:pt x="269" y="243"/>
                  </a:lnTo>
                  <a:lnTo>
                    <a:pt x="269" y="253"/>
                  </a:lnTo>
                  <a:lnTo>
                    <a:pt x="264" y="263"/>
                  </a:lnTo>
                  <a:lnTo>
                    <a:pt x="264" y="273"/>
                  </a:lnTo>
                  <a:lnTo>
                    <a:pt x="259" y="283"/>
                  </a:lnTo>
                  <a:lnTo>
                    <a:pt x="259" y="293"/>
                  </a:lnTo>
                  <a:lnTo>
                    <a:pt x="249" y="303"/>
                  </a:lnTo>
                  <a:lnTo>
                    <a:pt x="245" y="303"/>
                  </a:lnTo>
                  <a:lnTo>
                    <a:pt x="235" y="308"/>
                  </a:lnTo>
                  <a:lnTo>
                    <a:pt x="230" y="308"/>
                  </a:lnTo>
                  <a:lnTo>
                    <a:pt x="225" y="313"/>
                  </a:lnTo>
                  <a:lnTo>
                    <a:pt x="216" y="313"/>
                  </a:lnTo>
                  <a:lnTo>
                    <a:pt x="211" y="318"/>
                  </a:lnTo>
                  <a:lnTo>
                    <a:pt x="201" y="318"/>
                  </a:lnTo>
                  <a:lnTo>
                    <a:pt x="197" y="324"/>
                  </a:lnTo>
                  <a:lnTo>
                    <a:pt x="192" y="324"/>
                  </a:lnTo>
                  <a:lnTo>
                    <a:pt x="182" y="329"/>
                  </a:lnTo>
                  <a:lnTo>
                    <a:pt x="177" y="334"/>
                  </a:lnTo>
                  <a:lnTo>
                    <a:pt x="173" y="334"/>
                  </a:lnTo>
                  <a:lnTo>
                    <a:pt x="163" y="334"/>
                  </a:lnTo>
                  <a:lnTo>
                    <a:pt x="158" y="339"/>
                  </a:lnTo>
                  <a:lnTo>
                    <a:pt x="153" y="344"/>
                  </a:lnTo>
                  <a:lnTo>
                    <a:pt x="144" y="344"/>
                  </a:lnTo>
                  <a:lnTo>
                    <a:pt x="81" y="445"/>
                  </a:lnTo>
                  <a:lnTo>
                    <a:pt x="81" y="460"/>
                  </a:lnTo>
                  <a:lnTo>
                    <a:pt x="86" y="475"/>
                  </a:lnTo>
                  <a:lnTo>
                    <a:pt x="81" y="490"/>
                  </a:lnTo>
                  <a:lnTo>
                    <a:pt x="77" y="500"/>
                  </a:lnTo>
                  <a:lnTo>
                    <a:pt x="72" y="511"/>
                  </a:lnTo>
                  <a:lnTo>
                    <a:pt x="67" y="516"/>
                  </a:lnTo>
                  <a:lnTo>
                    <a:pt x="62" y="521"/>
                  </a:lnTo>
                  <a:lnTo>
                    <a:pt x="57" y="526"/>
                  </a:lnTo>
                  <a:lnTo>
                    <a:pt x="53" y="536"/>
                  </a:lnTo>
                  <a:lnTo>
                    <a:pt x="48" y="541"/>
                  </a:lnTo>
                  <a:lnTo>
                    <a:pt x="43" y="546"/>
                  </a:lnTo>
                  <a:lnTo>
                    <a:pt x="38" y="551"/>
                  </a:lnTo>
                  <a:lnTo>
                    <a:pt x="33" y="556"/>
                  </a:lnTo>
                  <a:lnTo>
                    <a:pt x="29" y="561"/>
                  </a:lnTo>
                  <a:lnTo>
                    <a:pt x="24" y="571"/>
                  </a:lnTo>
                  <a:lnTo>
                    <a:pt x="19" y="576"/>
                  </a:lnTo>
                  <a:lnTo>
                    <a:pt x="14" y="581"/>
                  </a:lnTo>
                  <a:lnTo>
                    <a:pt x="9" y="586"/>
                  </a:lnTo>
                  <a:lnTo>
                    <a:pt x="5" y="591"/>
                  </a:lnTo>
                  <a:lnTo>
                    <a:pt x="0" y="597"/>
                  </a:lnTo>
                  <a:lnTo>
                    <a:pt x="29" y="647"/>
                  </a:lnTo>
                  <a:lnTo>
                    <a:pt x="33" y="647"/>
                  </a:lnTo>
                  <a:lnTo>
                    <a:pt x="43" y="647"/>
                  </a:lnTo>
                  <a:lnTo>
                    <a:pt x="48" y="647"/>
                  </a:lnTo>
                  <a:lnTo>
                    <a:pt x="53" y="647"/>
                  </a:lnTo>
                  <a:lnTo>
                    <a:pt x="57" y="647"/>
                  </a:lnTo>
                  <a:lnTo>
                    <a:pt x="62" y="652"/>
                  </a:lnTo>
                  <a:lnTo>
                    <a:pt x="72" y="652"/>
                  </a:lnTo>
                  <a:lnTo>
                    <a:pt x="77" y="652"/>
                  </a:lnTo>
                  <a:lnTo>
                    <a:pt x="81" y="652"/>
                  </a:lnTo>
                  <a:lnTo>
                    <a:pt x="86" y="652"/>
                  </a:lnTo>
                  <a:lnTo>
                    <a:pt x="96" y="652"/>
                  </a:lnTo>
                  <a:lnTo>
                    <a:pt x="101" y="652"/>
                  </a:lnTo>
                  <a:lnTo>
                    <a:pt x="105" y="652"/>
                  </a:lnTo>
                  <a:lnTo>
                    <a:pt x="110" y="657"/>
                  </a:lnTo>
                  <a:lnTo>
                    <a:pt x="115" y="657"/>
                  </a:lnTo>
                  <a:lnTo>
                    <a:pt x="120" y="657"/>
                  </a:lnTo>
                  <a:lnTo>
                    <a:pt x="129" y="662"/>
                  </a:lnTo>
                  <a:lnTo>
                    <a:pt x="134" y="662"/>
                  </a:lnTo>
                  <a:lnTo>
                    <a:pt x="139" y="667"/>
                  </a:lnTo>
                  <a:lnTo>
                    <a:pt x="144" y="667"/>
                  </a:lnTo>
                  <a:lnTo>
                    <a:pt x="149" y="667"/>
                  </a:lnTo>
                  <a:lnTo>
                    <a:pt x="153" y="667"/>
                  </a:lnTo>
                  <a:lnTo>
                    <a:pt x="158" y="672"/>
                  </a:lnTo>
                  <a:lnTo>
                    <a:pt x="168" y="672"/>
                  </a:lnTo>
                  <a:lnTo>
                    <a:pt x="173" y="672"/>
                  </a:lnTo>
                  <a:lnTo>
                    <a:pt x="177" y="672"/>
                  </a:lnTo>
                  <a:lnTo>
                    <a:pt x="182" y="677"/>
                  </a:lnTo>
                  <a:lnTo>
                    <a:pt x="192" y="677"/>
                  </a:lnTo>
                  <a:lnTo>
                    <a:pt x="201" y="682"/>
                  </a:lnTo>
                  <a:lnTo>
                    <a:pt x="206" y="682"/>
                  </a:lnTo>
                  <a:lnTo>
                    <a:pt x="211" y="688"/>
                  </a:lnTo>
                  <a:lnTo>
                    <a:pt x="221" y="688"/>
                  </a:lnTo>
                  <a:lnTo>
                    <a:pt x="225" y="688"/>
                  </a:lnTo>
                  <a:lnTo>
                    <a:pt x="235" y="693"/>
                  </a:lnTo>
                  <a:lnTo>
                    <a:pt x="240" y="693"/>
                  </a:lnTo>
                  <a:lnTo>
                    <a:pt x="245" y="698"/>
                  </a:lnTo>
                  <a:lnTo>
                    <a:pt x="254" y="698"/>
                  </a:lnTo>
                  <a:lnTo>
                    <a:pt x="259" y="698"/>
                  </a:lnTo>
                  <a:lnTo>
                    <a:pt x="269" y="698"/>
                  </a:lnTo>
                  <a:lnTo>
                    <a:pt x="273" y="698"/>
                  </a:lnTo>
                  <a:lnTo>
                    <a:pt x="283" y="703"/>
                  </a:lnTo>
                  <a:lnTo>
                    <a:pt x="293" y="7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9" name="Freeform 152"/>
            <p:cNvSpPr>
              <a:spLocks/>
            </p:cNvSpPr>
            <p:nvPr/>
          </p:nvSpPr>
          <p:spPr bwMode="auto">
            <a:xfrm>
              <a:off x="3072" y="925"/>
              <a:ext cx="493" cy="591"/>
            </a:xfrm>
            <a:custGeom>
              <a:avLst/>
              <a:gdLst>
                <a:gd name="T0" fmla="*/ 321 w 609"/>
                <a:gd name="T1" fmla="*/ 683 h 703"/>
                <a:gd name="T2" fmla="*/ 364 w 609"/>
                <a:gd name="T3" fmla="*/ 677 h 703"/>
                <a:gd name="T4" fmla="*/ 417 w 609"/>
                <a:gd name="T5" fmla="*/ 683 h 703"/>
                <a:gd name="T6" fmla="*/ 470 w 609"/>
                <a:gd name="T7" fmla="*/ 693 h 703"/>
                <a:gd name="T8" fmla="*/ 499 w 609"/>
                <a:gd name="T9" fmla="*/ 632 h 703"/>
                <a:gd name="T10" fmla="*/ 532 w 609"/>
                <a:gd name="T11" fmla="*/ 566 h 703"/>
                <a:gd name="T12" fmla="*/ 552 w 609"/>
                <a:gd name="T13" fmla="*/ 526 h 703"/>
                <a:gd name="T14" fmla="*/ 556 w 609"/>
                <a:gd name="T15" fmla="*/ 490 h 703"/>
                <a:gd name="T16" fmla="*/ 566 w 609"/>
                <a:gd name="T17" fmla="*/ 460 h 703"/>
                <a:gd name="T18" fmla="*/ 576 w 609"/>
                <a:gd name="T19" fmla="*/ 430 h 703"/>
                <a:gd name="T20" fmla="*/ 547 w 609"/>
                <a:gd name="T21" fmla="*/ 389 h 703"/>
                <a:gd name="T22" fmla="*/ 523 w 609"/>
                <a:gd name="T23" fmla="*/ 339 h 703"/>
                <a:gd name="T24" fmla="*/ 508 w 609"/>
                <a:gd name="T25" fmla="*/ 283 h 703"/>
                <a:gd name="T26" fmla="*/ 499 w 609"/>
                <a:gd name="T27" fmla="*/ 222 h 703"/>
                <a:gd name="T28" fmla="*/ 508 w 609"/>
                <a:gd name="T29" fmla="*/ 162 h 703"/>
                <a:gd name="T30" fmla="*/ 532 w 609"/>
                <a:gd name="T31" fmla="*/ 106 h 703"/>
                <a:gd name="T32" fmla="*/ 561 w 609"/>
                <a:gd name="T33" fmla="*/ 56 h 703"/>
                <a:gd name="T34" fmla="*/ 600 w 609"/>
                <a:gd name="T35" fmla="*/ 10 h 703"/>
                <a:gd name="T36" fmla="*/ 595 w 609"/>
                <a:gd name="T37" fmla="*/ 5 h 703"/>
                <a:gd name="T38" fmla="*/ 576 w 609"/>
                <a:gd name="T39" fmla="*/ 10 h 703"/>
                <a:gd name="T40" fmla="*/ 552 w 609"/>
                <a:gd name="T41" fmla="*/ 20 h 703"/>
                <a:gd name="T42" fmla="*/ 532 w 609"/>
                <a:gd name="T43" fmla="*/ 30 h 703"/>
                <a:gd name="T44" fmla="*/ 456 w 609"/>
                <a:gd name="T45" fmla="*/ 91 h 703"/>
                <a:gd name="T46" fmla="*/ 417 w 609"/>
                <a:gd name="T47" fmla="*/ 131 h 703"/>
                <a:gd name="T48" fmla="*/ 369 w 609"/>
                <a:gd name="T49" fmla="*/ 162 h 703"/>
                <a:gd name="T50" fmla="*/ 326 w 609"/>
                <a:gd name="T51" fmla="*/ 192 h 703"/>
                <a:gd name="T52" fmla="*/ 278 w 609"/>
                <a:gd name="T53" fmla="*/ 222 h 703"/>
                <a:gd name="T54" fmla="*/ 268 w 609"/>
                <a:gd name="T55" fmla="*/ 253 h 703"/>
                <a:gd name="T56" fmla="*/ 259 w 609"/>
                <a:gd name="T57" fmla="*/ 293 h 703"/>
                <a:gd name="T58" fmla="*/ 230 w 609"/>
                <a:gd name="T59" fmla="*/ 313 h 703"/>
                <a:gd name="T60" fmla="*/ 206 w 609"/>
                <a:gd name="T61" fmla="*/ 319 h 703"/>
                <a:gd name="T62" fmla="*/ 177 w 609"/>
                <a:gd name="T63" fmla="*/ 334 h 703"/>
                <a:gd name="T64" fmla="*/ 153 w 609"/>
                <a:gd name="T65" fmla="*/ 344 h 703"/>
                <a:gd name="T66" fmla="*/ 86 w 609"/>
                <a:gd name="T67" fmla="*/ 475 h 703"/>
                <a:gd name="T68" fmla="*/ 67 w 609"/>
                <a:gd name="T69" fmla="*/ 516 h 703"/>
                <a:gd name="T70" fmla="*/ 48 w 609"/>
                <a:gd name="T71" fmla="*/ 541 h 703"/>
                <a:gd name="T72" fmla="*/ 28 w 609"/>
                <a:gd name="T73" fmla="*/ 561 h 703"/>
                <a:gd name="T74" fmla="*/ 9 w 609"/>
                <a:gd name="T75" fmla="*/ 586 h 703"/>
                <a:gd name="T76" fmla="*/ 33 w 609"/>
                <a:gd name="T77" fmla="*/ 647 h 703"/>
                <a:gd name="T78" fmla="*/ 57 w 609"/>
                <a:gd name="T79" fmla="*/ 647 h 703"/>
                <a:gd name="T80" fmla="*/ 81 w 609"/>
                <a:gd name="T81" fmla="*/ 652 h 703"/>
                <a:gd name="T82" fmla="*/ 105 w 609"/>
                <a:gd name="T83" fmla="*/ 657 h 703"/>
                <a:gd name="T84" fmla="*/ 129 w 609"/>
                <a:gd name="T85" fmla="*/ 662 h 703"/>
                <a:gd name="T86" fmla="*/ 148 w 609"/>
                <a:gd name="T87" fmla="*/ 667 h 703"/>
                <a:gd name="T88" fmla="*/ 172 w 609"/>
                <a:gd name="T89" fmla="*/ 672 h 703"/>
                <a:gd name="T90" fmla="*/ 201 w 609"/>
                <a:gd name="T91" fmla="*/ 683 h 703"/>
                <a:gd name="T92" fmla="*/ 225 w 609"/>
                <a:gd name="T93" fmla="*/ 693 h 703"/>
                <a:gd name="T94" fmla="*/ 254 w 609"/>
                <a:gd name="T95" fmla="*/ 698 h 703"/>
                <a:gd name="T96" fmla="*/ 283 w 609"/>
                <a:gd name="T9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9" h="703">
                  <a:moveTo>
                    <a:pt x="292" y="703"/>
                  </a:moveTo>
                  <a:lnTo>
                    <a:pt x="302" y="693"/>
                  </a:lnTo>
                  <a:lnTo>
                    <a:pt x="312" y="688"/>
                  </a:lnTo>
                  <a:lnTo>
                    <a:pt x="321" y="683"/>
                  </a:lnTo>
                  <a:lnTo>
                    <a:pt x="331" y="677"/>
                  </a:lnTo>
                  <a:lnTo>
                    <a:pt x="345" y="677"/>
                  </a:lnTo>
                  <a:lnTo>
                    <a:pt x="355" y="677"/>
                  </a:lnTo>
                  <a:lnTo>
                    <a:pt x="364" y="677"/>
                  </a:lnTo>
                  <a:lnTo>
                    <a:pt x="379" y="677"/>
                  </a:lnTo>
                  <a:lnTo>
                    <a:pt x="393" y="677"/>
                  </a:lnTo>
                  <a:lnTo>
                    <a:pt x="403" y="683"/>
                  </a:lnTo>
                  <a:lnTo>
                    <a:pt x="417" y="683"/>
                  </a:lnTo>
                  <a:lnTo>
                    <a:pt x="427" y="683"/>
                  </a:lnTo>
                  <a:lnTo>
                    <a:pt x="441" y="688"/>
                  </a:lnTo>
                  <a:lnTo>
                    <a:pt x="456" y="688"/>
                  </a:lnTo>
                  <a:lnTo>
                    <a:pt x="470" y="693"/>
                  </a:lnTo>
                  <a:lnTo>
                    <a:pt x="480" y="693"/>
                  </a:lnTo>
                  <a:lnTo>
                    <a:pt x="480" y="672"/>
                  </a:lnTo>
                  <a:lnTo>
                    <a:pt x="489" y="652"/>
                  </a:lnTo>
                  <a:lnTo>
                    <a:pt x="499" y="632"/>
                  </a:lnTo>
                  <a:lnTo>
                    <a:pt x="508" y="617"/>
                  </a:lnTo>
                  <a:lnTo>
                    <a:pt x="518" y="602"/>
                  </a:lnTo>
                  <a:lnTo>
                    <a:pt x="528" y="586"/>
                  </a:lnTo>
                  <a:lnTo>
                    <a:pt x="532" y="566"/>
                  </a:lnTo>
                  <a:lnTo>
                    <a:pt x="537" y="546"/>
                  </a:lnTo>
                  <a:lnTo>
                    <a:pt x="542" y="541"/>
                  </a:lnTo>
                  <a:lnTo>
                    <a:pt x="547" y="531"/>
                  </a:lnTo>
                  <a:lnTo>
                    <a:pt x="552" y="526"/>
                  </a:lnTo>
                  <a:lnTo>
                    <a:pt x="552" y="516"/>
                  </a:lnTo>
                  <a:lnTo>
                    <a:pt x="556" y="511"/>
                  </a:lnTo>
                  <a:lnTo>
                    <a:pt x="556" y="501"/>
                  </a:lnTo>
                  <a:lnTo>
                    <a:pt x="556" y="490"/>
                  </a:lnTo>
                  <a:lnTo>
                    <a:pt x="561" y="485"/>
                  </a:lnTo>
                  <a:lnTo>
                    <a:pt x="561" y="475"/>
                  </a:lnTo>
                  <a:lnTo>
                    <a:pt x="561" y="465"/>
                  </a:lnTo>
                  <a:lnTo>
                    <a:pt x="566" y="460"/>
                  </a:lnTo>
                  <a:lnTo>
                    <a:pt x="566" y="450"/>
                  </a:lnTo>
                  <a:lnTo>
                    <a:pt x="571" y="440"/>
                  </a:lnTo>
                  <a:lnTo>
                    <a:pt x="576" y="435"/>
                  </a:lnTo>
                  <a:lnTo>
                    <a:pt x="576" y="430"/>
                  </a:lnTo>
                  <a:lnTo>
                    <a:pt x="580" y="420"/>
                  </a:lnTo>
                  <a:lnTo>
                    <a:pt x="566" y="410"/>
                  </a:lnTo>
                  <a:lnTo>
                    <a:pt x="556" y="399"/>
                  </a:lnTo>
                  <a:lnTo>
                    <a:pt x="547" y="389"/>
                  </a:lnTo>
                  <a:lnTo>
                    <a:pt x="537" y="379"/>
                  </a:lnTo>
                  <a:lnTo>
                    <a:pt x="532" y="364"/>
                  </a:lnTo>
                  <a:lnTo>
                    <a:pt x="528" y="354"/>
                  </a:lnTo>
                  <a:lnTo>
                    <a:pt x="523" y="339"/>
                  </a:lnTo>
                  <a:lnTo>
                    <a:pt x="518" y="324"/>
                  </a:lnTo>
                  <a:lnTo>
                    <a:pt x="513" y="313"/>
                  </a:lnTo>
                  <a:lnTo>
                    <a:pt x="508" y="298"/>
                  </a:lnTo>
                  <a:lnTo>
                    <a:pt x="508" y="283"/>
                  </a:lnTo>
                  <a:lnTo>
                    <a:pt x="504" y="268"/>
                  </a:lnTo>
                  <a:lnTo>
                    <a:pt x="504" y="253"/>
                  </a:lnTo>
                  <a:lnTo>
                    <a:pt x="499" y="238"/>
                  </a:lnTo>
                  <a:lnTo>
                    <a:pt x="499" y="222"/>
                  </a:lnTo>
                  <a:lnTo>
                    <a:pt x="494" y="207"/>
                  </a:lnTo>
                  <a:lnTo>
                    <a:pt x="499" y="192"/>
                  </a:lnTo>
                  <a:lnTo>
                    <a:pt x="504" y="177"/>
                  </a:lnTo>
                  <a:lnTo>
                    <a:pt x="508" y="162"/>
                  </a:lnTo>
                  <a:lnTo>
                    <a:pt x="513" y="147"/>
                  </a:lnTo>
                  <a:lnTo>
                    <a:pt x="518" y="136"/>
                  </a:lnTo>
                  <a:lnTo>
                    <a:pt x="528" y="121"/>
                  </a:lnTo>
                  <a:lnTo>
                    <a:pt x="532" y="106"/>
                  </a:lnTo>
                  <a:lnTo>
                    <a:pt x="537" y="96"/>
                  </a:lnTo>
                  <a:lnTo>
                    <a:pt x="547" y="81"/>
                  </a:lnTo>
                  <a:lnTo>
                    <a:pt x="552" y="71"/>
                  </a:lnTo>
                  <a:lnTo>
                    <a:pt x="561" y="56"/>
                  </a:lnTo>
                  <a:lnTo>
                    <a:pt x="571" y="45"/>
                  </a:lnTo>
                  <a:lnTo>
                    <a:pt x="580" y="35"/>
                  </a:lnTo>
                  <a:lnTo>
                    <a:pt x="590" y="20"/>
                  </a:lnTo>
                  <a:lnTo>
                    <a:pt x="600" y="10"/>
                  </a:lnTo>
                  <a:lnTo>
                    <a:pt x="609" y="0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95" y="5"/>
                  </a:lnTo>
                  <a:lnTo>
                    <a:pt x="590" y="5"/>
                  </a:lnTo>
                  <a:lnTo>
                    <a:pt x="585" y="5"/>
                  </a:lnTo>
                  <a:lnTo>
                    <a:pt x="580" y="10"/>
                  </a:lnTo>
                  <a:lnTo>
                    <a:pt x="576" y="10"/>
                  </a:lnTo>
                  <a:lnTo>
                    <a:pt x="571" y="15"/>
                  </a:lnTo>
                  <a:lnTo>
                    <a:pt x="566" y="15"/>
                  </a:lnTo>
                  <a:lnTo>
                    <a:pt x="556" y="20"/>
                  </a:lnTo>
                  <a:lnTo>
                    <a:pt x="552" y="20"/>
                  </a:lnTo>
                  <a:lnTo>
                    <a:pt x="547" y="25"/>
                  </a:lnTo>
                  <a:lnTo>
                    <a:pt x="542" y="25"/>
                  </a:lnTo>
                  <a:lnTo>
                    <a:pt x="537" y="30"/>
                  </a:lnTo>
                  <a:lnTo>
                    <a:pt x="532" y="30"/>
                  </a:lnTo>
                  <a:lnTo>
                    <a:pt x="528" y="30"/>
                  </a:lnTo>
                  <a:lnTo>
                    <a:pt x="504" y="76"/>
                  </a:lnTo>
                  <a:lnTo>
                    <a:pt x="494" y="81"/>
                  </a:lnTo>
                  <a:lnTo>
                    <a:pt x="456" y="91"/>
                  </a:lnTo>
                  <a:lnTo>
                    <a:pt x="446" y="101"/>
                  </a:lnTo>
                  <a:lnTo>
                    <a:pt x="436" y="111"/>
                  </a:lnTo>
                  <a:lnTo>
                    <a:pt x="427" y="121"/>
                  </a:lnTo>
                  <a:lnTo>
                    <a:pt x="417" y="131"/>
                  </a:lnTo>
                  <a:lnTo>
                    <a:pt x="403" y="136"/>
                  </a:lnTo>
                  <a:lnTo>
                    <a:pt x="393" y="147"/>
                  </a:lnTo>
                  <a:lnTo>
                    <a:pt x="384" y="152"/>
                  </a:lnTo>
                  <a:lnTo>
                    <a:pt x="369" y="162"/>
                  </a:lnTo>
                  <a:lnTo>
                    <a:pt x="360" y="167"/>
                  </a:lnTo>
                  <a:lnTo>
                    <a:pt x="345" y="177"/>
                  </a:lnTo>
                  <a:lnTo>
                    <a:pt x="336" y="182"/>
                  </a:lnTo>
                  <a:lnTo>
                    <a:pt x="326" y="192"/>
                  </a:lnTo>
                  <a:lnTo>
                    <a:pt x="312" y="197"/>
                  </a:lnTo>
                  <a:lnTo>
                    <a:pt x="302" y="207"/>
                  </a:lnTo>
                  <a:lnTo>
                    <a:pt x="292" y="212"/>
                  </a:lnTo>
                  <a:lnTo>
                    <a:pt x="278" y="222"/>
                  </a:lnTo>
                  <a:lnTo>
                    <a:pt x="273" y="222"/>
                  </a:lnTo>
                  <a:lnTo>
                    <a:pt x="268" y="233"/>
                  </a:lnTo>
                  <a:lnTo>
                    <a:pt x="268" y="243"/>
                  </a:lnTo>
                  <a:lnTo>
                    <a:pt x="268" y="253"/>
                  </a:lnTo>
                  <a:lnTo>
                    <a:pt x="264" y="263"/>
                  </a:lnTo>
                  <a:lnTo>
                    <a:pt x="264" y="278"/>
                  </a:lnTo>
                  <a:lnTo>
                    <a:pt x="264" y="288"/>
                  </a:lnTo>
                  <a:lnTo>
                    <a:pt x="259" y="293"/>
                  </a:lnTo>
                  <a:lnTo>
                    <a:pt x="249" y="303"/>
                  </a:lnTo>
                  <a:lnTo>
                    <a:pt x="244" y="303"/>
                  </a:lnTo>
                  <a:lnTo>
                    <a:pt x="235" y="308"/>
                  </a:lnTo>
                  <a:lnTo>
                    <a:pt x="230" y="313"/>
                  </a:lnTo>
                  <a:lnTo>
                    <a:pt x="225" y="313"/>
                  </a:lnTo>
                  <a:lnTo>
                    <a:pt x="216" y="313"/>
                  </a:lnTo>
                  <a:lnTo>
                    <a:pt x="211" y="319"/>
                  </a:lnTo>
                  <a:lnTo>
                    <a:pt x="206" y="319"/>
                  </a:lnTo>
                  <a:lnTo>
                    <a:pt x="196" y="324"/>
                  </a:lnTo>
                  <a:lnTo>
                    <a:pt x="192" y="329"/>
                  </a:lnTo>
                  <a:lnTo>
                    <a:pt x="182" y="329"/>
                  </a:lnTo>
                  <a:lnTo>
                    <a:pt x="177" y="334"/>
                  </a:lnTo>
                  <a:lnTo>
                    <a:pt x="172" y="334"/>
                  </a:lnTo>
                  <a:lnTo>
                    <a:pt x="163" y="339"/>
                  </a:lnTo>
                  <a:lnTo>
                    <a:pt x="158" y="339"/>
                  </a:lnTo>
                  <a:lnTo>
                    <a:pt x="153" y="344"/>
                  </a:lnTo>
                  <a:lnTo>
                    <a:pt x="144" y="344"/>
                  </a:lnTo>
                  <a:lnTo>
                    <a:pt x="81" y="450"/>
                  </a:lnTo>
                  <a:lnTo>
                    <a:pt x="81" y="460"/>
                  </a:lnTo>
                  <a:lnTo>
                    <a:pt x="86" y="475"/>
                  </a:lnTo>
                  <a:lnTo>
                    <a:pt x="81" y="490"/>
                  </a:lnTo>
                  <a:lnTo>
                    <a:pt x="81" y="501"/>
                  </a:lnTo>
                  <a:lnTo>
                    <a:pt x="72" y="511"/>
                  </a:lnTo>
                  <a:lnTo>
                    <a:pt x="67" y="516"/>
                  </a:lnTo>
                  <a:lnTo>
                    <a:pt x="62" y="521"/>
                  </a:lnTo>
                  <a:lnTo>
                    <a:pt x="57" y="531"/>
                  </a:lnTo>
                  <a:lnTo>
                    <a:pt x="52" y="536"/>
                  </a:lnTo>
                  <a:lnTo>
                    <a:pt x="48" y="541"/>
                  </a:lnTo>
                  <a:lnTo>
                    <a:pt x="43" y="546"/>
                  </a:lnTo>
                  <a:lnTo>
                    <a:pt x="38" y="551"/>
                  </a:lnTo>
                  <a:lnTo>
                    <a:pt x="33" y="556"/>
                  </a:lnTo>
                  <a:lnTo>
                    <a:pt x="28" y="561"/>
                  </a:lnTo>
                  <a:lnTo>
                    <a:pt x="24" y="571"/>
                  </a:lnTo>
                  <a:lnTo>
                    <a:pt x="19" y="576"/>
                  </a:lnTo>
                  <a:lnTo>
                    <a:pt x="14" y="581"/>
                  </a:lnTo>
                  <a:lnTo>
                    <a:pt x="9" y="586"/>
                  </a:lnTo>
                  <a:lnTo>
                    <a:pt x="4" y="592"/>
                  </a:lnTo>
                  <a:lnTo>
                    <a:pt x="0" y="597"/>
                  </a:lnTo>
                  <a:lnTo>
                    <a:pt x="28" y="647"/>
                  </a:lnTo>
                  <a:lnTo>
                    <a:pt x="33" y="647"/>
                  </a:lnTo>
                  <a:lnTo>
                    <a:pt x="43" y="647"/>
                  </a:lnTo>
                  <a:lnTo>
                    <a:pt x="48" y="647"/>
                  </a:lnTo>
                  <a:lnTo>
                    <a:pt x="52" y="647"/>
                  </a:lnTo>
                  <a:lnTo>
                    <a:pt x="57" y="647"/>
                  </a:lnTo>
                  <a:lnTo>
                    <a:pt x="62" y="652"/>
                  </a:lnTo>
                  <a:lnTo>
                    <a:pt x="72" y="652"/>
                  </a:lnTo>
                  <a:lnTo>
                    <a:pt x="76" y="652"/>
                  </a:lnTo>
                  <a:lnTo>
                    <a:pt x="81" y="652"/>
                  </a:lnTo>
                  <a:lnTo>
                    <a:pt x="86" y="652"/>
                  </a:lnTo>
                  <a:lnTo>
                    <a:pt x="96" y="652"/>
                  </a:lnTo>
                  <a:lnTo>
                    <a:pt x="100" y="652"/>
                  </a:lnTo>
                  <a:lnTo>
                    <a:pt x="105" y="657"/>
                  </a:lnTo>
                  <a:lnTo>
                    <a:pt x="110" y="657"/>
                  </a:lnTo>
                  <a:lnTo>
                    <a:pt x="115" y="657"/>
                  </a:lnTo>
                  <a:lnTo>
                    <a:pt x="120" y="657"/>
                  </a:lnTo>
                  <a:lnTo>
                    <a:pt x="129" y="662"/>
                  </a:lnTo>
                  <a:lnTo>
                    <a:pt x="134" y="667"/>
                  </a:lnTo>
                  <a:lnTo>
                    <a:pt x="139" y="667"/>
                  </a:lnTo>
                  <a:lnTo>
                    <a:pt x="144" y="667"/>
                  </a:lnTo>
                  <a:lnTo>
                    <a:pt x="148" y="667"/>
                  </a:lnTo>
                  <a:lnTo>
                    <a:pt x="153" y="667"/>
                  </a:lnTo>
                  <a:lnTo>
                    <a:pt x="163" y="672"/>
                  </a:lnTo>
                  <a:lnTo>
                    <a:pt x="168" y="672"/>
                  </a:lnTo>
                  <a:lnTo>
                    <a:pt x="172" y="672"/>
                  </a:lnTo>
                  <a:lnTo>
                    <a:pt x="177" y="672"/>
                  </a:lnTo>
                  <a:lnTo>
                    <a:pt x="187" y="677"/>
                  </a:lnTo>
                  <a:lnTo>
                    <a:pt x="192" y="677"/>
                  </a:lnTo>
                  <a:lnTo>
                    <a:pt x="201" y="683"/>
                  </a:lnTo>
                  <a:lnTo>
                    <a:pt x="206" y="683"/>
                  </a:lnTo>
                  <a:lnTo>
                    <a:pt x="211" y="688"/>
                  </a:lnTo>
                  <a:lnTo>
                    <a:pt x="220" y="688"/>
                  </a:lnTo>
                  <a:lnTo>
                    <a:pt x="225" y="693"/>
                  </a:lnTo>
                  <a:lnTo>
                    <a:pt x="235" y="693"/>
                  </a:lnTo>
                  <a:lnTo>
                    <a:pt x="240" y="693"/>
                  </a:lnTo>
                  <a:lnTo>
                    <a:pt x="244" y="698"/>
                  </a:lnTo>
                  <a:lnTo>
                    <a:pt x="254" y="698"/>
                  </a:lnTo>
                  <a:lnTo>
                    <a:pt x="264" y="698"/>
                  </a:lnTo>
                  <a:lnTo>
                    <a:pt x="268" y="703"/>
                  </a:lnTo>
                  <a:lnTo>
                    <a:pt x="278" y="703"/>
                  </a:lnTo>
                  <a:lnTo>
                    <a:pt x="283" y="703"/>
                  </a:lnTo>
                  <a:lnTo>
                    <a:pt x="292" y="7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0" name="Freeform 153"/>
            <p:cNvSpPr>
              <a:spLocks/>
            </p:cNvSpPr>
            <p:nvPr/>
          </p:nvSpPr>
          <p:spPr bwMode="auto">
            <a:xfrm>
              <a:off x="2722" y="997"/>
              <a:ext cx="404" cy="442"/>
            </a:xfrm>
            <a:custGeom>
              <a:avLst/>
              <a:gdLst>
                <a:gd name="T0" fmla="*/ 494 w 499"/>
                <a:gd name="T1" fmla="*/ 409 h 526"/>
                <a:gd name="T2" fmla="*/ 494 w 499"/>
                <a:gd name="T3" fmla="*/ 379 h 526"/>
                <a:gd name="T4" fmla="*/ 475 w 499"/>
                <a:gd name="T5" fmla="*/ 359 h 526"/>
                <a:gd name="T6" fmla="*/ 456 w 499"/>
                <a:gd name="T7" fmla="*/ 339 h 526"/>
                <a:gd name="T8" fmla="*/ 436 w 499"/>
                <a:gd name="T9" fmla="*/ 324 h 526"/>
                <a:gd name="T10" fmla="*/ 412 w 499"/>
                <a:gd name="T11" fmla="*/ 313 h 526"/>
                <a:gd name="T12" fmla="*/ 393 w 499"/>
                <a:gd name="T13" fmla="*/ 298 h 526"/>
                <a:gd name="T14" fmla="*/ 374 w 499"/>
                <a:gd name="T15" fmla="*/ 278 h 526"/>
                <a:gd name="T16" fmla="*/ 374 w 499"/>
                <a:gd name="T17" fmla="*/ 227 h 526"/>
                <a:gd name="T18" fmla="*/ 364 w 499"/>
                <a:gd name="T19" fmla="*/ 182 h 526"/>
                <a:gd name="T20" fmla="*/ 340 w 499"/>
                <a:gd name="T21" fmla="*/ 162 h 526"/>
                <a:gd name="T22" fmla="*/ 312 w 499"/>
                <a:gd name="T23" fmla="*/ 152 h 526"/>
                <a:gd name="T24" fmla="*/ 283 w 499"/>
                <a:gd name="T25" fmla="*/ 141 h 526"/>
                <a:gd name="T26" fmla="*/ 259 w 499"/>
                <a:gd name="T27" fmla="*/ 126 h 526"/>
                <a:gd name="T28" fmla="*/ 240 w 499"/>
                <a:gd name="T29" fmla="*/ 106 h 526"/>
                <a:gd name="T30" fmla="*/ 216 w 499"/>
                <a:gd name="T31" fmla="*/ 91 h 526"/>
                <a:gd name="T32" fmla="*/ 196 w 499"/>
                <a:gd name="T33" fmla="*/ 71 h 526"/>
                <a:gd name="T34" fmla="*/ 177 w 499"/>
                <a:gd name="T35" fmla="*/ 56 h 526"/>
                <a:gd name="T36" fmla="*/ 158 w 499"/>
                <a:gd name="T37" fmla="*/ 35 h 526"/>
                <a:gd name="T38" fmla="*/ 134 w 499"/>
                <a:gd name="T39" fmla="*/ 20 h 526"/>
                <a:gd name="T40" fmla="*/ 110 w 499"/>
                <a:gd name="T41" fmla="*/ 5 h 526"/>
                <a:gd name="T42" fmla="*/ 91 w 499"/>
                <a:gd name="T43" fmla="*/ 0 h 526"/>
                <a:gd name="T44" fmla="*/ 67 w 499"/>
                <a:gd name="T45" fmla="*/ 0 h 526"/>
                <a:gd name="T46" fmla="*/ 0 w 499"/>
                <a:gd name="T47" fmla="*/ 76 h 526"/>
                <a:gd name="T48" fmla="*/ 19 w 499"/>
                <a:gd name="T49" fmla="*/ 81 h 526"/>
                <a:gd name="T50" fmla="*/ 38 w 499"/>
                <a:gd name="T51" fmla="*/ 86 h 526"/>
                <a:gd name="T52" fmla="*/ 57 w 499"/>
                <a:gd name="T53" fmla="*/ 96 h 526"/>
                <a:gd name="T54" fmla="*/ 76 w 499"/>
                <a:gd name="T55" fmla="*/ 106 h 526"/>
                <a:gd name="T56" fmla="*/ 86 w 499"/>
                <a:gd name="T57" fmla="*/ 121 h 526"/>
                <a:gd name="T58" fmla="*/ 96 w 499"/>
                <a:gd name="T59" fmla="*/ 147 h 526"/>
                <a:gd name="T60" fmla="*/ 100 w 499"/>
                <a:gd name="T61" fmla="*/ 177 h 526"/>
                <a:gd name="T62" fmla="*/ 96 w 499"/>
                <a:gd name="T63" fmla="*/ 202 h 526"/>
                <a:gd name="T64" fmla="*/ 81 w 499"/>
                <a:gd name="T65" fmla="*/ 202 h 526"/>
                <a:gd name="T66" fmla="*/ 72 w 499"/>
                <a:gd name="T67" fmla="*/ 197 h 526"/>
                <a:gd name="T68" fmla="*/ 48 w 499"/>
                <a:gd name="T69" fmla="*/ 182 h 526"/>
                <a:gd name="T70" fmla="*/ 28 w 499"/>
                <a:gd name="T71" fmla="*/ 202 h 526"/>
                <a:gd name="T72" fmla="*/ 9 w 499"/>
                <a:gd name="T73" fmla="*/ 222 h 526"/>
                <a:gd name="T74" fmla="*/ 24 w 499"/>
                <a:gd name="T75" fmla="*/ 248 h 526"/>
                <a:gd name="T76" fmla="*/ 48 w 499"/>
                <a:gd name="T77" fmla="*/ 263 h 526"/>
                <a:gd name="T78" fmla="*/ 72 w 499"/>
                <a:gd name="T79" fmla="*/ 278 h 526"/>
                <a:gd name="T80" fmla="*/ 96 w 499"/>
                <a:gd name="T81" fmla="*/ 293 h 526"/>
                <a:gd name="T82" fmla="*/ 115 w 499"/>
                <a:gd name="T83" fmla="*/ 308 h 526"/>
                <a:gd name="T84" fmla="*/ 144 w 499"/>
                <a:gd name="T85" fmla="*/ 329 h 526"/>
                <a:gd name="T86" fmla="*/ 163 w 499"/>
                <a:gd name="T87" fmla="*/ 339 h 526"/>
                <a:gd name="T88" fmla="*/ 192 w 499"/>
                <a:gd name="T89" fmla="*/ 354 h 526"/>
                <a:gd name="T90" fmla="*/ 216 w 499"/>
                <a:gd name="T91" fmla="*/ 364 h 526"/>
                <a:gd name="T92" fmla="*/ 244 w 499"/>
                <a:gd name="T93" fmla="*/ 379 h 526"/>
                <a:gd name="T94" fmla="*/ 273 w 499"/>
                <a:gd name="T95" fmla="*/ 384 h 526"/>
                <a:gd name="T96" fmla="*/ 302 w 499"/>
                <a:gd name="T97" fmla="*/ 389 h 526"/>
                <a:gd name="T98" fmla="*/ 316 w 499"/>
                <a:gd name="T99" fmla="*/ 409 h 526"/>
                <a:gd name="T100" fmla="*/ 336 w 499"/>
                <a:gd name="T101" fmla="*/ 425 h 526"/>
                <a:gd name="T102" fmla="*/ 350 w 499"/>
                <a:gd name="T103" fmla="*/ 440 h 526"/>
                <a:gd name="T104" fmla="*/ 364 w 499"/>
                <a:gd name="T105" fmla="*/ 460 h 526"/>
                <a:gd name="T106" fmla="*/ 379 w 499"/>
                <a:gd name="T107" fmla="*/ 47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9" h="526">
                  <a:moveTo>
                    <a:pt x="374" y="526"/>
                  </a:moveTo>
                  <a:lnTo>
                    <a:pt x="417" y="506"/>
                  </a:lnTo>
                  <a:lnTo>
                    <a:pt x="494" y="409"/>
                  </a:lnTo>
                  <a:lnTo>
                    <a:pt x="499" y="399"/>
                  </a:lnTo>
                  <a:lnTo>
                    <a:pt x="499" y="389"/>
                  </a:lnTo>
                  <a:lnTo>
                    <a:pt x="494" y="379"/>
                  </a:lnTo>
                  <a:lnTo>
                    <a:pt x="489" y="369"/>
                  </a:lnTo>
                  <a:lnTo>
                    <a:pt x="484" y="364"/>
                  </a:lnTo>
                  <a:lnTo>
                    <a:pt x="475" y="359"/>
                  </a:lnTo>
                  <a:lnTo>
                    <a:pt x="470" y="354"/>
                  </a:lnTo>
                  <a:lnTo>
                    <a:pt x="465" y="344"/>
                  </a:lnTo>
                  <a:lnTo>
                    <a:pt x="456" y="339"/>
                  </a:lnTo>
                  <a:lnTo>
                    <a:pt x="451" y="334"/>
                  </a:lnTo>
                  <a:lnTo>
                    <a:pt x="441" y="329"/>
                  </a:lnTo>
                  <a:lnTo>
                    <a:pt x="436" y="324"/>
                  </a:lnTo>
                  <a:lnTo>
                    <a:pt x="427" y="324"/>
                  </a:lnTo>
                  <a:lnTo>
                    <a:pt x="422" y="318"/>
                  </a:lnTo>
                  <a:lnTo>
                    <a:pt x="412" y="313"/>
                  </a:lnTo>
                  <a:lnTo>
                    <a:pt x="408" y="308"/>
                  </a:lnTo>
                  <a:lnTo>
                    <a:pt x="398" y="303"/>
                  </a:lnTo>
                  <a:lnTo>
                    <a:pt x="393" y="298"/>
                  </a:lnTo>
                  <a:lnTo>
                    <a:pt x="388" y="293"/>
                  </a:lnTo>
                  <a:lnTo>
                    <a:pt x="379" y="288"/>
                  </a:lnTo>
                  <a:lnTo>
                    <a:pt x="374" y="278"/>
                  </a:lnTo>
                  <a:lnTo>
                    <a:pt x="374" y="263"/>
                  </a:lnTo>
                  <a:lnTo>
                    <a:pt x="374" y="243"/>
                  </a:lnTo>
                  <a:lnTo>
                    <a:pt x="374" y="227"/>
                  </a:lnTo>
                  <a:lnTo>
                    <a:pt x="374" y="212"/>
                  </a:lnTo>
                  <a:lnTo>
                    <a:pt x="369" y="197"/>
                  </a:lnTo>
                  <a:lnTo>
                    <a:pt x="364" y="182"/>
                  </a:lnTo>
                  <a:lnTo>
                    <a:pt x="360" y="167"/>
                  </a:lnTo>
                  <a:lnTo>
                    <a:pt x="350" y="167"/>
                  </a:lnTo>
                  <a:lnTo>
                    <a:pt x="340" y="162"/>
                  </a:lnTo>
                  <a:lnTo>
                    <a:pt x="331" y="162"/>
                  </a:lnTo>
                  <a:lnTo>
                    <a:pt x="321" y="157"/>
                  </a:lnTo>
                  <a:lnTo>
                    <a:pt x="312" y="152"/>
                  </a:lnTo>
                  <a:lnTo>
                    <a:pt x="302" y="147"/>
                  </a:lnTo>
                  <a:lnTo>
                    <a:pt x="292" y="147"/>
                  </a:lnTo>
                  <a:lnTo>
                    <a:pt x="283" y="141"/>
                  </a:lnTo>
                  <a:lnTo>
                    <a:pt x="273" y="136"/>
                  </a:lnTo>
                  <a:lnTo>
                    <a:pt x="268" y="131"/>
                  </a:lnTo>
                  <a:lnTo>
                    <a:pt x="259" y="126"/>
                  </a:lnTo>
                  <a:lnTo>
                    <a:pt x="254" y="121"/>
                  </a:lnTo>
                  <a:lnTo>
                    <a:pt x="244" y="111"/>
                  </a:lnTo>
                  <a:lnTo>
                    <a:pt x="240" y="106"/>
                  </a:lnTo>
                  <a:lnTo>
                    <a:pt x="230" y="101"/>
                  </a:lnTo>
                  <a:lnTo>
                    <a:pt x="225" y="96"/>
                  </a:lnTo>
                  <a:lnTo>
                    <a:pt x="216" y="91"/>
                  </a:lnTo>
                  <a:lnTo>
                    <a:pt x="211" y="86"/>
                  </a:lnTo>
                  <a:lnTo>
                    <a:pt x="206" y="81"/>
                  </a:lnTo>
                  <a:lnTo>
                    <a:pt x="196" y="71"/>
                  </a:lnTo>
                  <a:lnTo>
                    <a:pt x="192" y="66"/>
                  </a:lnTo>
                  <a:lnTo>
                    <a:pt x="182" y="61"/>
                  </a:lnTo>
                  <a:lnTo>
                    <a:pt x="177" y="56"/>
                  </a:lnTo>
                  <a:lnTo>
                    <a:pt x="168" y="45"/>
                  </a:lnTo>
                  <a:lnTo>
                    <a:pt x="163" y="40"/>
                  </a:lnTo>
                  <a:lnTo>
                    <a:pt x="158" y="35"/>
                  </a:lnTo>
                  <a:lnTo>
                    <a:pt x="148" y="30"/>
                  </a:lnTo>
                  <a:lnTo>
                    <a:pt x="144" y="25"/>
                  </a:lnTo>
                  <a:lnTo>
                    <a:pt x="134" y="20"/>
                  </a:lnTo>
                  <a:lnTo>
                    <a:pt x="124" y="15"/>
                  </a:lnTo>
                  <a:lnTo>
                    <a:pt x="120" y="10"/>
                  </a:lnTo>
                  <a:lnTo>
                    <a:pt x="110" y="5"/>
                  </a:lnTo>
                  <a:lnTo>
                    <a:pt x="105" y="5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6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9" y="81"/>
                  </a:lnTo>
                  <a:lnTo>
                    <a:pt x="19" y="81"/>
                  </a:lnTo>
                  <a:lnTo>
                    <a:pt x="24" y="86"/>
                  </a:lnTo>
                  <a:lnTo>
                    <a:pt x="28" y="86"/>
                  </a:lnTo>
                  <a:lnTo>
                    <a:pt x="38" y="86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7" y="9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6" y="106"/>
                  </a:lnTo>
                  <a:lnTo>
                    <a:pt x="81" y="111"/>
                  </a:lnTo>
                  <a:lnTo>
                    <a:pt x="86" y="116"/>
                  </a:lnTo>
                  <a:lnTo>
                    <a:pt x="86" y="121"/>
                  </a:lnTo>
                  <a:lnTo>
                    <a:pt x="91" y="126"/>
                  </a:lnTo>
                  <a:lnTo>
                    <a:pt x="91" y="136"/>
                  </a:lnTo>
                  <a:lnTo>
                    <a:pt x="96" y="147"/>
                  </a:lnTo>
                  <a:lnTo>
                    <a:pt x="100" y="157"/>
                  </a:lnTo>
                  <a:lnTo>
                    <a:pt x="100" y="167"/>
                  </a:lnTo>
                  <a:lnTo>
                    <a:pt x="100" y="177"/>
                  </a:lnTo>
                  <a:lnTo>
                    <a:pt x="100" y="182"/>
                  </a:lnTo>
                  <a:lnTo>
                    <a:pt x="100" y="192"/>
                  </a:lnTo>
                  <a:lnTo>
                    <a:pt x="96" y="202"/>
                  </a:lnTo>
                  <a:lnTo>
                    <a:pt x="91" y="202"/>
                  </a:lnTo>
                  <a:lnTo>
                    <a:pt x="86" y="202"/>
                  </a:lnTo>
                  <a:lnTo>
                    <a:pt x="81" y="202"/>
                  </a:lnTo>
                  <a:lnTo>
                    <a:pt x="76" y="202"/>
                  </a:lnTo>
                  <a:lnTo>
                    <a:pt x="72" y="202"/>
                  </a:lnTo>
                  <a:lnTo>
                    <a:pt x="72" y="197"/>
                  </a:lnTo>
                  <a:lnTo>
                    <a:pt x="67" y="197"/>
                  </a:lnTo>
                  <a:lnTo>
                    <a:pt x="67" y="192"/>
                  </a:lnTo>
                  <a:lnTo>
                    <a:pt x="48" y="182"/>
                  </a:lnTo>
                  <a:lnTo>
                    <a:pt x="43" y="187"/>
                  </a:lnTo>
                  <a:lnTo>
                    <a:pt x="33" y="192"/>
                  </a:lnTo>
                  <a:lnTo>
                    <a:pt x="28" y="202"/>
                  </a:lnTo>
                  <a:lnTo>
                    <a:pt x="19" y="207"/>
                  </a:lnTo>
                  <a:lnTo>
                    <a:pt x="14" y="212"/>
                  </a:lnTo>
                  <a:lnTo>
                    <a:pt x="9" y="222"/>
                  </a:lnTo>
                  <a:lnTo>
                    <a:pt x="9" y="233"/>
                  </a:lnTo>
                  <a:lnTo>
                    <a:pt x="9" y="243"/>
                  </a:lnTo>
                  <a:lnTo>
                    <a:pt x="24" y="248"/>
                  </a:lnTo>
                  <a:lnTo>
                    <a:pt x="33" y="253"/>
                  </a:lnTo>
                  <a:lnTo>
                    <a:pt x="38" y="258"/>
                  </a:lnTo>
                  <a:lnTo>
                    <a:pt x="48" y="263"/>
                  </a:lnTo>
                  <a:lnTo>
                    <a:pt x="57" y="268"/>
                  </a:lnTo>
                  <a:lnTo>
                    <a:pt x="62" y="273"/>
                  </a:lnTo>
                  <a:lnTo>
                    <a:pt x="72" y="278"/>
                  </a:lnTo>
                  <a:lnTo>
                    <a:pt x="76" y="283"/>
                  </a:lnTo>
                  <a:lnTo>
                    <a:pt x="86" y="288"/>
                  </a:lnTo>
                  <a:lnTo>
                    <a:pt x="96" y="293"/>
                  </a:lnTo>
                  <a:lnTo>
                    <a:pt x="100" y="298"/>
                  </a:lnTo>
                  <a:lnTo>
                    <a:pt x="110" y="303"/>
                  </a:lnTo>
                  <a:lnTo>
                    <a:pt x="115" y="308"/>
                  </a:lnTo>
                  <a:lnTo>
                    <a:pt x="124" y="313"/>
                  </a:lnTo>
                  <a:lnTo>
                    <a:pt x="134" y="324"/>
                  </a:lnTo>
                  <a:lnTo>
                    <a:pt x="144" y="329"/>
                  </a:lnTo>
                  <a:lnTo>
                    <a:pt x="148" y="334"/>
                  </a:lnTo>
                  <a:lnTo>
                    <a:pt x="158" y="339"/>
                  </a:lnTo>
                  <a:lnTo>
                    <a:pt x="163" y="339"/>
                  </a:lnTo>
                  <a:lnTo>
                    <a:pt x="172" y="349"/>
                  </a:lnTo>
                  <a:lnTo>
                    <a:pt x="182" y="349"/>
                  </a:lnTo>
                  <a:lnTo>
                    <a:pt x="192" y="354"/>
                  </a:lnTo>
                  <a:lnTo>
                    <a:pt x="201" y="359"/>
                  </a:lnTo>
                  <a:lnTo>
                    <a:pt x="206" y="364"/>
                  </a:lnTo>
                  <a:lnTo>
                    <a:pt x="216" y="364"/>
                  </a:lnTo>
                  <a:lnTo>
                    <a:pt x="225" y="369"/>
                  </a:lnTo>
                  <a:lnTo>
                    <a:pt x="235" y="374"/>
                  </a:lnTo>
                  <a:lnTo>
                    <a:pt x="244" y="379"/>
                  </a:lnTo>
                  <a:lnTo>
                    <a:pt x="254" y="379"/>
                  </a:lnTo>
                  <a:lnTo>
                    <a:pt x="264" y="384"/>
                  </a:lnTo>
                  <a:lnTo>
                    <a:pt x="273" y="384"/>
                  </a:lnTo>
                  <a:lnTo>
                    <a:pt x="283" y="384"/>
                  </a:lnTo>
                  <a:lnTo>
                    <a:pt x="297" y="384"/>
                  </a:lnTo>
                  <a:lnTo>
                    <a:pt x="302" y="389"/>
                  </a:lnTo>
                  <a:lnTo>
                    <a:pt x="307" y="399"/>
                  </a:lnTo>
                  <a:lnTo>
                    <a:pt x="312" y="399"/>
                  </a:lnTo>
                  <a:lnTo>
                    <a:pt x="316" y="409"/>
                  </a:lnTo>
                  <a:lnTo>
                    <a:pt x="321" y="415"/>
                  </a:lnTo>
                  <a:lnTo>
                    <a:pt x="331" y="420"/>
                  </a:lnTo>
                  <a:lnTo>
                    <a:pt x="336" y="425"/>
                  </a:lnTo>
                  <a:lnTo>
                    <a:pt x="340" y="430"/>
                  </a:lnTo>
                  <a:lnTo>
                    <a:pt x="345" y="435"/>
                  </a:lnTo>
                  <a:lnTo>
                    <a:pt x="350" y="440"/>
                  </a:lnTo>
                  <a:lnTo>
                    <a:pt x="355" y="450"/>
                  </a:lnTo>
                  <a:lnTo>
                    <a:pt x="360" y="455"/>
                  </a:lnTo>
                  <a:lnTo>
                    <a:pt x="364" y="460"/>
                  </a:lnTo>
                  <a:lnTo>
                    <a:pt x="369" y="465"/>
                  </a:lnTo>
                  <a:lnTo>
                    <a:pt x="374" y="470"/>
                  </a:lnTo>
                  <a:lnTo>
                    <a:pt x="379" y="475"/>
                  </a:lnTo>
                  <a:lnTo>
                    <a:pt x="369" y="526"/>
                  </a:lnTo>
                  <a:lnTo>
                    <a:pt x="374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1" name="Freeform 154"/>
            <p:cNvSpPr>
              <a:spLocks/>
            </p:cNvSpPr>
            <p:nvPr/>
          </p:nvSpPr>
          <p:spPr bwMode="auto">
            <a:xfrm>
              <a:off x="2713" y="989"/>
              <a:ext cx="405" cy="442"/>
            </a:xfrm>
            <a:custGeom>
              <a:avLst/>
              <a:gdLst>
                <a:gd name="T0" fmla="*/ 494 w 499"/>
                <a:gd name="T1" fmla="*/ 409 h 526"/>
                <a:gd name="T2" fmla="*/ 494 w 499"/>
                <a:gd name="T3" fmla="*/ 379 h 526"/>
                <a:gd name="T4" fmla="*/ 475 w 499"/>
                <a:gd name="T5" fmla="*/ 359 h 526"/>
                <a:gd name="T6" fmla="*/ 456 w 499"/>
                <a:gd name="T7" fmla="*/ 339 h 526"/>
                <a:gd name="T8" fmla="*/ 432 w 499"/>
                <a:gd name="T9" fmla="*/ 323 h 526"/>
                <a:gd name="T10" fmla="*/ 413 w 499"/>
                <a:gd name="T11" fmla="*/ 313 h 526"/>
                <a:gd name="T12" fmla="*/ 394 w 499"/>
                <a:gd name="T13" fmla="*/ 298 h 526"/>
                <a:gd name="T14" fmla="*/ 374 w 499"/>
                <a:gd name="T15" fmla="*/ 278 h 526"/>
                <a:gd name="T16" fmla="*/ 370 w 499"/>
                <a:gd name="T17" fmla="*/ 227 h 526"/>
                <a:gd name="T18" fmla="*/ 365 w 499"/>
                <a:gd name="T19" fmla="*/ 182 h 526"/>
                <a:gd name="T20" fmla="*/ 336 w 499"/>
                <a:gd name="T21" fmla="*/ 162 h 526"/>
                <a:gd name="T22" fmla="*/ 307 w 499"/>
                <a:gd name="T23" fmla="*/ 151 h 526"/>
                <a:gd name="T24" fmla="*/ 283 w 499"/>
                <a:gd name="T25" fmla="*/ 141 h 526"/>
                <a:gd name="T26" fmla="*/ 259 w 499"/>
                <a:gd name="T27" fmla="*/ 126 h 526"/>
                <a:gd name="T28" fmla="*/ 235 w 499"/>
                <a:gd name="T29" fmla="*/ 106 h 526"/>
                <a:gd name="T30" fmla="*/ 216 w 499"/>
                <a:gd name="T31" fmla="*/ 91 h 526"/>
                <a:gd name="T32" fmla="*/ 197 w 499"/>
                <a:gd name="T33" fmla="*/ 71 h 526"/>
                <a:gd name="T34" fmla="*/ 178 w 499"/>
                <a:gd name="T35" fmla="*/ 55 h 526"/>
                <a:gd name="T36" fmla="*/ 158 w 499"/>
                <a:gd name="T37" fmla="*/ 35 h 526"/>
                <a:gd name="T38" fmla="*/ 134 w 499"/>
                <a:gd name="T39" fmla="*/ 20 h 526"/>
                <a:gd name="T40" fmla="*/ 110 w 499"/>
                <a:gd name="T41" fmla="*/ 5 h 526"/>
                <a:gd name="T42" fmla="*/ 91 w 499"/>
                <a:gd name="T43" fmla="*/ 0 h 526"/>
                <a:gd name="T44" fmla="*/ 67 w 499"/>
                <a:gd name="T45" fmla="*/ 0 h 526"/>
                <a:gd name="T46" fmla="*/ 0 w 499"/>
                <a:gd name="T47" fmla="*/ 76 h 526"/>
                <a:gd name="T48" fmla="*/ 14 w 499"/>
                <a:gd name="T49" fmla="*/ 81 h 526"/>
                <a:gd name="T50" fmla="*/ 38 w 499"/>
                <a:gd name="T51" fmla="*/ 91 h 526"/>
                <a:gd name="T52" fmla="*/ 58 w 499"/>
                <a:gd name="T53" fmla="*/ 96 h 526"/>
                <a:gd name="T54" fmla="*/ 72 w 499"/>
                <a:gd name="T55" fmla="*/ 106 h 526"/>
                <a:gd name="T56" fmla="*/ 86 w 499"/>
                <a:gd name="T57" fmla="*/ 121 h 526"/>
                <a:gd name="T58" fmla="*/ 96 w 499"/>
                <a:gd name="T59" fmla="*/ 146 h 526"/>
                <a:gd name="T60" fmla="*/ 101 w 499"/>
                <a:gd name="T61" fmla="*/ 177 h 526"/>
                <a:gd name="T62" fmla="*/ 96 w 499"/>
                <a:gd name="T63" fmla="*/ 197 h 526"/>
                <a:gd name="T64" fmla="*/ 86 w 499"/>
                <a:gd name="T65" fmla="*/ 202 h 526"/>
                <a:gd name="T66" fmla="*/ 72 w 499"/>
                <a:gd name="T67" fmla="*/ 202 h 526"/>
                <a:gd name="T68" fmla="*/ 48 w 499"/>
                <a:gd name="T69" fmla="*/ 182 h 526"/>
                <a:gd name="T70" fmla="*/ 29 w 499"/>
                <a:gd name="T71" fmla="*/ 202 h 526"/>
                <a:gd name="T72" fmla="*/ 10 w 499"/>
                <a:gd name="T73" fmla="*/ 222 h 526"/>
                <a:gd name="T74" fmla="*/ 24 w 499"/>
                <a:gd name="T75" fmla="*/ 248 h 526"/>
                <a:gd name="T76" fmla="*/ 48 w 499"/>
                <a:gd name="T77" fmla="*/ 263 h 526"/>
                <a:gd name="T78" fmla="*/ 72 w 499"/>
                <a:gd name="T79" fmla="*/ 278 h 526"/>
                <a:gd name="T80" fmla="*/ 96 w 499"/>
                <a:gd name="T81" fmla="*/ 293 h 526"/>
                <a:gd name="T82" fmla="*/ 115 w 499"/>
                <a:gd name="T83" fmla="*/ 308 h 526"/>
                <a:gd name="T84" fmla="*/ 139 w 499"/>
                <a:gd name="T85" fmla="*/ 323 h 526"/>
                <a:gd name="T86" fmla="*/ 163 w 499"/>
                <a:gd name="T87" fmla="*/ 339 h 526"/>
                <a:gd name="T88" fmla="*/ 192 w 499"/>
                <a:gd name="T89" fmla="*/ 354 h 526"/>
                <a:gd name="T90" fmla="*/ 216 w 499"/>
                <a:gd name="T91" fmla="*/ 364 h 526"/>
                <a:gd name="T92" fmla="*/ 245 w 499"/>
                <a:gd name="T93" fmla="*/ 374 h 526"/>
                <a:gd name="T94" fmla="*/ 274 w 499"/>
                <a:gd name="T95" fmla="*/ 384 h 526"/>
                <a:gd name="T96" fmla="*/ 302 w 499"/>
                <a:gd name="T97" fmla="*/ 389 h 526"/>
                <a:gd name="T98" fmla="*/ 317 w 499"/>
                <a:gd name="T99" fmla="*/ 409 h 526"/>
                <a:gd name="T100" fmla="*/ 331 w 499"/>
                <a:gd name="T101" fmla="*/ 425 h 526"/>
                <a:gd name="T102" fmla="*/ 350 w 499"/>
                <a:gd name="T103" fmla="*/ 440 h 526"/>
                <a:gd name="T104" fmla="*/ 365 w 499"/>
                <a:gd name="T105" fmla="*/ 460 h 526"/>
                <a:gd name="T106" fmla="*/ 379 w 499"/>
                <a:gd name="T107" fmla="*/ 47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9" h="526">
                  <a:moveTo>
                    <a:pt x="370" y="526"/>
                  </a:moveTo>
                  <a:lnTo>
                    <a:pt x="418" y="505"/>
                  </a:lnTo>
                  <a:lnTo>
                    <a:pt x="494" y="409"/>
                  </a:lnTo>
                  <a:lnTo>
                    <a:pt x="499" y="399"/>
                  </a:lnTo>
                  <a:lnTo>
                    <a:pt x="499" y="389"/>
                  </a:lnTo>
                  <a:lnTo>
                    <a:pt x="494" y="379"/>
                  </a:lnTo>
                  <a:lnTo>
                    <a:pt x="490" y="369"/>
                  </a:lnTo>
                  <a:lnTo>
                    <a:pt x="485" y="364"/>
                  </a:lnTo>
                  <a:lnTo>
                    <a:pt x="475" y="359"/>
                  </a:lnTo>
                  <a:lnTo>
                    <a:pt x="470" y="349"/>
                  </a:lnTo>
                  <a:lnTo>
                    <a:pt x="461" y="344"/>
                  </a:lnTo>
                  <a:lnTo>
                    <a:pt x="456" y="339"/>
                  </a:lnTo>
                  <a:lnTo>
                    <a:pt x="446" y="334"/>
                  </a:lnTo>
                  <a:lnTo>
                    <a:pt x="442" y="328"/>
                  </a:lnTo>
                  <a:lnTo>
                    <a:pt x="432" y="323"/>
                  </a:lnTo>
                  <a:lnTo>
                    <a:pt x="427" y="318"/>
                  </a:lnTo>
                  <a:lnTo>
                    <a:pt x="422" y="313"/>
                  </a:lnTo>
                  <a:lnTo>
                    <a:pt x="413" y="313"/>
                  </a:lnTo>
                  <a:lnTo>
                    <a:pt x="408" y="308"/>
                  </a:lnTo>
                  <a:lnTo>
                    <a:pt x="398" y="303"/>
                  </a:lnTo>
                  <a:lnTo>
                    <a:pt x="394" y="298"/>
                  </a:lnTo>
                  <a:lnTo>
                    <a:pt x="384" y="293"/>
                  </a:lnTo>
                  <a:lnTo>
                    <a:pt x="379" y="288"/>
                  </a:lnTo>
                  <a:lnTo>
                    <a:pt x="374" y="278"/>
                  </a:lnTo>
                  <a:lnTo>
                    <a:pt x="370" y="263"/>
                  </a:lnTo>
                  <a:lnTo>
                    <a:pt x="370" y="243"/>
                  </a:lnTo>
                  <a:lnTo>
                    <a:pt x="370" y="227"/>
                  </a:lnTo>
                  <a:lnTo>
                    <a:pt x="370" y="212"/>
                  </a:lnTo>
                  <a:lnTo>
                    <a:pt x="370" y="197"/>
                  </a:lnTo>
                  <a:lnTo>
                    <a:pt x="365" y="182"/>
                  </a:lnTo>
                  <a:lnTo>
                    <a:pt x="360" y="167"/>
                  </a:lnTo>
                  <a:lnTo>
                    <a:pt x="350" y="167"/>
                  </a:lnTo>
                  <a:lnTo>
                    <a:pt x="336" y="162"/>
                  </a:lnTo>
                  <a:lnTo>
                    <a:pt x="326" y="162"/>
                  </a:lnTo>
                  <a:lnTo>
                    <a:pt x="317" y="157"/>
                  </a:lnTo>
                  <a:lnTo>
                    <a:pt x="307" y="151"/>
                  </a:lnTo>
                  <a:lnTo>
                    <a:pt x="302" y="151"/>
                  </a:lnTo>
                  <a:lnTo>
                    <a:pt x="293" y="146"/>
                  </a:lnTo>
                  <a:lnTo>
                    <a:pt x="283" y="141"/>
                  </a:lnTo>
                  <a:lnTo>
                    <a:pt x="274" y="136"/>
                  </a:lnTo>
                  <a:lnTo>
                    <a:pt x="269" y="131"/>
                  </a:lnTo>
                  <a:lnTo>
                    <a:pt x="259" y="126"/>
                  </a:lnTo>
                  <a:lnTo>
                    <a:pt x="250" y="121"/>
                  </a:lnTo>
                  <a:lnTo>
                    <a:pt x="245" y="116"/>
                  </a:lnTo>
                  <a:lnTo>
                    <a:pt x="235" y="106"/>
                  </a:lnTo>
                  <a:lnTo>
                    <a:pt x="230" y="101"/>
                  </a:lnTo>
                  <a:lnTo>
                    <a:pt x="226" y="96"/>
                  </a:lnTo>
                  <a:lnTo>
                    <a:pt x="216" y="91"/>
                  </a:lnTo>
                  <a:lnTo>
                    <a:pt x="211" y="86"/>
                  </a:lnTo>
                  <a:lnTo>
                    <a:pt x="202" y="81"/>
                  </a:lnTo>
                  <a:lnTo>
                    <a:pt x="197" y="71"/>
                  </a:lnTo>
                  <a:lnTo>
                    <a:pt x="192" y="66"/>
                  </a:lnTo>
                  <a:lnTo>
                    <a:pt x="182" y="60"/>
                  </a:lnTo>
                  <a:lnTo>
                    <a:pt x="178" y="55"/>
                  </a:lnTo>
                  <a:lnTo>
                    <a:pt x="168" y="45"/>
                  </a:lnTo>
                  <a:lnTo>
                    <a:pt x="163" y="40"/>
                  </a:lnTo>
                  <a:lnTo>
                    <a:pt x="158" y="35"/>
                  </a:lnTo>
                  <a:lnTo>
                    <a:pt x="149" y="30"/>
                  </a:lnTo>
                  <a:lnTo>
                    <a:pt x="144" y="25"/>
                  </a:lnTo>
                  <a:lnTo>
                    <a:pt x="134" y="20"/>
                  </a:lnTo>
                  <a:lnTo>
                    <a:pt x="125" y="15"/>
                  </a:lnTo>
                  <a:lnTo>
                    <a:pt x="120" y="10"/>
                  </a:lnTo>
                  <a:lnTo>
                    <a:pt x="110" y="5"/>
                  </a:lnTo>
                  <a:lnTo>
                    <a:pt x="101" y="5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" y="76"/>
                  </a:lnTo>
                  <a:lnTo>
                    <a:pt x="10" y="81"/>
                  </a:lnTo>
                  <a:lnTo>
                    <a:pt x="14" y="81"/>
                  </a:lnTo>
                  <a:lnTo>
                    <a:pt x="24" y="86"/>
                  </a:lnTo>
                  <a:lnTo>
                    <a:pt x="29" y="86"/>
                  </a:lnTo>
                  <a:lnTo>
                    <a:pt x="38" y="91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8" y="9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2" y="106"/>
                  </a:lnTo>
                  <a:lnTo>
                    <a:pt x="77" y="111"/>
                  </a:lnTo>
                  <a:lnTo>
                    <a:pt x="82" y="116"/>
                  </a:lnTo>
                  <a:lnTo>
                    <a:pt x="86" y="121"/>
                  </a:lnTo>
                  <a:lnTo>
                    <a:pt x="91" y="126"/>
                  </a:lnTo>
                  <a:lnTo>
                    <a:pt x="91" y="136"/>
                  </a:lnTo>
                  <a:lnTo>
                    <a:pt x="96" y="146"/>
                  </a:lnTo>
                  <a:lnTo>
                    <a:pt x="96" y="157"/>
                  </a:lnTo>
                  <a:lnTo>
                    <a:pt x="101" y="167"/>
                  </a:lnTo>
                  <a:lnTo>
                    <a:pt x="101" y="177"/>
                  </a:lnTo>
                  <a:lnTo>
                    <a:pt x="101" y="182"/>
                  </a:lnTo>
                  <a:lnTo>
                    <a:pt x="101" y="192"/>
                  </a:lnTo>
                  <a:lnTo>
                    <a:pt x="96" y="197"/>
                  </a:lnTo>
                  <a:lnTo>
                    <a:pt x="96" y="202"/>
                  </a:lnTo>
                  <a:lnTo>
                    <a:pt x="91" y="202"/>
                  </a:lnTo>
                  <a:lnTo>
                    <a:pt x="86" y="202"/>
                  </a:lnTo>
                  <a:lnTo>
                    <a:pt x="82" y="202"/>
                  </a:lnTo>
                  <a:lnTo>
                    <a:pt x="77" y="202"/>
                  </a:lnTo>
                  <a:lnTo>
                    <a:pt x="72" y="202"/>
                  </a:lnTo>
                  <a:lnTo>
                    <a:pt x="67" y="197"/>
                  </a:lnTo>
                  <a:lnTo>
                    <a:pt x="67" y="192"/>
                  </a:lnTo>
                  <a:lnTo>
                    <a:pt x="48" y="182"/>
                  </a:lnTo>
                  <a:lnTo>
                    <a:pt x="43" y="187"/>
                  </a:lnTo>
                  <a:lnTo>
                    <a:pt x="34" y="192"/>
                  </a:lnTo>
                  <a:lnTo>
                    <a:pt x="29" y="202"/>
                  </a:lnTo>
                  <a:lnTo>
                    <a:pt x="19" y="207"/>
                  </a:lnTo>
                  <a:lnTo>
                    <a:pt x="14" y="212"/>
                  </a:lnTo>
                  <a:lnTo>
                    <a:pt x="10" y="222"/>
                  </a:lnTo>
                  <a:lnTo>
                    <a:pt x="10" y="232"/>
                  </a:lnTo>
                  <a:lnTo>
                    <a:pt x="5" y="243"/>
                  </a:lnTo>
                  <a:lnTo>
                    <a:pt x="24" y="248"/>
                  </a:lnTo>
                  <a:lnTo>
                    <a:pt x="29" y="253"/>
                  </a:lnTo>
                  <a:lnTo>
                    <a:pt x="38" y="258"/>
                  </a:lnTo>
                  <a:lnTo>
                    <a:pt x="48" y="263"/>
                  </a:lnTo>
                  <a:lnTo>
                    <a:pt x="53" y="268"/>
                  </a:lnTo>
                  <a:lnTo>
                    <a:pt x="62" y="273"/>
                  </a:lnTo>
                  <a:lnTo>
                    <a:pt x="72" y="278"/>
                  </a:lnTo>
                  <a:lnTo>
                    <a:pt x="77" y="283"/>
                  </a:lnTo>
                  <a:lnTo>
                    <a:pt x="86" y="288"/>
                  </a:lnTo>
                  <a:lnTo>
                    <a:pt x="96" y="293"/>
                  </a:lnTo>
                  <a:lnTo>
                    <a:pt x="101" y="298"/>
                  </a:lnTo>
                  <a:lnTo>
                    <a:pt x="110" y="303"/>
                  </a:lnTo>
                  <a:lnTo>
                    <a:pt x="115" y="308"/>
                  </a:lnTo>
                  <a:lnTo>
                    <a:pt x="125" y="313"/>
                  </a:lnTo>
                  <a:lnTo>
                    <a:pt x="134" y="323"/>
                  </a:lnTo>
                  <a:lnTo>
                    <a:pt x="139" y="323"/>
                  </a:lnTo>
                  <a:lnTo>
                    <a:pt x="149" y="334"/>
                  </a:lnTo>
                  <a:lnTo>
                    <a:pt x="158" y="334"/>
                  </a:lnTo>
                  <a:lnTo>
                    <a:pt x="163" y="339"/>
                  </a:lnTo>
                  <a:lnTo>
                    <a:pt x="173" y="344"/>
                  </a:lnTo>
                  <a:lnTo>
                    <a:pt x="182" y="349"/>
                  </a:lnTo>
                  <a:lnTo>
                    <a:pt x="192" y="354"/>
                  </a:lnTo>
                  <a:lnTo>
                    <a:pt x="197" y="359"/>
                  </a:lnTo>
                  <a:lnTo>
                    <a:pt x="206" y="364"/>
                  </a:lnTo>
                  <a:lnTo>
                    <a:pt x="216" y="364"/>
                  </a:lnTo>
                  <a:lnTo>
                    <a:pt x="226" y="369"/>
                  </a:lnTo>
                  <a:lnTo>
                    <a:pt x="235" y="374"/>
                  </a:lnTo>
                  <a:lnTo>
                    <a:pt x="245" y="374"/>
                  </a:lnTo>
                  <a:lnTo>
                    <a:pt x="254" y="379"/>
                  </a:lnTo>
                  <a:lnTo>
                    <a:pt x="264" y="379"/>
                  </a:lnTo>
                  <a:lnTo>
                    <a:pt x="274" y="384"/>
                  </a:lnTo>
                  <a:lnTo>
                    <a:pt x="283" y="384"/>
                  </a:lnTo>
                  <a:lnTo>
                    <a:pt x="298" y="384"/>
                  </a:lnTo>
                  <a:lnTo>
                    <a:pt x="302" y="389"/>
                  </a:lnTo>
                  <a:lnTo>
                    <a:pt x="307" y="394"/>
                  </a:lnTo>
                  <a:lnTo>
                    <a:pt x="312" y="399"/>
                  </a:lnTo>
                  <a:lnTo>
                    <a:pt x="317" y="409"/>
                  </a:lnTo>
                  <a:lnTo>
                    <a:pt x="322" y="414"/>
                  </a:lnTo>
                  <a:lnTo>
                    <a:pt x="326" y="419"/>
                  </a:lnTo>
                  <a:lnTo>
                    <a:pt x="331" y="425"/>
                  </a:lnTo>
                  <a:lnTo>
                    <a:pt x="341" y="430"/>
                  </a:lnTo>
                  <a:lnTo>
                    <a:pt x="346" y="435"/>
                  </a:lnTo>
                  <a:lnTo>
                    <a:pt x="350" y="440"/>
                  </a:lnTo>
                  <a:lnTo>
                    <a:pt x="355" y="445"/>
                  </a:lnTo>
                  <a:lnTo>
                    <a:pt x="360" y="455"/>
                  </a:lnTo>
                  <a:lnTo>
                    <a:pt x="365" y="460"/>
                  </a:lnTo>
                  <a:lnTo>
                    <a:pt x="370" y="465"/>
                  </a:lnTo>
                  <a:lnTo>
                    <a:pt x="374" y="470"/>
                  </a:lnTo>
                  <a:lnTo>
                    <a:pt x="379" y="475"/>
                  </a:lnTo>
                  <a:lnTo>
                    <a:pt x="370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2" name="Freeform 155"/>
            <p:cNvSpPr>
              <a:spLocks/>
            </p:cNvSpPr>
            <p:nvPr/>
          </p:nvSpPr>
          <p:spPr bwMode="auto">
            <a:xfrm>
              <a:off x="2717" y="993"/>
              <a:ext cx="405" cy="441"/>
            </a:xfrm>
            <a:custGeom>
              <a:avLst/>
              <a:gdLst>
                <a:gd name="T0" fmla="*/ 499 w 499"/>
                <a:gd name="T1" fmla="*/ 409 h 526"/>
                <a:gd name="T2" fmla="*/ 494 w 499"/>
                <a:gd name="T3" fmla="*/ 379 h 526"/>
                <a:gd name="T4" fmla="*/ 475 w 499"/>
                <a:gd name="T5" fmla="*/ 359 h 526"/>
                <a:gd name="T6" fmla="*/ 456 w 499"/>
                <a:gd name="T7" fmla="*/ 339 h 526"/>
                <a:gd name="T8" fmla="*/ 437 w 499"/>
                <a:gd name="T9" fmla="*/ 323 h 526"/>
                <a:gd name="T10" fmla="*/ 413 w 499"/>
                <a:gd name="T11" fmla="*/ 313 h 526"/>
                <a:gd name="T12" fmla="*/ 393 w 499"/>
                <a:gd name="T13" fmla="*/ 298 h 526"/>
                <a:gd name="T14" fmla="*/ 374 w 499"/>
                <a:gd name="T15" fmla="*/ 278 h 526"/>
                <a:gd name="T16" fmla="*/ 374 w 499"/>
                <a:gd name="T17" fmla="*/ 232 h 526"/>
                <a:gd name="T18" fmla="*/ 369 w 499"/>
                <a:gd name="T19" fmla="*/ 182 h 526"/>
                <a:gd name="T20" fmla="*/ 336 w 499"/>
                <a:gd name="T21" fmla="*/ 162 h 526"/>
                <a:gd name="T22" fmla="*/ 312 w 499"/>
                <a:gd name="T23" fmla="*/ 152 h 526"/>
                <a:gd name="T24" fmla="*/ 283 w 499"/>
                <a:gd name="T25" fmla="*/ 141 h 526"/>
                <a:gd name="T26" fmla="*/ 259 w 499"/>
                <a:gd name="T27" fmla="*/ 126 h 526"/>
                <a:gd name="T28" fmla="*/ 235 w 499"/>
                <a:gd name="T29" fmla="*/ 111 h 526"/>
                <a:gd name="T30" fmla="*/ 216 w 499"/>
                <a:gd name="T31" fmla="*/ 91 h 526"/>
                <a:gd name="T32" fmla="*/ 197 w 499"/>
                <a:gd name="T33" fmla="*/ 71 h 526"/>
                <a:gd name="T34" fmla="*/ 177 w 499"/>
                <a:gd name="T35" fmla="*/ 55 h 526"/>
                <a:gd name="T36" fmla="*/ 153 w 499"/>
                <a:gd name="T37" fmla="*/ 35 h 526"/>
                <a:gd name="T38" fmla="*/ 134 w 499"/>
                <a:gd name="T39" fmla="*/ 20 h 526"/>
                <a:gd name="T40" fmla="*/ 110 w 499"/>
                <a:gd name="T41" fmla="*/ 5 h 526"/>
                <a:gd name="T42" fmla="*/ 91 w 499"/>
                <a:gd name="T43" fmla="*/ 0 h 526"/>
                <a:gd name="T44" fmla="*/ 67 w 499"/>
                <a:gd name="T45" fmla="*/ 0 h 526"/>
                <a:gd name="T46" fmla="*/ 0 w 499"/>
                <a:gd name="T47" fmla="*/ 76 h 526"/>
                <a:gd name="T48" fmla="*/ 14 w 499"/>
                <a:gd name="T49" fmla="*/ 81 h 526"/>
                <a:gd name="T50" fmla="*/ 38 w 499"/>
                <a:gd name="T51" fmla="*/ 91 h 526"/>
                <a:gd name="T52" fmla="*/ 57 w 499"/>
                <a:gd name="T53" fmla="*/ 96 h 526"/>
                <a:gd name="T54" fmla="*/ 72 w 499"/>
                <a:gd name="T55" fmla="*/ 106 h 526"/>
                <a:gd name="T56" fmla="*/ 86 w 499"/>
                <a:gd name="T57" fmla="*/ 121 h 526"/>
                <a:gd name="T58" fmla="*/ 96 w 499"/>
                <a:gd name="T59" fmla="*/ 146 h 526"/>
                <a:gd name="T60" fmla="*/ 101 w 499"/>
                <a:gd name="T61" fmla="*/ 177 h 526"/>
                <a:gd name="T62" fmla="*/ 96 w 499"/>
                <a:gd name="T63" fmla="*/ 197 h 526"/>
                <a:gd name="T64" fmla="*/ 86 w 499"/>
                <a:gd name="T65" fmla="*/ 202 h 526"/>
                <a:gd name="T66" fmla="*/ 72 w 499"/>
                <a:gd name="T67" fmla="*/ 202 h 526"/>
                <a:gd name="T68" fmla="*/ 62 w 499"/>
                <a:gd name="T69" fmla="*/ 192 h 526"/>
                <a:gd name="T70" fmla="*/ 33 w 499"/>
                <a:gd name="T71" fmla="*/ 192 h 526"/>
                <a:gd name="T72" fmla="*/ 14 w 499"/>
                <a:gd name="T73" fmla="*/ 212 h 526"/>
                <a:gd name="T74" fmla="*/ 5 w 499"/>
                <a:gd name="T75" fmla="*/ 243 h 526"/>
                <a:gd name="T76" fmla="*/ 38 w 499"/>
                <a:gd name="T77" fmla="*/ 258 h 526"/>
                <a:gd name="T78" fmla="*/ 62 w 499"/>
                <a:gd name="T79" fmla="*/ 273 h 526"/>
                <a:gd name="T80" fmla="*/ 86 w 499"/>
                <a:gd name="T81" fmla="*/ 288 h 526"/>
                <a:gd name="T82" fmla="*/ 110 w 499"/>
                <a:gd name="T83" fmla="*/ 303 h 526"/>
                <a:gd name="T84" fmla="*/ 134 w 499"/>
                <a:gd name="T85" fmla="*/ 323 h 526"/>
                <a:gd name="T86" fmla="*/ 158 w 499"/>
                <a:gd name="T87" fmla="*/ 334 h 526"/>
                <a:gd name="T88" fmla="*/ 182 w 499"/>
                <a:gd name="T89" fmla="*/ 349 h 526"/>
                <a:gd name="T90" fmla="*/ 206 w 499"/>
                <a:gd name="T91" fmla="*/ 364 h 526"/>
                <a:gd name="T92" fmla="*/ 235 w 499"/>
                <a:gd name="T93" fmla="*/ 374 h 526"/>
                <a:gd name="T94" fmla="*/ 264 w 499"/>
                <a:gd name="T95" fmla="*/ 379 h 526"/>
                <a:gd name="T96" fmla="*/ 297 w 499"/>
                <a:gd name="T97" fmla="*/ 384 h 526"/>
                <a:gd name="T98" fmla="*/ 312 w 499"/>
                <a:gd name="T99" fmla="*/ 404 h 526"/>
                <a:gd name="T100" fmla="*/ 326 w 499"/>
                <a:gd name="T101" fmla="*/ 420 h 526"/>
                <a:gd name="T102" fmla="*/ 345 w 499"/>
                <a:gd name="T103" fmla="*/ 435 h 526"/>
                <a:gd name="T104" fmla="*/ 360 w 499"/>
                <a:gd name="T105" fmla="*/ 455 h 526"/>
                <a:gd name="T106" fmla="*/ 374 w 499"/>
                <a:gd name="T107" fmla="*/ 470 h 526"/>
                <a:gd name="T108" fmla="*/ 374 w 499"/>
                <a:gd name="T10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9" h="526">
                  <a:moveTo>
                    <a:pt x="374" y="526"/>
                  </a:moveTo>
                  <a:lnTo>
                    <a:pt x="417" y="505"/>
                  </a:lnTo>
                  <a:lnTo>
                    <a:pt x="499" y="409"/>
                  </a:lnTo>
                  <a:lnTo>
                    <a:pt x="499" y="399"/>
                  </a:lnTo>
                  <a:lnTo>
                    <a:pt x="499" y="389"/>
                  </a:lnTo>
                  <a:lnTo>
                    <a:pt x="494" y="379"/>
                  </a:lnTo>
                  <a:lnTo>
                    <a:pt x="489" y="369"/>
                  </a:lnTo>
                  <a:lnTo>
                    <a:pt x="485" y="364"/>
                  </a:lnTo>
                  <a:lnTo>
                    <a:pt x="475" y="359"/>
                  </a:lnTo>
                  <a:lnTo>
                    <a:pt x="470" y="354"/>
                  </a:lnTo>
                  <a:lnTo>
                    <a:pt x="461" y="344"/>
                  </a:lnTo>
                  <a:lnTo>
                    <a:pt x="456" y="339"/>
                  </a:lnTo>
                  <a:lnTo>
                    <a:pt x="451" y="334"/>
                  </a:lnTo>
                  <a:lnTo>
                    <a:pt x="441" y="329"/>
                  </a:lnTo>
                  <a:lnTo>
                    <a:pt x="437" y="323"/>
                  </a:lnTo>
                  <a:lnTo>
                    <a:pt x="427" y="318"/>
                  </a:lnTo>
                  <a:lnTo>
                    <a:pt x="422" y="318"/>
                  </a:lnTo>
                  <a:lnTo>
                    <a:pt x="413" y="313"/>
                  </a:lnTo>
                  <a:lnTo>
                    <a:pt x="408" y="308"/>
                  </a:lnTo>
                  <a:lnTo>
                    <a:pt x="398" y="303"/>
                  </a:lnTo>
                  <a:lnTo>
                    <a:pt x="393" y="298"/>
                  </a:lnTo>
                  <a:lnTo>
                    <a:pt x="384" y="293"/>
                  </a:lnTo>
                  <a:lnTo>
                    <a:pt x="379" y="288"/>
                  </a:lnTo>
                  <a:lnTo>
                    <a:pt x="374" y="278"/>
                  </a:lnTo>
                  <a:lnTo>
                    <a:pt x="374" y="263"/>
                  </a:lnTo>
                  <a:lnTo>
                    <a:pt x="374" y="248"/>
                  </a:lnTo>
                  <a:lnTo>
                    <a:pt x="374" y="232"/>
                  </a:lnTo>
                  <a:lnTo>
                    <a:pt x="374" y="212"/>
                  </a:lnTo>
                  <a:lnTo>
                    <a:pt x="369" y="197"/>
                  </a:lnTo>
                  <a:lnTo>
                    <a:pt x="369" y="182"/>
                  </a:lnTo>
                  <a:lnTo>
                    <a:pt x="360" y="167"/>
                  </a:lnTo>
                  <a:lnTo>
                    <a:pt x="350" y="167"/>
                  </a:lnTo>
                  <a:lnTo>
                    <a:pt x="336" y="162"/>
                  </a:lnTo>
                  <a:lnTo>
                    <a:pt x="326" y="162"/>
                  </a:lnTo>
                  <a:lnTo>
                    <a:pt x="321" y="157"/>
                  </a:lnTo>
                  <a:lnTo>
                    <a:pt x="312" y="152"/>
                  </a:lnTo>
                  <a:lnTo>
                    <a:pt x="302" y="152"/>
                  </a:lnTo>
                  <a:lnTo>
                    <a:pt x="293" y="146"/>
                  </a:lnTo>
                  <a:lnTo>
                    <a:pt x="283" y="141"/>
                  </a:lnTo>
                  <a:lnTo>
                    <a:pt x="273" y="136"/>
                  </a:lnTo>
                  <a:lnTo>
                    <a:pt x="269" y="131"/>
                  </a:lnTo>
                  <a:lnTo>
                    <a:pt x="259" y="126"/>
                  </a:lnTo>
                  <a:lnTo>
                    <a:pt x="254" y="121"/>
                  </a:lnTo>
                  <a:lnTo>
                    <a:pt x="245" y="116"/>
                  </a:lnTo>
                  <a:lnTo>
                    <a:pt x="235" y="111"/>
                  </a:lnTo>
                  <a:lnTo>
                    <a:pt x="230" y="101"/>
                  </a:lnTo>
                  <a:lnTo>
                    <a:pt x="225" y="96"/>
                  </a:lnTo>
                  <a:lnTo>
                    <a:pt x="216" y="91"/>
                  </a:lnTo>
                  <a:lnTo>
                    <a:pt x="211" y="86"/>
                  </a:lnTo>
                  <a:lnTo>
                    <a:pt x="201" y="81"/>
                  </a:lnTo>
                  <a:lnTo>
                    <a:pt x="197" y="71"/>
                  </a:lnTo>
                  <a:lnTo>
                    <a:pt x="192" y="66"/>
                  </a:lnTo>
                  <a:lnTo>
                    <a:pt x="182" y="61"/>
                  </a:lnTo>
                  <a:lnTo>
                    <a:pt x="177" y="55"/>
                  </a:lnTo>
                  <a:lnTo>
                    <a:pt x="168" y="50"/>
                  </a:lnTo>
                  <a:lnTo>
                    <a:pt x="163" y="40"/>
                  </a:lnTo>
                  <a:lnTo>
                    <a:pt x="153" y="35"/>
                  </a:lnTo>
                  <a:lnTo>
                    <a:pt x="149" y="30"/>
                  </a:lnTo>
                  <a:lnTo>
                    <a:pt x="144" y="25"/>
                  </a:lnTo>
                  <a:lnTo>
                    <a:pt x="134" y="20"/>
                  </a:lnTo>
                  <a:lnTo>
                    <a:pt x="125" y="15"/>
                  </a:lnTo>
                  <a:lnTo>
                    <a:pt x="120" y="10"/>
                  </a:lnTo>
                  <a:lnTo>
                    <a:pt x="110" y="5"/>
                  </a:lnTo>
                  <a:lnTo>
                    <a:pt x="101" y="5"/>
                  </a:lnTo>
                  <a:lnTo>
                    <a:pt x="96" y="5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0" y="76"/>
                  </a:lnTo>
                  <a:lnTo>
                    <a:pt x="5" y="76"/>
                  </a:lnTo>
                  <a:lnTo>
                    <a:pt x="9" y="81"/>
                  </a:lnTo>
                  <a:lnTo>
                    <a:pt x="14" y="81"/>
                  </a:lnTo>
                  <a:lnTo>
                    <a:pt x="24" y="86"/>
                  </a:lnTo>
                  <a:lnTo>
                    <a:pt x="29" y="86"/>
                  </a:lnTo>
                  <a:lnTo>
                    <a:pt x="38" y="91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7" y="9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2" y="106"/>
                  </a:lnTo>
                  <a:lnTo>
                    <a:pt x="77" y="111"/>
                  </a:lnTo>
                  <a:lnTo>
                    <a:pt x="81" y="116"/>
                  </a:lnTo>
                  <a:lnTo>
                    <a:pt x="86" y="121"/>
                  </a:lnTo>
                  <a:lnTo>
                    <a:pt x="91" y="126"/>
                  </a:lnTo>
                  <a:lnTo>
                    <a:pt x="91" y="136"/>
                  </a:lnTo>
                  <a:lnTo>
                    <a:pt x="96" y="146"/>
                  </a:lnTo>
                  <a:lnTo>
                    <a:pt x="96" y="157"/>
                  </a:lnTo>
                  <a:lnTo>
                    <a:pt x="101" y="167"/>
                  </a:lnTo>
                  <a:lnTo>
                    <a:pt x="101" y="177"/>
                  </a:lnTo>
                  <a:lnTo>
                    <a:pt x="101" y="182"/>
                  </a:lnTo>
                  <a:lnTo>
                    <a:pt x="101" y="192"/>
                  </a:lnTo>
                  <a:lnTo>
                    <a:pt x="96" y="197"/>
                  </a:lnTo>
                  <a:lnTo>
                    <a:pt x="96" y="202"/>
                  </a:lnTo>
                  <a:lnTo>
                    <a:pt x="91" y="202"/>
                  </a:lnTo>
                  <a:lnTo>
                    <a:pt x="86" y="202"/>
                  </a:lnTo>
                  <a:lnTo>
                    <a:pt x="81" y="202"/>
                  </a:lnTo>
                  <a:lnTo>
                    <a:pt x="77" y="202"/>
                  </a:lnTo>
                  <a:lnTo>
                    <a:pt x="72" y="202"/>
                  </a:lnTo>
                  <a:lnTo>
                    <a:pt x="67" y="197"/>
                  </a:lnTo>
                  <a:lnTo>
                    <a:pt x="67" y="192"/>
                  </a:lnTo>
                  <a:lnTo>
                    <a:pt x="62" y="192"/>
                  </a:lnTo>
                  <a:lnTo>
                    <a:pt x="48" y="182"/>
                  </a:lnTo>
                  <a:lnTo>
                    <a:pt x="38" y="187"/>
                  </a:lnTo>
                  <a:lnTo>
                    <a:pt x="33" y="192"/>
                  </a:lnTo>
                  <a:lnTo>
                    <a:pt x="29" y="202"/>
                  </a:lnTo>
                  <a:lnTo>
                    <a:pt x="19" y="207"/>
                  </a:lnTo>
                  <a:lnTo>
                    <a:pt x="14" y="212"/>
                  </a:lnTo>
                  <a:lnTo>
                    <a:pt x="9" y="222"/>
                  </a:lnTo>
                  <a:lnTo>
                    <a:pt x="5" y="232"/>
                  </a:lnTo>
                  <a:lnTo>
                    <a:pt x="5" y="243"/>
                  </a:lnTo>
                  <a:lnTo>
                    <a:pt x="24" y="248"/>
                  </a:lnTo>
                  <a:lnTo>
                    <a:pt x="33" y="253"/>
                  </a:lnTo>
                  <a:lnTo>
                    <a:pt x="38" y="258"/>
                  </a:lnTo>
                  <a:lnTo>
                    <a:pt x="48" y="263"/>
                  </a:lnTo>
                  <a:lnTo>
                    <a:pt x="53" y="268"/>
                  </a:lnTo>
                  <a:lnTo>
                    <a:pt x="62" y="273"/>
                  </a:lnTo>
                  <a:lnTo>
                    <a:pt x="72" y="278"/>
                  </a:lnTo>
                  <a:lnTo>
                    <a:pt x="77" y="283"/>
                  </a:lnTo>
                  <a:lnTo>
                    <a:pt x="86" y="288"/>
                  </a:lnTo>
                  <a:lnTo>
                    <a:pt x="91" y="293"/>
                  </a:lnTo>
                  <a:lnTo>
                    <a:pt x="101" y="298"/>
                  </a:lnTo>
                  <a:lnTo>
                    <a:pt x="110" y="303"/>
                  </a:lnTo>
                  <a:lnTo>
                    <a:pt x="115" y="308"/>
                  </a:lnTo>
                  <a:lnTo>
                    <a:pt x="125" y="318"/>
                  </a:lnTo>
                  <a:lnTo>
                    <a:pt x="134" y="323"/>
                  </a:lnTo>
                  <a:lnTo>
                    <a:pt x="139" y="329"/>
                  </a:lnTo>
                  <a:lnTo>
                    <a:pt x="149" y="334"/>
                  </a:lnTo>
                  <a:lnTo>
                    <a:pt x="158" y="334"/>
                  </a:lnTo>
                  <a:lnTo>
                    <a:pt x="163" y="344"/>
                  </a:lnTo>
                  <a:lnTo>
                    <a:pt x="173" y="344"/>
                  </a:lnTo>
                  <a:lnTo>
                    <a:pt x="182" y="349"/>
                  </a:lnTo>
                  <a:lnTo>
                    <a:pt x="192" y="354"/>
                  </a:lnTo>
                  <a:lnTo>
                    <a:pt x="197" y="359"/>
                  </a:lnTo>
                  <a:lnTo>
                    <a:pt x="206" y="364"/>
                  </a:lnTo>
                  <a:lnTo>
                    <a:pt x="216" y="369"/>
                  </a:lnTo>
                  <a:lnTo>
                    <a:pt x="225" y="369"/>
                  </a:lnTo>
                  <a:lnTo>
                    <a:pt x="235" y="374"/>
                  </a:lnTo>
                  <a:lnTo>
                    <a:pt x="245" y="379"/>
                  </a:lnTo>
                  <a:lnTo>
                    <a:pt x="254" y="379"/>
                  </a:lnTo>
                  <a:lnTo>
                    <a:pt x="264" y="379"/>
                  </a:lnTo>
                  <a:lnTo>
                    <a:pt x="273" y="384"/>
                  </a:lnTo>
                  <a:lnTo>
                    <a:pt x="288" y="384"/>
                  </a:lnTo>
                  <a:lnTo>
                    <a:pt x="297" y="384"/>
                  </a:lnTo>
                  <a:lnTo>
                    <a:pt x="302" y="389"/>
                  </a:lnTo>
                  <a:lnTo>
                    <a:pt x="307" y="394"/>
                  </a:lnTo>
                  <a:lnTo>
                    <a:pt x="312" y="404"/>
                  </a:lnTo>
                  <a:lnTo>
                    <a:pt x="317" y="409"/>
                  </a:lnTo>
                  <a:lnTo>
                    <a:pt x="321" y="414"/>
                  </a:lnTo>
                  <a:lnTo>
                    <a:pt x="326" y="420"/>
                  </a:lnTo>
                  <a:lnTo>
                    <a:pt x="336" y="425"/>
                  </a:lnTo>
                  <a:lnTo>
                    <a:pt x="341" y="430"/>
                  </a:lnTo>
                  <a:lnTo>
                    <a:pt x="345" y="435"/>
                  </a:lnTo>
                  <a:lnTo>
                    <a:pt x="350" y="440"/>
                  </a:lnTo>
                  <a:lnTo>
                    <a:pt x="355" y="450"/>
                  </a:lnTo>
                  <a:lnTo>
                    <a:pt x="360" y="455"/>
                  </a:lnTo>
                  <a:lnTo>
                    <a:pt x="365" y="460"/>
                  </a:lnTo>
                  <a:lnTo>
                    <a:pt x="369" y="465"/>
                  </a:lnTo>
                  <a:lnTo>
                    <a:pt x="374" y="470"/>
                  </a:lnTo>
                  <a:lnTo>
                    <a:pt x="379" y="475"/>
                  </a:lnTo>
                  <a:lnTo>
                    <a:pt x="369" y="526"/>
                  </a:lnTo>
                  <a:lnTo>
                    <a:pt x="374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3" name="Freeform 156"/>
            <p:cNvSpPr>
              <a:spLocks/>
            </p:cNvSpPr>
            <p:nvPr/>
          </p:nvSpPr>
          <p:spPr bwMode="auto">
            <a:xfrm>
              <a:off x="2783" y="833"/>
              <a:ext cx="386" cy="458"/>
            </a:xfrm>
            <a:custGeom>
              <a:avLst/>
              <a:gdLst>
                <a:gd name="T0" fmla="*/ 466 w 476"/>
                <a:gd name="T1" fmla="*/ 445 h 546"/>
                <a:gd name="T2" fmla="*/ 437 w 476"/>
                <a:gd name="T3" fmla="*/ 384 h 546"/>
                <a:gd name="T4" fmla="*/ 423 w 476"/>
                <a:gd name="T5" fmla="*/ 323 h 546"/>
                <a:gd name="T6" fmla="*/ 408 w 476"/>
                <a:gd name="T7" fmla="*/ 298 h 546"/>
                <a:gd name="T8" fmla="*/ 394 w 476"/>
                <a:gd name="T9" fmla="*/ 298 h 546"/>
                <a:gd name="T10" fmla="*/ 380 w 476"/>
                <a:gd name="T11" fmla="*/ 303 h 546"/>
                <a:gd name="T12" fmla="*/ 360 w 476"/>
                <a:gd name="T13" fmla="*/ 303 h 546"/>
                <a:gd name="T14" fmla="*/ 346 w 476"/>
                <a:gd name="T15" fmla="*/ 298 h 546"/>
                <a:gd name="T16" fmla="*/ 336 w 476"/>
                <a:gd name="T17" fmla="*/ 268 h 546"/>
                <a:gd name="T18" fmla="*/ 312 w 476"/>
                <a:gd name="T19" fmla="*/ 217 h 546"/>
                <a:gd name="T20" fmla="*/ 298 w 476"/>
                <a:gd name="T21" fmla="*/ 162 h 546"/>
                <a:gd name="T22" fmla="*/ 303 w 476"/>
                <a:gd name="T23" fmla="*/ 131 h 546"/>
                <a:gd name="T24" fmla="*/ 312 w 476"/>
                <a:gd name="T25" fmla="*/ 126 h 546"/>
                <a:gd name="T26" fmla="*/ 327 w 476"/>
                <a:gd name="T27" fmla="*/ 121 h 546"/>
                <a:gd name="T28" fmla="*/ 341 w 476"/>
                <a:gd name="T29" fmla="*/ 121 h 546"/>
                <a:gd name="T30" fmla="*/ 356 w 476"/>
                <a:gd name="T31" fmla="*/ 111 h 546"/>
                <a:gd name="T32" fmla="*/ 365 w 476"/>
                <a:gd name="T33" fmla="*/ 101 h 546"/>
                <a:gd name="T34" fmla="*/ 360 w 476"/>
                <a:gd name="T35" fmla="*/ 35 h 546"/>
                <a:gd name="T36" fmla="*/ 332 w 476"/>
                <a:gd name="T37" fmla="*/ 15 h 546"/>
                <a:gd name="T38" fmla="*/ 298 w 476"/>
                <a:gd name="T39" fmla="*/ 0 h 546"/>
                <a:gd name="T40" fmla="*/ 264 w 476"/>
                <a:gd name="T41" fmla="*/ 0 h 546"/>
                <a:gd name="T42" fmla="*/ 226 w 476"/>
                <a:gd name="T43" fmla="*/ 5 h 546"/>
                <a:gd name="T44" fmla="*/ 188 w 476"/>
                <a:gd name="T45" fmla="*/ 15 h 546"/>
                <a:gd name="T46" fmla="*/ 164 w 476"/>
                <a:gd name="T47" fmla="*/ 35 h 546"/>
                <a:gd name="T48" fmla="*/ 140 w 476"/>
                <a:gd name="T49" fmla="*/ 50 h 546"/>
                <a:gd name="T50" fmla="*/ 116 w 476"/>
                <a:gd name="T51" fmla="*/ 71 h 546"/>
                <a:gd name="T52" fmla="*/ 92 w 476"/>
                <a:gd name="T53" fmla="*/ 86 h 546"/>
                <a:gd name="T54" fmla="*/ 68 w 476"/>
                <a:gd name="T55" fmla="*/ 96 h 546"/>
                <a:gd name="T56" fmla="*/ 15 w 476"/>
                <a:gd name="T57" fmla="*/ 172 h 546"/>
                <a:gd name="T58" fmla="*/ 48 w 476"/>
                <a:gd name="T59" fmla="*/ 182 h 546"/>
                <a:gd name="T60" fmla="*/ 72 w 476"/>
                <a:gd name="T61" fmla="*/ 197 h 546"/>
                <a:gd name="T62" fmla="*/ 101 w 476"/>
                <a:gd name="T63" fmla="*/ 217 h 546"/>
                <a:gd name="T64" fmla="*/ 130 w 476"/>
                <a:gd name="T65" fmla="*/ 242 h 546"/>
                <a:gd name="T66" fmla="*/ 154 w 476"/>
                <a:gd name="T67" fmla="*/ 263 h 546"/>
                <a:gd name="T68" fmla="*/ 164 w 476"/>
                <a:gd name="T69" fmla="*/ 278 h 546"/>
                <a:gd name="T70" fmla="*/ 173 w 476"/>
                <a:gd name="T71" fmla="*/ 293 h 546"/>
                <a:gd name="T72" fmla="*/ 197 w 476"/>
                <a:gd name="T73" fmla="*/ 303 h 546"/>
                <a:gd name="T74" fmla="*/ 226 w 476"/>
                <a:gd name="T75" fmla="*/ 313 h 546"/>
                <a:gd name="T76" fmla="*/ 255 w 476"/>
                <a:gd name="T77" fmla="*/ 323 h 546"/>
                <a:gd name="T78" fmla="*/ 279 w 476"/>
                <a:gd name="T79" fmla="*/ 338 h 546"/>
                <a:gd name="T80" fmla="*/ 303 w 476"/>
                <a:gd name="T81" fmla="*/ 354 h 546"/>
                <a:gd name="T82" fmla="*/ 317 w 476"/>
                <a:gd name="T83" fmla="*/ 394 h 546"/>
                <a:gd name="T84" fmla="*/ 322 w 476"/>
                <a:gd name="T85" fmla="*/ 440 h 546"/>
                <a:gd name="T86" fmla="*/ 327 w 476"/>
                <a:gd name="T87" fmla="*/ 475 h 546"/>
                <a:gd name="T88" fmla="*/ 346 w 476"/>
                <a:gd name="T89" fmla="*/ 485 h 546"/>
                <a:gd name="T90" fmla="*/ 365 w 476"/>
                <a:gd name="T91" fmla="*/ 500 h 546"/>
                <a:gd name="T92" fmla="*/ 389 w 476"/>
                <a:gd name="T93" fmla="*/ 510 h 546"/>
                <a:gd name="T94" fmla="*/ 408 w 476"/>
                <a:gd name="T95" fmla="*/ 526 h 546"/>
                <a:gd name="T96" fmla="*/ 423 w 476"/>
                <a:gd name="T9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6" h="546">
                  <a:moveTo>
                    <a:pt x="428" y="546"/>
                  </a:moveTo>
                  <a:lnTo>
                    <a:pt x="476" y="460"/>
                  </a:lnTo>
                  <a:lnTo>
                    <a:pt x="466" y="445"/>
                  </a:lnTo>
                  <a:lnTo>
                    <a:pt x="456" y="424"/>
                  </a:lnTo>
                  <a:lnTo>
                    <a:pt x="447" y="404"/>
                  </a:lnTo>
                  <a:lnTo>
                    <a:pt x="437" y="384"/>
                  </a:lnTo>
                  <a:lnTo>
                    <a:pt x="432" y="369"/>
                  </a:lnTo>
                  <a:lnTo>
                    <a:pt x="428" y="344"/>
                  </a:lnTo>
                  <a:lnTo>
                    <a:pt x="423" y="323"/>
                  </a:lnTo>
                  <a:lnTo>
                    <a:pt x="418" y="298"/>
                  </a:lnTo>
                  <a:lnTo>
                    <a:pt x="413" y="298"/>
                  </a:lnTo>
                  <a:lnTo>
                    <a:pt x="408" y="298"/>
                  </a:lnTo>
                  <a:lnTo>
                    <a:pt x="404" y="298"/>
                  </a:lnTo>
                  <a:lnTo>
                    <a:pt x="399" y="298"/>
                  </a:lnTo>
                  <a:lnTo>
                    <a:pt x="394" y="298"/>
                  </a:lnTo>
                  <a:lnTo>
                    <a:pt x="389" y="298"/>
                  </a:lnTo>
                  <a:lnTo>
                    <a:pt x="384" y="298"/>
                  </a:lnTo>
                  <a:lnTo>
                    <a:pt x="380" y="303"/>
                  </a:lnTo>
                  <a:lnTo>
                    <a:pt x="375" y="303"/>
                  </a:lnTo>
                  <a:lnTo>
                    <a:pt x="370" y="303"/>
                  </a:lnTo>
                  <a:lnTo>
                    <a:pt x="360" y="303"/>
                  </a:lnTo>
                  <a:lnTo>
                    <a:pt x="360" y="298"/>
                  </a:lnTo>
                  <a:lnTo>
                    <a:pt x="351" y="298"/>
                  </a:lnTo>
                  <a:lnTo>
                    <a:pt x="346" y="298"/>
                  </a:lnTo>
                  <a:lnTo>
                    <a:pt x="346" y="293"/>
                  </a:lnTo>
                  <a:lnTo>
                    <a:pt x="341" y="293"/>
                  </a:lnTo>
                  <a:lnTo>
                    <a:pt x="336" y="268"/>
                  </a:lnTo>
                  <a:lnTo>
                    <a:pt x="327" y="253"/>
                  </a:lnTo>
                  <a:lnTo>
                    <a:pt x="322" y="232"/>
                  </a:lnTo>
                  <a:lnTo>
                    <a:pt x="312" y="217"/>
                  </a:lnTo>
                  <a:lnTo>
                    <a:pt x="303" y="197"/>
                  </a:lnTo>
                  <a:lnTo>
                    <a:pt x="298" y="182"/>
                  </a:lnTo>
                  <a:lnTo>
                    <a:pt x="298" y="162"/>
                  </a:lnTo>
                  <a:lnTo>
                    <a:pt x="298" y="136"/>
                  </a:lnTo>
                  <a:lnTo>
                    <a:pt x="303" y="136"/>
                  </a:lnTo>
                  <a:lnTo>
                    <a:pt x="303" y="131"/>
                  </a:lnTo>
                  <a:lnTo>
                    <a:pt x="308" y="131"/>
                  </a:lnTo>
                  <a:lnTo>
                    <a:pt x="308" y="126"/>
                  </a:lnTo>
                  <a:lnTo>
                    <a:pt x="312" y="126"/>
                  </a:lnTo>
                  <a:lnTo>
                    <a:pt x="312" y="121"/>
                  </a:lnTo>
                  <a:lnTo>
                    <a:pt x="322" y="121"/>
                  </a:lnTo>
                  <a:lnTo>
                    <a:pt x="327" y="121"/>
                  </a:lnTo>
                  <a:lnTo>
                    <a:pt x="332" y="121"/>
                  </a:lnTo>
                  <a:lnTo>
                    <a:pt x="336" y="121"/>
                  </a:lnTo>
                  <a:lnTo>
                    <a:pt x="341" y="121"/>
                  </a:lnTo>
                  <a:lnTo>
                    <a:pt x="346" y="121"/>
                  </a:lnTo>
                  <a:lnTo>
                    <a:pt x="351" y="116"/>
                  </a:lnTo>
                  <a:lnTo>
                    <a:pt x="356" y="111"/>
                  </a:lnTo>
                  <a:lnTo>
                    <a:pt x="360" y="111"/>
                  </a:lnTo>
                  <a:lnTo>
                    <a:pt x="360" y="106"/>
                  </a:lnTo>
                  <a:lnTo>
                    <a:pt x="365" y="101"/>
                  </a:lnTo>
                  <a:lnTo>
                    <a:pt x="370" y="101"/>
                  </a:lnTo>
                  <a:lnTo>
                    <a:pt x="370" y="45"/>
                  </a:lnTo>
                  <a:lnTo>
                    <a:pt x="360" y="35"/>
                  </a:lnTo>
                  <a:lnTo>
                    <a:pt x="356" y="25"/>
                  </a:lnTo>
                  <a:lnTo>
                    <a:pt x="346" y="20"/>
                  </a:lnTo>
                  <a:lnTo>
                    <a:pt x="332" y="15"/>
                  </a:lnTo>
                  <a:lnTo>
                    <a:pt x="322" y="10"/>
                  </a:lnTo>
                  <a:lnTo>
                    <a:pt x="312" y="5"/>
                  </a:lnTo>
                  <a:lnTo>
                    <a:pt x="298" y="0"/>
                  </a:lnTo>
                  <a:lnTo>
                    <a:pt x="288" y="0"/>
                  </a:lnTo>
                  <a:lnTo>
                    <a:pt x="274" y="0"/>
                  </a:lnTo>
                  <a:lnTo>
                    <a:pt x="264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26" y="5"/>
                  </a:lnTo>
                  <a:lnTo>
                    <a:pt x="216" y="10"/>
                  </a:lnTo>
                  <a:lnTo>
                    <a:pt x="202" y="10"/>
                  </a:lnTo>
                  <a:lnTo>
                    <a:pt x="188" y="15"/>
                  </a:lnTo>
                  <a:lnTo>
                    <a:pt x="183" y="20"/>
                  </a:lnTo>
                  <a:lnTo>
                    <a:pt x="173" y="25"/>
                  </a:lnTo>
                  <a:lnTo>
                    <a:pt x="164" y="35"/>
                  </a:lnTo>
                  <a:lnTo>
                    <a:pt x="159" y="40"/>
                  </a:lnTo>
                  <a:lnTo>
                    <a:pt x="149" y="45"/>
                  </a:lnTo>
                  <a:lnTo>
                    <a:pt x="140" y="50"/>
                  </a:lnTo>
                  <a:lnTo>
                    <a:pt x="135" y="55"/>
                  </a:lnTo>
                  <a:lnTo>
                    <a:pt x="125" y="60"/>
                  </a:lnTo>
                  <a:lnTo>
                    <a:pt x="116" y="71"/>
                  </a:lnTo>
                  <a:lnTo>
                    <a:pt x="111" y="76"/>
                  </a:lnTo>
                  <a:lnTo>
                    <a:pt x="101" y="81"/>
                  </a:lnTo>
                  <a:lnTo>
                    <a:pt x="92" y="86"/>
                  </a:lnTo>
                  <a:lnTo>
                    <a:pt x="82" y="91"/>
                  </a:lnTo>
                  <a:lnTo>
                    <a:pt x="72" y="96"/>
                  </a:lnTo>
                  <a:lnTo>
                    <a:pt x="68" y="96"/>
                  </a:lnTo>
                  <a:lnTo>
                    <a:pt x="58" y="101"/>
                  </a:lnTo>
                  <a:lnTo>
                    <a:pt x="0" y="172"/>
                  </a:lnTo>
                  <a:lnTo>
                    <a:pt x="15" y="172"/>
                  </a:lnTo>
                  <a:lnTo>
                    <a:pt x="24" y="172"/>
                  </a:lnTo>
                  <a:lnTo>
                    <a:pt x="34" y="177"/>
                  </a:lnTo>
                  <a:lnTo>
                    <a:pt x="48" y="182"/>
                  </a:lnTo>
                  <a:lnTo>
                    <a:pt x="58" y="187"/>
                  </a:lnTo>
                  <a:lnTo>
                    <a:pt x="68" y="192"/>
                  </a:lnTo>
                  <a:lnTo>
                    <a:pt x="72" y="197"/>
                  </a:lnTo>
                  <a:lnTo>
                    <a:pt x="82" y="202"/>
                  </a:lnTo>
                  <a:lnTo>
                    <a:pt x="92" y="212"/>
                  </a:lnTo>
                  <a:lnTo>
                    <a:pt x="101" y="217"/>
                  </a:lnTo>
                  <a:lnTo>
                    <a:pt x="111" y="227"/>
                  </a:lnTo>
                  <a:lnTo>
                    <a:pt x="120" y="232"/>
                  </a:lnTo>
                  <a:lnTo>
                    <a:pt x="130" y="242"/>
                  </a:lnTo>
                  <a:lnTo>
                    <a:pt x="135" y="247"/>
                  </a:lnTo>
                  <a:lnTo>
                    <a:pt x="144" y="253"/>
                  </a:lnTo>
                  <a:lnTo>
                    <a:pt x="154" y="263"/>
                  </a:lnTo>
                  <a:lnTo>
                    <a:pt x="159" y="268"/>
                  </a:lnTo>
                  <a:lnTo>
                    <a:pt x="159" y="273"/>
                  </a:lnTo>
                  <a:lnTo>
                    <a:pt x="164" y="278"/>
                  </a:lnTo>
                  <a:lnTo>
                    <a:pt x="164" y="283"/>
                  </a:lnTo>
                  <a:lnTo>
                    <a:pt x="164" y="288"/>
                  </a:lnTo>
                  <a:lnTo>
                    <a:pt x="173" y="293"/>
                  </a:lnTo>
                  <a:lnTo>
                    <a:pt x="183" y="298"/>
                  </a:lnTo>
                  <a:lnTo>
                    <a:pt x="188" y="303"/>
                  </a:lnTo>
                  <a:lnTo>
                    <a:pt x="197" y="303"/>
                  </a:lnTo>
                  <a:lnTo>
                    <a:pt x="207" y="308"/>
                  </a:lnTo>
                  <a:lnTo>
                    <a:pt x="216" y="313"/>
                  </a:lnTo>
                  <a:lnTo>
                    <a:pt x="226" y="313"/>
                  </a:lnTo>
                  <a:lnTo>
                    <a:pt x="236" y="318"/>
                  </a:lnTo>
                  <a:lnTo>
                    <a:pt x="245" y="323"/>
                  </a:lnTo>
                  <a:lnTo>
                    <a:pt x="255" y="323"/>
                  </a:lnTo>
                  <a:lnTo>
                    <a:pt x="264" y="328"/>
                  </a:lnTo>
                  <a:lnTo>
                    <a:pt x="274" y="333"/>
                  </a:lnTo>
                  <a:lnTo>
                    <a:pt x="279" y="338"/>
                  </a:lnTo>
                  <a:lnTo>
                    <a:pt x="288" y="338"/>
                  </a:lnTo>
                  <a:lnTo>
                    <a:pt x="298" y="344"/>
                  </a:lnTo>
                  <a:lnTo>
                    <a:pt x="303" y="354"/>
                  </a:lnTo>
                  <a:lnTo>
                    <a:pt x="312" y="364"/>
                  </a:lnTo>
                  <a:lnTo>
                    <a:pt x="317" y="379"/>
                  </a:lnTo>
                  <a:lnTo>
                    <a:pt x="317" y="394"/>
                  </a:lnTo>
                  <a:lnTo>
                    <a:pt x="322" y="409"/>
                  </a:lnTo>
                  <a:lnTo>
                    <a:pt x="322" y="424"/>
                  </a:lnTo>
                  <a:lnTo>
                    <a:pt x="322" y="440"/>
                  </a:lnTo>
                  <a:lnTo>
                    <a:pt x="322" y="455"/>
                  </a:lnTo>
                  <a:lnTo>
                    <a:pt x="322" y="470"/>
                  </a:lnTo>
                  <a:lnTo>
                    <a:pt x="327" y="475"/>
                  </a:lnTo>
                  <a:lnTo>
                    <a:pt x="332" y="480"/>
                  </a:lnTo>
                  <a:lnTo>
                    <a:pt x="341" y="485"/>
                  </a:lnTo>
                  <a:lnTo>
                    <a:pt x="346" y="485"/>
                  </a:lnTo>
                  <a:lnTo>
                    <a:pt x="351" y="490"/>
                  </a:lnTo>
                  <a:lnTo>
                    <a:pt x="360" y="495"/>
                  </a:lnTo>
                  <a:lnTo>
                    <a:pt x="365" y="500"/>
                  </a:lnTo>
                  <a:lnTo>
                    <a:pt x="375" y="500"/>
                  </a:lnTo>
                  <a:lnTo>
                    <a:pt x="380" y="505"/>
                  </a:lnTo>
                  <a:lnTo>
                    <a:pt x="389" y="510"/>
                  </a:lnTo>
                  <a:lnTo>
                    <a:pt x="394" y="515"/>
                  </a:lnTo>
                  <a:lnTo>
                    <a:pt x="399" y="521"/>
                  </a:lnTo>
                  <a:lnTo>
                    <a:pt x="408" y="526"/>
                  </a:lnTo>
                  <a:lnTo>
                    <a:pt x="413" y="531"/>
                  </a:lnTo>
                  <a:lnTo>
                    <a:pt x="418" y="536"/>
                  </a:lnTo>
                  <a:lnTo>
                    <a:pt x="423" y="546"/>
                  </a:lnTo>
                  <a:lnTo>
                    <a:pt x="428" y="5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4" name="Freeform 157"/>
            <p:cNvSpPr>
              <a:spLocks/>
            </p:cNvSpPr>
            <p:nvPr/>
          </p:nvSpPr>
          <p:spPr bwMode="auto">
            <a:xfrm>
              <a:off x="2776" y="819"/>
              <a:ext cx="385" cy="463"/>
            </a:xfrm>
            <a:custGeom>
              <a:avLst/>
              <a:gdLst>
                <a:gd name="T0" fmla="*/ 465 w 475"/>
                <a:gd name="T1" fmla="*/ 445 h 551"/>
                <a:gd name="T2" fmla="*/ 437 w 475"/>
                <a:gd name="T3" fmla="*/ 389 h 551"/>
                <a:gd name="T4" fmla="*/ 422 w 475"/>
                <a:gd name="T5" fmla="*/ 328 h 551"/>
                <a:gd name="T6" fmla="*/ 408 w 475"/>
                <a:gd name="T7" fmla="*/ 303 h 551"/>
                <a:gd name="T8" fmla="*/ 393 w 475"/>
                <a:gd name="T9" fmla="*/ 303 h 551"/>
                <a:gd name="T10" fmla="*/ 379 w 475"/>
                <a:gd name="T11" fmla="*/ 303 h 551"/>
                <a:gd name="T12" fmla="*/ 360 w 475"/>
                <a:gd name="T13" fmla="*/ 303 h 551"/>
                <a:gd name="T14" fmla="*/ 345 w 475"/>
                <a:gd name="T15" fmla="*/ 303 h 551"/>
                <a:gd name="T16" fmla="*/ 336 w 475"/>
                <a:gd name="T17" fmla="*/ 273 h 551"/>
                <a:gd name="T18" fmla="*/ 307 w 475"/>
                <a:gd name="T19" fmla="*/ 222 h 551"/>
                <a:gd name="T20" fmla="*/ 293 w 475"/>
                <a:gd name="T21" fmla="*/ 166 h 551"/>
                <a:gd name="T22" fmla="*/ 302 w 475"/>
                <a:gd name="T23" fmla="*/ 136 h 551"/>
                <a:gd name="T24" fmla="*/ 312 w 475"/>
                <a:gd name="T25" fmla="*/ 131 h 551"/>
                <a:gd name="T26" fmla="*/ 326 w 475"/>
                <a:gd name="T27" fmla="*/ 126 h 551"/>
                <a:gd name="T28" fmla="*/ 341 w 475"/>
                <a:gd name="T29" fmla="*/ 126 h 551"/>
                <a:gd name="T30" fmla="*/ 355 w 475"/>
                <a:gd name="T31" fmla="*/ 116 h 551"/>
                <a:gd name="T32" fmla="*/ 365 w 475"/>
                <a:gd name="T33" fmla="*/ 106 h 551"/>
                <a:gd name="T34" fmla="*/ 360 w 475"/>
                <a:gd name="T35" fmla="*/ 40 h 551"/>
                <a:gd name="T36" fmla="*/ 331 w 475"/>
                <a:gd name="T37" fmla="*/ 15 h 551"/>
                <a:gd name="T38" fmla="*/ 297 w 475"/>
                <a:gd name="T39" fmla="*/ 5 h 551"/>
                <a:gd name="T40" fmla="*/ 264 w 475"/>
                <a:gd name="T41" fmla="*/ 5 h 551"/>
                <a:gd name="T42" fmla="*/ 225 w 475"/>
                <a:gd name="T43" fmla="*/ 10 h 551"/>
                <a:gd name="T44" fmla="*/ 187 w 475"/>
                <a:gd name="T45" fmla="*/ 20 h 551"/>
                <a:gd name="T46" fmla="*/ 163 w 475"/>
                <a:gd name="T47" fmla="*/ 35 h 551"/>
                <a:gd name="T48" fmla="*/ 139 w 475"/>
                <a:gd name="T49" fmla="*/ 55 h 551"/>
                <a:gd name="T50" fmla="*/ 115 w 475"/>
                <a:gd name="T51" fmla="*/ 75 h 551"/>
                <a:gd name="T52" fmla="*/ 91 w 475"/>
                <a:gd name="T53" fmla="*/ 91 h 551"/>
                <a:gd name="T54" fmla="*/ 62 w 475"/>
                <a:gd name="T55" fmla="*/ 101 h 551"/>
                <a:gd name="T56" fmla="*/ 14 w 475"/>
                <a:gd name="T57" fmla="*/ 177 h 551"/>
                <a:gd name="T58" fmla="*/ 43 w 475"/>
                <a:gd name="T59" fmla="*/ 187 h 551"/>
                <a:gd name="T60" fmla="*/ 72 w 475"/>
                <a:gd name="T61" fmla="*/ 202 h 551"/>
                <a:gd name="T62" fmla="*/ 101 w 475"/>
                <a:gd name="T63" fmla="*/ 222 h 551"/>
                <a:gd name="T64" fmla="*/ 129 w 475"/>
                <a:gd name="T65" fmla="*/ 247 h 551"/>
                <a:gd name="T66" fmla="*/ 153 w 475"/>
                <a:gd name="T67" fmla="*/ 268 h 551"/>
                <a:gd name="T68" fmla="*/ 158 w 475"/>
                <a:gd name="T69" fmla="*/ 283 h 551"/>
                <a:gd name="T70" fmla="*/ 163 w 475"/>
                <a:gd name="T71" fmla="*/ 293 h 551"/>
                <a:gd name="T72" fmla="*/ 187 w 475"/>
                <a:gd name="T73" fmla="*/ 303 h 551"/>
                <a:gd name="T74" fmla="*/ 216 w 475"/>
                <a:gd name="T75" fmla="*/ 318 h 551"/>
                <a:gd name="T76" fmla="*/ 245 w 475"/>
                <a:gd name="T77" fmla="*/ 323 h 551"/>
                <a:gd name="T78" fmla="*/ 273 w 475"/>
                <a:gd name="T79" fmla="*/ 333 h 551"/>
                <a:gd name="T80" fmla="*/ 297 w 475"/>
                <a:gd name="T81" fmla="*/ 348 h 551"/>
                <a:gd name="T82" fmla="*/ 317 w 475"/>
                <a:gd name="T83" fmla="*/ 384 h 551"/>
                <a:gd name="T84" fmla="*/ 321 w 475"/>
                <a:gd name="T85" fmla="*/ 429 h 551"/>
                <a:gd name="T86" fmla="*/ 321 w 475"/>
                <a:gd name="T87" fmla="*/ 475 h 551"/>
                <a:gd name="T88" fmla="*/ 341 w 475"/>
                <a:gd name="T89" fmla="*/ 485 h 551"/>
                <a:gd name="T90" fmla="*/ 360 w 475"/>
                <a:gd name="T91" fmla="*/ 500 h 551"/>
                <a:gd name="T92" fmla="*/ 379 w 475"/>
                <a:gd name="T93" fmla="*/ 510 h 551"/>
                <a:gd name="T94" fmla="*/ 398 w 475"/>
                <a:gd name="T95" fmla="*/ 525 h 551"/>
                <a:gd name="T96" fmla="*/ 417 w 475"/>
                <a:gd name="T97" fmla="*/ 54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5" h="551">
                  <a:moveTo>
                    <a:pt x="422" y="546"/>
                  </a:moveTo>
                  <a:lnTo>
                    <a:pt x="475" y="465"/>
                  </a:lnTo>
                  <a:lnTo>
                    <a:pt x="465" y="445"/>
                  </a:lnTo>
                  <a:lnTo>
                    <a:pt x="456" y="429"/>
                  </a:lnTo>
                  <a:lnTo>
                    <a:pt x="446" y="409"/>
                  </a:lnTo>
                  <a:lnTo>
                    <a:pt x="437" y="389"/>
                  </a:lnTo>
                  <a:lnTo>
                    <a:pt x="432" y="369"/>
                  </a:lnTo>
                  <a:lnTo>
                    <a:pt x="427" y="348"/>
                  </a:lnTo>
                  <a:lnTo>
                    <a:pt x="422" y="328"/>
                  </a:lnTo>
                  <a:lnTo>
                    <a:pt x="417" y="303"/>
                  </a:lnTo>
                  <a:lnTo>
                    <a:pt x="413" y="303"/>
                  </a:lnTo>
                  <a:lnTo>
                    <a:pt x="408" y="303"/>
                  </a:lnTo>
                  <a:lnTo>
                    <a:pt x="403" y="303"/>
                  </a:lnTo>
                  <a:lnTo>
                    <a:pt x="398" y="303"/>
                  </a:lnTo>
                  <a:lnTo>
                    <a:pt x="393" y="303"/>
                  </a:lnTo>
                  <a:lnTo>
                    <a:pt x="389" y="303"/>
                  </a:lnTo>
                  <a:lnTo>
                    <a:pt x="384" y="303"/>
                  </a:lnTo>
                  <a:lnTo>
                    <a:pt x="379" y="303"/>
                  </a:lnTo>
                  <a:lnTo>
                    <a:pt x="369" y="303"/>
                  </a:lnTo>
                  <a:lnTo>
                    <a:pt x="365" y="303"/>
                  </a:lnTo>
                  <a:lnTo>
                    <a:pt x="360" y="303"/>
                  </a:lnTo>
                  <a:lnTo>
                    <a:pt x="355" y="303"/>
                  </a:lnTo>
                  <a:lnTo>
                    <a:pt x="350" y="303"/>
                  </a:lnTo>
                  <a:lnTo>
                    <a:pt x="345" y="303"/>
                  </a:lnTo>
                  <a:lnTo>
                    <a:pt x="345" y="298"/>
                  </a:lnTo>
                  <a:lnTo>
                    <a:pt x="341" y="293"/>
                  </a:lnTo>
                  <a:lnTo>
                    <a:pt x="336" y="273"/>
                  </a:lnTo>
                  <a:lnTo>
                    <a:pt x="326" y="257"/>
                  </a:lnTo>
                  <a:lnTo>
                    <a:pt x="317" y="237"/>
                  </a:lnTo>
                  <a:lnTo>
                    <a:pt x="307" y="222"/>
                  </a:lnTo>
                  <a:lnTo>
                    <a:pt x="302" y="202"/>
                  </a:lnTo>
                  <a:lnTo>
                    <a:pt x="297" y="187"/>
                  </a:lnTo>
                  <a:lnTo>
                    <a:pt x="293" y="166"/>
                  </a:lnTo>
                  <a:lnTo>
                    <a:pt x="297" y="141"/>
                  </a:lnTo>
                  <a:lnTo>
                    <a:pt x="302" y="141"/>
                  </a:lnTo>
                  <a:lnTo>
                    <a:pt x="302" y="136"/>
                  </a:lnTo>
                  <a:lnTo>
                    <a:pt x="307" y="136"/>
                  </a:lnTo>
                  <a:lnTo>
                    <a:pt x="307" y="131"/>
                  </a:lnTo>
                  <a:lnTo>
                    <a:pt x="312" y="131"/>
                  </a:lnTo>
                  <a:lnTo>
                    <a:pt x="312" y="126"/>
                  </a:lnTo>
                  <a:lnTo>
                    <a:pt x="317" y="126"/>
                  </a:lnTo>
                  <a:lnTo>
                    <a:pt x="326" y="126"/>
                  </a:lnTo>
                  <a:lnTo>
                    <a:pt x="331" y="126"/>
                  </a:lnTo>
                  <a:lnTo>
                    <a:pt x="336" y="126"/>
                  </a:lnTo>
                  <a:lnTo>
                    <a:pt x="341" y="126"/>
                  </a:lnTo>
                  <a:lnTo>
                    <a:pt x="345" y="126"/>
                  </a:lnTo>
                  <a:lnTo>
                    <a:pt x="350" y="121"/>
                  </a:lnTo>
                  <a:lnTo>
                    <a:pt x="355" y="116"/>
                  </a:lnTo>
                  <a:lnTo>
                    <a:pt x="360" y="116"/>
                  </a:lnTo>
                  <a:lnTo>
                    <a:pt x="360" y="111"/>
                  </a:lnTo>
                  <a:lnTo>
                    <a:pt x="365" y="106"/>
                  </a:lnTo>
                  <a:lnTo>
                    <a:pt x="365" y="101"/>
                  </a:lnTo>
                  <a:lnTo>
                    <a:pt x="369" y="50"/>
                  </a:lnTo>
                  <a:lnTo>
                    <a:pt x="360" y="40"/>
                  </a:lnTo>
                  <a:lnTo>
                    <a:pt x="350" y="30"/>
                  </a:lnTo>
                  <a:lnTo>
                    <a:pt x="341" y="25"/>
                  </a:lnTo>
                  <a:lnTo>
                    <a:pt x="331" y="15"/>
                  </a:lnTo>
                  <a:lnTo>
                    <a:pt x="321" y="10"/>
                  </a:lnTo>
                  <a:lnTo>
                    <a:pt x="312" y="5"/>
                  </a:lnTo>
                  <a:lnTo>
                    <a:pt x="297" y="5"/>
                  </a:lnTo>
                  <a:lnTo>
                    <a:pt x="288" y="5"/>
                  </a:lnTo>
                  <a:lnTo>
                    <a:pt x="273" y="0"/>
                  </a:lnTo>
                  <a:lnTo>
                    <a:pt x="264" y="5"/>
                  </a:lnTo>
                  <a:lnTo>
                    <a:pt x="249" y="5"/>
                  </a:lnTo>
                  <a:lnTo>
                    <a:pt x="240" y="5"/>
                  </a:lnTo>
                  <a:lnTo>
                    <a:pt x="225" y="10"/>
                  </a:lnTo>
                  <a:lnTo>
                    <a:pt x="211" y="10"/>
                  </a:lnTo>
                  <a:lnTo>
                    <a:pt x="201" y="15"/>
                  </a:lnTo>
                  <a:lnTo>
                    <a:pt x="187" y="20"/>
                  </a:lnTo>
                  <a:lnTo>
                    <a:pt x="182" y="25"/>
                  </a:lnTo>
                  <a:lnTo>
                    <a:pt x="173" y="30"/>
                  </a:lnTo>
                  <a:lnTo>
                    <a:pt x="163" y="35"/>
                  </a:lnTo>
                  <a:lnTo>
                    <a:pt x="158" y="40"/>
                  </a:lnTo>
                  <a:lnTo>
                    <a:pt x="149" y="50"/>
                  </a:lnTo>
                  <a:lnTo>
                    <a:pt x="139" y="55"/>
                  </a:lnTo>
                  <a:lnTo>
                    <a:pt x="134" y="60"/>
                  </a:lnTo>
                  <a:lnTo>
                    <a:pt x="125" y="65"/>
                  </a:lnTo>
                  <a:lnTo>
                    <a:pt x="115" y="75"/>
                  </a:lnTo>
                  <a:lnTo>
                    <a:pt x="105" y="80"/>
                  </a:lnTo>
                  <a:lnTo>
                    <a:pt x="101" y="86"/>
                  </a:lnTo>
                  <a:lnTo>
                    <a:pt x="91" y="91"/>
                  </a:lnTo>
                  <a:lnTo>
                    <a:pt x="81" y="96"/>
                  </a:lnTo>
                  <a:lnTo>
                    <a:pt x="72" y="96"/>
                  </a:lnTo>
                  <a:lnTo>
                    <a:pt x="62" y="101"/>
                  </a:lnTo>
                  <a:lnTo>
                    <a:pt x="53" y="106"/>
                  </a:lnTo>
                  <a:lnTo>
                    <a:pt x="0" y="171"/>
                  </a:lnTo>
                  <a:lnTo>
                    <a:pt x="14" y="177"/>
                  </a:lnTo>
                  <a:lnTo>
                    <a:pt x="24" y="177"/>
                  </a:lnTo>
                  <a:lnTo>
                    <a:pt x="33" y="182"/>
                  </a:lnTo>
                  <a:lnTo>
                    <a:pt x="43" y="187"/>
                  </a:lnTo>
                  <a:lnTo>
                    <a:pt x="53" y="187"/>
                  </a:lnTo>
                  <a:lnTo>
                    <a:pt x="67" y="197"/>
                  </a:lnTo>
                  <a:lnTo>
                    <a:pt x="72" y="202"/>
                  </a:lnTo>
                  <a:lnTo>
                    <a:pt x="81" y="207"/>
                  </a:lnTo>
                  <a:lnTo>
                    <a:pt x="91" y="217"/>
                  </a:lnTo>
                  <a:lnTo>
                    <a:pt x="101" y="222"/>
                  </a:lnTo>
                  <a:lnTo>
                    <a:pt x="110" y="232"/>
                  </a:lnTo>
                  <a:lnTo>
                    <a:pt x="115" y="237"/>
                  </a:lnTo>
                  <a:lnTo>
                    <a:pt x="129" y="247"/>
                  </a:lnTo>
                  <a:lnTo>
                    <a:pt x="134" y="252"/>
                  </a:lnTo>
                  <a:lnTo>
                    <a:pt x="144" y="257"/>
                  </a:lnTo>
                  <a:lnTo>
                    <a:pt x="153" y="268"/>
                  </a:lnTo>
                  <a:lnTo>
                    <a:pt x="158" y="273"/>
                  </a:lnTo>
                  <a:lnTo>
                    <a:pt x="158" y="278"/>
                  </a:lnTo>
                  <a:lnTo>
                    <a:pt x="158" y="283"/>
                  </a:lnTo>
                  <a:lnTo>
                    <a:pt x="163" y="283"/>
                  </a:lnTo>
                  <a:lnTo>
                    <a:pt x="163" y="288"/>
                  </a:lnTo>
                  <a:lnTo>
                    <a:pt x="163" y="293"/>
                  </a:lnTo>
                  <a:lnTo>
                    <a:pt x="173" y="298"/>
                  </a:lnTo>
                  <a:lnTo>
                    <a:pt x="182" y="298"/>
                  </a:lnTo>
                  <a:lnTo>
                    <a:pt x="187" y="303"/>
                  </a:lnTo>
                  <a:lnTo>
                    <a:pt x="197" y="308"/>
                  </a:lnTo>
                  <a:lnTo>
                    <a:pt x="206" y="313"/>
                  </a:lnTo>
                  <a:lnTo>
                    <a:pt x="216" y="318"/>
                  </a:lnTo>
                  <a:lnTo>
                    <a:pt x="225" y="318"/>
                  </a:lnTo>
                  <a:lnTo>
                    <a:pt x="235" y="323"/>
                  </a:lnTo>
                  <a:lnTo>
                    <a:pt x="245" y="323"/>
                  </a:lnTo>
                  <a:lnTo>
                    <a:pt x="254" y="328"/>
                  </a:lnTo>
                  <a:lnTo>
                    <a:pt x="264" y="333"/>
                  </a:lnTo>
                  <a:lnTo>
                    <a:pt x="273" y="333"/>
                  </a:lnTo>
                  <a:lnTo>
                    <a:pt x="278" y="338"/>
                  </a:lnTo>
                  <a:lnTo>
                    <a:pt x="288" y="343"/>
                  </a:lnTo>
                  <a:lnTo>
                    <a:pt x="297" y="348"/>
                  </a:lnTo>
                  <a:lnTo>
                    <a:pt x="302" y="359"/>
                  </a:lnTo>
                  <a:lnTo>
                    <a:pt x="312" y="369"/>
                  </a:lnTo>
                  <a:lnTo>
                    <a:pt x="317" y="384"/>
                  </a:lnTo>
                  <a:lnTo>
                    <a:pt x="317" y="399"/>
                  </a:lnTo>
                  <a:lnTo>
                    <a:pt x="321" y="414"/>
                  </a:lnTo>
                  <a:lnTo>
                    <a:pt x="321" y="429"/>
                  </a:lnTo>
                  <a:lnTo>
                    <a:pt x="321" y="445"/>
                  </a:lnTo>
                  <a:lnTo>
                    <a:pt x="321" y="460"/>
                  </a:lnTo>
                  <a:lnTo>
                    <a:pt x="321" y="475"/>
                  </a:lnTo>
                  <a:lnTo>
                    <a:pt x="326" y="480"/>
                  </a:lnTo>
                  <a:lnTo>
                    <a:pt x="331" y="485"/>
                  </a:lnTo>
                  <a:lnTo>
                    <a:pt x="341" y="485"/>
                  </a:lnTo>
                  <a:lnTo>
                    <a:pt x="345" y="490"/>
                  </a:lnTo>
                  <a:lnTo>
                    <a:pt x="350" y="495"/>
                  </a:lnTo>
                  <a:lnTo>
                    <a:pt x="360" y="500"/>
                  </a:lnTo>
                  <a:lnTo>
                    <a:pt x="365" y="500"/>
                  </a:lnTo>
                  <a:lnTo>
                    <a:pt x="369" y="505"/>
                  </a:lnTo>
                  <a:lnTo>
                    <a:pt x="379" y="510"/>
                  </a:lnTo>
                  <a:lnTo>
                    <a:pt x="384" y="515"/>
                  </a:lnTo>
                  <a:lnTo>
                    <a:pt x="393" y="520"/>
                  </a:lnTo>
                  <a:lnTo>
                    <a:pt x="398" y="525"/>
                  </a:lnTo>
                  <a:lnTo>
                    <a:pt x="403" y="530"/>
                  </a:lnTo>
                  <a:lnTo>
                    <a:pt x="413" y="536"/>
                  </a:lnTo>
                  <a:lnTo>
                    <a:pt x="417" y="541"/>
                  </a:lnTo>
                  <a:lnTo>
                    <a:pt x="422" y="551"/>
                  </a:lnTo>
                  <a:lnTo>
                    <a:pt x="422" y="5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5" name="Freeform 158"/>
            <p:cNvSpPr>
              <a:spLocks/>
            </p:cNvSpPr>
            <p:nvPr/>
          </p:nvSpPr>
          <p:spPr bwMode="auto">
            <a:xfrm>
              <a:off x="2781" y="824"/>
              <a:ext cx="384" cy="462"/>
            </a:xfrm>
            <a:custGeom>
              <a:avLst/>
              <a:gdLst>
                <a:gd name="T0" fmla="*/ 465 w 475"/>
                <a:gd name="T1" fmla="*/ 450 h 551"/>
                <a:gd name="T2" fmla="*/ 441 w 475"/>
                <a:gd name="T3" fmla="*/ 389 h 551"/>
                <a:gd name="T4" fmla="*/ 422 w 475"/>
                <a:gd name="T5" fmla="*/ 328 h 551"/>
                <a:gd name="T6" fmla="*/ 403 w 475"/>
                <a:gd name="T7" fmla="*/ 303 h 551"/>
                <a:gd name="T8" fmla="*/ 388 w 475"/>
                <a:gd name="T9" fmla="*/ 303 h 551"/>
                <a:gd name="T10" fmla="*/ 374 w 475"/>
                <a:gd name="T11" fmla="*/ 303 h 551"/>
                <a:gd name="T12" fmla="*/ 360 w 475"/>
                <a:gd name="T13" fmla="*/ 303 h 551"/>
                <a:gd name="T14" fmla="*/ 340 w 475"/>
                <a:gd name="T15" fmla="*/ 298 h 551"/>
                <a:gd name="T16" fmla="*/ 321 w 475"/>
                <a:gd name="T17" fmla="*/ 237 h 551"/>
                <a:gd name="T18" fmla="*/ 297 w 475"/>
                <a:gd name="T19" fmla="*/ 187 h 551"/>
                <a:gd name="T20" fmla="*/ 302 w 475"/>
                <a:gd name="T21" fmla="*/ 141 h 551"/>
                <a:gd name="T22" fmla="*/ 307 w 475"/>
                <a:gd name="T23" fmla="*/ 131 h 551"/>
                <a:gd name="T24" fmla="*/ 326 w 475"/>
                <a:gd name="T25" fmla="*/ 131 h 551"/>
                <a:gd name="T26" fmla="*/ 340 w 475"/>
                <a:gd name="T27" fmla="*/ 126 h 551"/>
                <a:gd name="T28" fmla="*/ 355 w 475"/>
                <a:gd name="T29" fmla="*/ 116 h 551"/>
                <a:gd name="T30" fmla="*/ 364 w 475"/>
                <a:gd name="T31" fmla="*/ 106 h 551"/>
                <a:gd name="T32" fmla="*/ 355 w 475"/>
                <a:gd name="T33" fmla="*/ 30 h 551"/>
                <a:gd name="T34" fmla="*/ 321 w 475"/>
                <a:gd name="T35" fmla="*/ 10 h 551"/>
                <a:gd name="T36" fmla="*/ 288 w 475"/>
                <a:gd name="T37" fmla="*/ 5 h 551"/>
                <a:gd name="T38" fmla="*/ 249 w 475"/>
                <a:gd name="T39" fmla="*/ 5 h 551"/>
                <a:gd name="T40" fmla="*/ 216 w 475"/>
                <a:gd name="T41" fmla="*/ 10 h 551"/>
                <a:gd name="T42" fmla="*/ 182 w 475"/>
                <a:gd name="T43" fmla="*/ 25 h 551"/>
                <a:gd name="T44" fmla="*/ 158 w 475"/>
                <a:gd name="T45" fmla="*/ 45 h 551"/>
                <a:gd name="T46" fmla="*/ 134 w 475"/>
                <a:gd name="T47" fmla="*/ 60 h 551"/>
                <a:gd name="T48" fmla="*/ 110 w 475"/>
                <a:gd name="T49" fmla="*/ 81 h 551"/>
                <a:gd name="T50" fmla="*/ 81 w 475"/>
                <a:gd name="T51" fmla="*/ 96 h 551"/>
                <a:gd name="T52" fmla="*/ 52 w 475"/>
                <a:gd name="T53" fmla="*/ 106 h 551"/>
                <a:gd name="T54" fmla="*/ 24 w 475"/>
                <a:gd name="T55" fmla="*/ 177 h 551"/>
                <a:gd name="T56" fmla="*/ 52 w 475"/>
                <a:gd name="T57" fmla="*/ 192 h 551"/>
                <a:gd name="T58" fmla="*/ 86 w 475"/>
                <a:gd name="T59" fmla="*/ 207 h 551"/>
                <a:gd name="T60" fmla="*/ 110 w 475"/>
                <a:gd name="T61" fmla="*/ 232 h 551"/>
                <a:gd name="T62" fmla="*/ 134 w 475"/>
                <a:gd name="T63" fmla="*/ 252 h 551"/>
                <a:gd name="T64" fmla="*/ 158 w 475"/>
                <a:gd name="T65" fmla="*/ 273 h 551"/>
                <a:gd name="T66" fmla="*/ 163 w 475"/>
                <a:gd name="T67" fmla="*/ 283 h 551"/>
                <a:gd name="T68" fmla="*/ 172 w 475"/>
                <a:gd name="T69" fmla="*/ 298 h 551"/>
                <a:gd name="T70" fmla="*/ 196 w 475"/>
                <a:gd name="T71" fmla="*/ 308 h 551"/>
                <a:gd name="T72" fmla="*/ 225 w 475"/>
                <a:gd name="T73" fmla="*/ 318 h 551"/>
                <a:gd name="T74" fmla="*/ 254 w 475"/>
                <a:gd name="T75" fmla="*/ 328 h 551"/>
                <a:gd name="T76" fmla="*/ 278 w 475"/>
                <a:gd name="T77" fmla="*/ 343 h 551"/>
                <a:gd name="T78" fmla="*/ 302 w 475"/>
                <a:gd name="T79" fmla="*/ 359 h 551"/>
                <a:gd name="T80" fmla="*/ 316 w 475"/>
                <a:gd name="T81" fmla="*/ 399 h 551"/>
                <a:gd name="T82" fmla="*/ 321 w 475"/>
                <a:gd name="T83" fmla="*/ 445 h 551"/>
                <a:gd name="T84" fmla="*/ 326 w 475"/>
                <a:gd name="T85" fmla="*/ 480 h 551"/>
                <a:gd name="T86" fmla="*/ 345 w 475"/>
                <a:gd name="T87" fmla="*/ 495 h 551"/>
                <a:gd name="T88" fmla="*/ 364 w 475"/>
                <a:gd name="T89" fmla="*/ 505 h 551"/>
                <a:gd name="T90" fmla="*/ 384 w 475"/>
                <a:gd name="T91" fmla="*/ 515 h 551"/>
                <a:gd name="T92" fmla="*/ 408 w 475"/>
                <a:gd name="T93" fmla="*/ 531 h 551"/>
                <a:gd name="T94" fmla="*/ 422 w 475"/>
                <a:gd name="T95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5" h="551">
                  <a:moveTo>
                    <a:pt x="427" y="551"/>
                  </a:moveTo>
                  <a:lnTo>
                    <a:pt x="475" y="465"/>
                  </a:lnTo>
                  <a:lnTo>
                    <a:pt x="465" y="450"/>
                  </a:lnTo>
                  <a:lnTo>
                    <a:pt x="456" y="429"/>
                  </a:lnTo>
                  <a:lnTo>
                    <a:pt x="446" y="409"/>
                  </a:lnTo>
                  <a:lnTo>
                    <a:pt x="441" y="389"/>
                  </a:lnTo>
                  <a:lnTo>
                    <a:pt x="432" y="374"/>
                  </a:lnTo>
                  <a:lnTo>
                    <a:pt x="427" y="348"/>
                  </a:lnTo>
                  <a:lnTo>
                    <a:pt x="422" y="328"/>
                  </a:lnTo>
                  <a:lnTo>
                    <a:pt x="417" y="303"/>
                  </a:lnTo>
                  <a:lnTo>
                    <a:pt x="408" y="303"/>
                  </a:lnTo>
                  <a:lnTo>
                    <a:pt x="403" y="303"/>
                  </a:lnTo>
                  <a:lnTo>
                    <a:pt x="398" y="303"/>
                  </a:lnTo>
                  <a:lnTo>
                    <a:pt x="393" y="303"/>
                  </a:lnTo>
                  <a:lnTo>
                    <a:pt x="388" y="303"/>
                  </a:lnTo>
                  <a:lnTo>
                    <a:pt x="384" y="303"/>
                  </a:lnTo>
                  <a:lnTo>
                    <a:pt x="379" y="303"/>
                  </a:lnTo>
                  <a:lnTo>
                    <a:pt x="374" y="303"/>
                  </a:lnTo>
                  <a:lnTo>
                    <a:pt x="369" y="303"/>
                  </a:lnTo>
                  <a:lnTo>
                    <a:pt x="364" y="303"/>
                  </a:lnTo>
                  <a:lnTo>
                    <a:pt x="360" y="303"/>
                  </a:lnTo>
                  <a:lnTo>
                    <a:pt x="350" y="303"/>
                  </a:lnTo>
                  <a:lnTo>
                    <a:pt x="345" y="298"/>
                  </a:lnTo>
                  <a:lnTo>
                    <a:pt x="340" y="298"/>
                  </a:lnTo>
                  <a:lnTo>
                    <a:pt x="336" y="273"/>
                  </a:lnTo>
                  <a:lnTo>
                    <a:pt x="326" y="257"/>
                  </a:lnTo>
                  <a:lnTo>
                    <a:pt x="321" y="237"/>
                  </a:lnTo>
                  <a:lnTo>
                    <a:pt x="312" y="222"/>
                  </a:lnTo>
                  <a:lnTo>
                    <a:pt x="302" y="202"/>
                  </a:lnTo>
                  <a:lnTo>
                    <a:pt x="297" y="187"/>
                  </a:lnTo>
                  <a:lnTo>
                    <a:pt x="297" y="166"/>
                  </a:lnTo>
                  <a:lnTo>
                    <a:pt x="297" y="141"/>
                  </a:lnTo>
                  <a:lnTo>
                    <a:pt x="302" y="141"/>
                  </a:lnTo>
                  <a:lnTo>
                    <a:pt x="302" y="136"/>
                  </a:lnTo>
                  <a:lnTo>
                    <a:pt x="307" y="136"/>
                  </a:lnTo>
                  <a:lnTo>
                    <a:pt x="307" y="131"/>
                  </a:lnTo>
                  <a:lnTo>
                    <a:pt x="312" y="131"/>
                  </a:lnTo>
                  <a:lnTo>
                    <a:pt x="321" y="131"/>
                  </a:lnTo>
                  <a:lnTo>
                    <a:pt x="326" y="131"/>
                  </a:lnTo>
                  <a:lnTo>
                    <a:pt x="331" y="131"/>
                  </a:lnTo>
                  <a:lnTo>
                    <a:pt x="336" y="131"/>
                  </a:lnTo>
                  <a:lnTo>
                    <a:pt x="340" y="126"/>
                  </a:lnTo>
                  <a:lnTo>
                    <a:pt x="345" y="126"/>
                  </a:lnTo>
                  <a:lnTo>
                    <a:pt x="350" y="121"/>
                  </a:lnTo>
                  <a:lnTo>
                    <a:pt x="355" y="116"/>
                  </a:lnTo>
                  <a:lnTo>
                    <a:pt x="360" y="116"/>
                  </a:lnTo>
                  <a:lnTo>
                    <a:pt x="364" y="111"/>
                  </a:lnTo>
                  <a:lnTo>
                    <a:pt x="364" y="106"/>
                  </a:lnTo>
                  <a:lnTo>
                    <a:pt x="369" y="50"/>
                  </a:lnTo>
                  <a:lnTo>
                    <a:pt x="364" y="40"/>
                  </a:lnTo>
                  <a:lnTo>
                    <a:pt x="355" y="30"/>
                  </a:lnTo>
                  <a:lnTo>
                    <a:pt x="345" y="25"/>
                  </a:lnTo>
                  <a:lnTo>
                    <a:pt x="336" y="20"/>
                  </a:lnTo>
                  <a:lnTo>
                    <a:pt x="321" y="10"/>
                  </a:lnTo>
                  <a:lnTo>
                    <a:pt x="312" y="10"/>
                  </a:lnTo>
                  <a:lnTo>
                    <a:pt x="302" y="5"/>
                  </a:lnTo>
                  <a:lnTo>
                    <a:pt x="288" y="5"/>
                  </a:lnTo>
                  <a:lnTo>
                    <a:pt x="278" y="0"/>
                  </a:lnTo>
                  <a:lnTo>
                    <a:pt x="264" y="5"/>
                  </a:lnTo>
                  <a:lnTo>
                    <a:pt x="249" y="5"/>
                  </a:lnTo>
                  <a:lnTo>
                    <a:pt x="240" y="5"/>
                  </a:lnTo>
                  <a:lnTo>
                    <a:pt x="225" y="10"/>
                  </a:lnTo>
                  <a:lnTo>
                    <a:pt x="216" y="10"/>
                  </a:lnTo>
                  <a:lnTo>
                    <a:pt x="201" y="15"/>
                  </a:lnTo>
                  <a:lnTo>
                    <a:pt x="192" y="20"/>
                  </a:lnTo>
                  <a:lnTo>
                    <a:pt x="182" y="25"/>
                  </a:lnTo>
                  <a:lnTo>
                    <a:pt x="172" y="30"/>
                  </a:lnTo>
                  <a:lnTo>
                    <a:pt x="163" y="35"/>
                  </a:lnTo>
                  <a:lnTo>
                    <a:pt x="158" y="45"/>
                  </a:lnTo>
                  <a:lnTo>
                    <a:pt x="148" y="50"/>
                  </a:lnTo>
                  <a:lnTo>
                    <a:pt x="139" y="55"/>
                  </a:lnTo>
                  <a:lnTo>
                    <a:pt x="134" y="60"/>
                  </a:lnTo>
                  <a:lnTo>
                    <a:pt x="124" y="65"/>
                  </a:lnTo>
                  <a:lnTo>
                    <a:pt x="115" y="75"/>
                  </a:lnTo>
                  <a:lnTo>
                    <a:pt x="110" y="81"/>
                  </a:lnTo>
                  <a:lnTo>
                    <a:pt x="100" y="86"/>
                  </a:lnTo>
                  <a:lnTo>
                    <a:pt x="91" y="91"/>
                  </a:lnTo>
                  <a:lnTo>
                    <a:pt x="81" y="96"/>
                  </a:lnTo>
                  <a:lnTo>
                    <a:pt x="72" y="96"/>
                  </a:lnTo>
                  <a:lnTo>
                    <a:pt x="62" y="101"/>
                  </a:lnTo>
                  <a:lnTo>
                    <a:pt x="52" y="106"/>
                  </a:lnTo>
                  <a:lnTo>
                    <a:pt x="0" y="172"/>
                  </a:lnTo>
                  <a:lnTo>
                    <a:pt x="14" y="177"/>
                  </a:lnTo>
                  <a:lnTo>
                    <a:pt x="24" y="177"/>
                  </a:lnTo>
                  <a:lnTo>
                    <a:pt x="33" y="182"/>
                  </a:lnTo>
                  <a:lnTo>
                    <a:pt x="43" y="187"/>
                  </a:lnTo>
                  <a:lnTo>
                    <a:pt x="52" y="192"/>
                  </a:lnTo>
                  <a:lnTo>
                    <a:pt x="67" y="197"/>
                  </a:lnTo>
                  <a:lnTo>
                    <a:pt x="72" y="202"/>
                  </a:lnTo>
                  <a:lnTo>
                    <a:pt x="86" y="207"/>
                  </a:lnTo>
                  <a:lnTo>
                    <a:pt x="91" y="217"/>
                  </a:lnTo>
                  <a:lnTo>
                    <a:pt x="100" y="222"/>
                  </a:lnTo>
                  <a:lnTo>
                    <a:pt x="110" y="232"/>
                  </a:lnTo>
                  <a:lnTo>
                    <a:pt x="120" y="237"/>
                  </a:lnTo>
                  <a:lnTo>
                    <a:pt x="129" y="247"/>
                  </a:lnTo>
                  <a:lnTo>
                    <a:pt x="134" y="252"/>
                  </a:lnTo>
                  <a:lnTo>
                    <a:pt x="144" y="257"/>
                  </a:lnTo>
                  <a:lnTo>
                    <a:pt x="153" y="268"/>
                  </a:lnTo>
                  <a:lnTo>
                    <a:pt x="158" y="273"/>
                  </a:lnTo>
                  <a:lnTo>
                    <a:pt x="158" y="278"/>
                  </a:lnTo>
                  <a:lnTo>
                    <a:pt x="158" y="283"/>
                  </a:lnTo>
                  <a:lnTo>
                    <a:pt x="163" y="283"/>
                  </a:lnTo>
                  <a:lnTo>
                    <a:pt x="163" y="288"/>
                  </a:lnTo>
                  <a:lnTo>
                    <a:pt x="168" y="293"/>
                  </a:lnTo>
                  <a:lnTo>
                    <a:pt x="172" y="298"/>
                  </a:lnTo>
                  <a:lnTo>
                    <a:pt x="182" y="303"/>
                  </a:lnTo>
                  <a:lnTo>
                    <a:pt x="187" y="308"/>
                  </a:lnTo>
                  <a:lnTo>
                    <a:pt x="196" y="308"/>
                  </a:lnTo>
                  <a:lnTo>
                    <a:pt x="206" y="313"/>
                  </a:lnTo>
                  <a:lnTo>
                    <a:pt x="216" y="318"/>
                  </a:lnTo>
                  <a:lnTo>
                    <a:pt x="225" y="318"/>
                  </a:lnTo>
                  <a:lnTo>
                    <a:pt x="235" y="323"/>
                  </a:lnTo>
                  <a:lnTo>
                    <a:pt x="244" y="328"/>
                  </a:lnTo>
                  <a:lnTo>
                    <a:pt x="254" y="328"/>
                  </a:lnTo>
                  <a:lnTo>
                    <a:pt x="264" y="333"/>
                  </a:lnTo>
                  <a:lnTo>
                    <a:pt x="273" y="338"/>
                  </a:lnTo>
                  <a:lnTo>
                    <a:pt x="278" y="343"/>
                  </a:lnTo>
                  <a:lnTo>
                    <a:pt x="288" y="348"/>
                  </a:lnTo>
                  <a:lnTo>
                    <a:pt x="297" y="354"/>
                  </a:lnTo>
                  <a:lnTo>
                    <a:pt x="302" y="359"/>
                  </a:lnTo>
                  <a:lnTo>
                    <a:pt x="312" y="374"/>
                  </a:lnTo>
                  <a:lnTo>
                    <a:pt x="316" y="384"/>
                  </a:lnTo>
                  <a:lnTo>
                    <a:pt x="316" y="399"/>
                  </a:lnTo>
                  <a:lnTo>
                    <a:pt x="321" y="414"/>
                  </a:lnTo>
                  <a:lnTo>
                    <a:pt x="321" y="429"/>
                  </a:lnTo>
                  <a:lnTo>
                    <a:pt x="321" y="445"/>
                  </a:lnTo>
                  <a:lnTo>
                    <a:pt x="321" y="460"/>
                  </a:lnTo>
                  <a:lnTo>
                    <a:pt x="321" y="475"/>
                  </a:lnTo>
                  <a:lnTo>
                    <a:pt x="326" y="480"/>
                  </a:lnTo>
                  <a:lnTo>
                    <a:pt x="336" y="485"/>
                  </a:lnTo>
                  <a:lnTo>
                    <a:pt x="340" y="490"/>
                  </a:lnTo>
                  <a:lnTo>
                    <a:pt x="345" y="495"/>
                  </a:lnTo>
                  <a:lnTo>
                    <a:pt x="350" y="495"/>
                  </a:lnTo>
                  <a:lnTo>
                    <a:pt x="360" y="500"/>
                  </a:lnTo>
                  <a:lnTo>
                    <a:pt x="364" y="505"/>
                  </a:lnTo>
                  <a:lnTo>
                    <a:pt x="374" y="505"/>
                  </a:lnTo>
                  <a:lnTo>
                    <a:pt x="379" y="510"/>
                  </a:lnTo>
                  <a:lnTo>
                    <a:pt x="384" y="515"/>
                  </a:lnTo>
                  <a:lnTo>
                    <a:pt x="393" y="520"/>
                  </a:lnTo>
                  <a:lnTo>
                    <a:pt x="398" y="525"/>
                  </a:lnTo>
                  <a:lnTo>
                    <a:pt x="408" y="531"/>
                  </a:lnTo>
                  <a:lnTo>
                    <a:pt x="412" y="536"/>
                  </a:lnTo>
                  <a:lnTo>
                    <a:pt x="417" y="546"/>
                  </a:lnTo>
                  <a:lnTo>
                    <a:pt x="422" y="551"/>
                  </a:lnTo>
                  <a:lnTo>
                    <a:pt x="427" y="5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6" name="Freeform 159"/>
            <p:cNvSpPr>
              <a:spLocks/>
            </p:cNvSpPr>
            <p:nvPr/>
          </p:nvSpPr>
          <p:spPr bwMode="auto">
            <a:xfrm>
              <a:off x="3040" y="649"/>
              <a:ext cx="576" cy="553"/>
            </a:xfrm>
            <a:custGeom>
              <a:avLst/>
              <a:gdLst>
                <a:gd name="T0" fmla="*/ 288 w 711"/>
                <a:gd name="T1" fmla="*/ 587 h 658"/>
                <a:gd name="T2" fmla="*/ 303 w 711"/>
                <a:gd name="T3" fmla="*/ 536 h 658"/>
                <a:gd name="T4" fmla="*/ 355 w 711"/>
                <a:gd name="T5" fmla="*/ 506 h 658"/>
                <a:gd name="T6" fmla="*/ 408 w 711"/>
                <a:gd name="T7" fmla="*/ 471 h 658"/>
                <a:gd name="T8" fmla="*/ 461 w 711"/>
                <a:gd name="T9" fmla="*/ 435 h 658"/>
                <a:gd name="T10" fmla="*/ 499 w 711"/>
                <a:gd name="T11" fmla="*/ 400 h 658"/>
                <a:gd name="T12" fmla="*/ 528 w 711"/>
                <a:gd name="T13" fmla="*/ 390 h 658"/>
                <a:gd name="T14" fmla="*/ 547 w 711"/>
                <a:gd name="T15" fmla="*/ 354 h 658"/>
                <a:gd name="T16" fmla="*/ 581 w 711"/>
                <a:gd name="T17" fmla="*/ 334 h 658"/>
                <a:gd name="T18" fmla="*/ 629 w 711"/>
                <a:gd name="T19" fmla="*/ 319 h 658"/>
                <a:gd name="T20" fmla="*/ 672 w 711"/>
                <a:gd name="T21" fmla="*/ 309 h 658"/>
                <a:gd name="T22" fmla="*/ 706 w 711"/>
                <a:gd name="T23" fmla="*/ 289 h 658"/>
                <a:gd name="T24" fmla="*/ 682 w 711"/>
                <a:gd name="T25" fmla="*/ 283 h 658"/>
                <a:gd name="T26" fmla="*/ 658 w 711"/>
                <a:gd name="T27" fmla="*/ 268 h 658"/>
                <a:gd name="T28" fmla="*/ 639 w 711"/>
                <a:gd name="T29" fmla="*/ 248 h 658"/>
                <a:gd name="T30" fmla="*/ 629 w 711"/>
                <a:gd name="T31" fmla="*/ 218 h 658"/>
                <a:gd name="T32" fmla="*/ 605 w 711"/>
                <a:gd name="T33" fmla="*/ 203 h 658"/>
                <a:gd name="T34" fmla="*/ 586 w 711"/>
                <a:gd name="T35" fmla="*/ 198 h 658"/>
                <a:gd name="T36" fmla="*/ 562 w 711"/>
                <a:gd name="T37" fmla="*/ 192 h 658"/>
                <a:gd name="T38" fmla="*/ 543 w 711"/>
                <a:gd name="T39" fmla="*/ 187 h 658"/>
                <a:gd name="T40" fmla="*/ 523 w 711"/>
                <a:gd name="T41" fmla="*/ 198 h 658"/>
                <a:gd name="T42" fmla="*/ 499 w 711"/>
                <a:gd name="T43" fmla="*/ 198 h 658"/>
                <a:gd name="T44" fmla="*/ 509 w 711"/>
                <a:gd name="T45" fmla="*/ 233 h 658"/>
                <a:gd name="T46" fmla="*/ 519 w 711"/>
                <a:gd name="T47" fmla="*/ 258 h 658"/>
                <a:gd name="T48" fmla="*/ 499 w 711"/>
                <a:gd name="T49" fmla="*/ 289 h 658"/>
                <a:gd name="T50" fmla="*/ 456 w 711"/>
                <a:gd name="T51" fmla="*/ 294 h 658"/>
                <a:gd name="T52" fmla="*/ 408 w 711"/>
                <a:gd name="T53" fmla="*/ 278 h 658"/>
                <a:gd name="T54" fmla="*/ 375 w 711"/>
                <a:gd name="T55" fmla="*/ 243 h 658"/>
                <a:gd name="T56" fmla="*/ 346 w 711"/>
                <a:gd name="T57" fmla="*/ 208 h 658"/>
                <a:gd name="T58" fmla="*/ 341 w 711"/>
                <a:gd name="T59" fmla="*/ 177 h 658"/>
                <a:gd name="T60" fmla="*/ 355 w 711"/>
                <a:gd name="T61" fmla="*/ 152 h 658"/>
                <a:gd name="T62" fmla="*/ 379 w 711"/>
                <a:gd name="T63" fmla="*/ 142 h 658"/>
                <a:gd name="T64" fmla="*/ 346 w 711"/>
                <a:gd name="T65" fmla="*/ 86 h 658"/>
                <a:gd name="T66" fmla="*/ 317 w 711"/>
                <a:gd name="T67" fmla="*/ 76 h 658"/>
                <a:gd name="T68" fmla="*/ 293 w 711"/>
                <a:gd name="T69" fmla="*/ 31 h 658"/>
                <a:gd name="T70" fmla="*/ 250 w 711"/>
                <a:gd name="T71" fmla="*/ 0 h 658"/>
                <a:gd name="T72" fmla="*/ 197 w 711"/>
                <a:gd name="T73" fmla="*/ 21 h 658"/>
                <a:gd name="T74" fmla="*/ 154 w 711"/>
                <a:gd name="T75" fmla="*/ 51 h 658"/>
                <a:gd name="T76" fmla="*/ 111 w 711"/>
                <a:gd name="T77" fmla="*/ 86 h 658"/>
                <a:gd name="T78" fmla="*/ 96 w 711"/>
                <a:gd name="T79" fmla="*/ 137 h 658"/>
                <a:gd name="T80" fmla="*/ 67 w 711"/>
                <a:gd name="T81" fmla="*/ 162 h 658"/>
                <a:gd name="T82" fmla="*/ 43 w 711"/>
                <a:gd name="T83" fmla="*/ 177 h 658"/>
                <a:gd name="T84" fmla="*/ 19 w 711"/>
                <a:gd name="T85" fmla="*/ 187 h 658"/>
                <a:gd name="T86" fmla="*/ 5 w 711"/>
                <a:gd name="T87" fmla="*/ 198 h 658"/>
                <a:gd name="T88" fmla="*/ 34 w 711"/>
                <a:gd name="T89" fmla="*/ 213 h 658"/>
                <a:gd name="T90" fmla="*/ 58 w 711"/>
                <a:gd name="T91" fmla="*/ 233 h 658"/>
                <a:gd name="T92" fmla="*/ 77 w 711"/>
                <a:gd name="T93" fmla="*/ 258 h 658"/>
                <a:gd name="T94" fmla="*/ 67 w 711"/>
                <a:gd name="T95" fmla="*/ 334 h 658"/>
                <a:gd name="T96" fmla="*/ 53 w 711"/>
                <a:gd name="T97" fmla="*/ 354 h 658"/>
                <a:gd name="T98" fmla="*/ 29 w 711"/>
                <a:gd name="T99" fmla="*/ 369 h 658"/>
                <a:gd name="T100" fmla="*/ 5 w 711"/>
                <a:gd name="T101" fmla="*/ 380 h 658"/>
                <a:gd name="T102" fmla="*/ 24 w 711"/>
                <a:gd name="T103" fmla="*/ 435 h 658"/>
                <a:gd name="T104" fmla="*/ 39 w 711"/>
                <a:gd name="T105" fmla="*/ 481 h 658"/>
                <a:gd name="T106" fmla="*/ 63 w 711"/>
                <a:gd name="T107" fmla="*/ 491 h 658"/>
                <a:gd name="T108" fmla="*/ 87 w 711"/>
                <a:gd name="T109" fmla="*/ 491 h 658"/>
                <a:gd name="T110" fmla="*/ 111 w 711"/>
                <a:gd name="T111" fmla="*/ 496 h 658"/>
                <a:gd name="T112" fmla="*/ 125 w 711"/>
                <a:gd name="T113" fmla="*/ 526 h 658"/>
                <a:gd name="T114" fmla="*/ 154 w 711"/>
                <a:gd name="T115" fmla="*/ 62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11" h="658">
                  <a:moveTo>
                    <a:pt x="178" y="658"/>
                  </a:moveTo>
                  <a:lnTo>
                    <a:pt x="279" y="617"/>
                  </a:lnTo>
                  <a:lnTo>
                    <a:pt x="283" y="607"/>
                  </a:lnTo>
                  <a:lnTo>
                    <a:pt x="283" y="597"/>
                  </a:lnTo>
                  <a:lnTo>
                    <a:pt x="288" y="587"/>
                  </a:lnTo>
                  <a:lnTo>
                    <a:pt x="288" y="577"/>
                  </a:lnTo>
                  <a:lnTo>
                    <a:pt x="288" y="567"/>
                  </a:lnTo>
                  <a:lnTo>
                    <a:pt x="293" y="556"/>
                  </a:lnTo>
                  <a:lnTo>
                    <a:pt x="298" y="546"/>
                  </a:lnTo>
                  <a:lnTo>
                    <a:pt x="303" y="536"/>
                  </a:lnTo>
                  <a:lnTo>
                    <a:pt x="312" y="531"/>
                  </a:lnTo>
                  <a:lnTo>
                    <a:pt x="327" y="526"/>
                  </a:lnTo>
                  <a:lnTo>
                    <a:pt x="336" y="521"/>
                  </a:lnTo>
                  <a:lnTo>
                    <a:pt x="346" y="511"/>
                  </a:lnTo>
                  <a:lnTo>
                    <a:pt x="355" y="506"/>
                  </a:lnTo>
                  <a:lnTo>
                    <a:pt x="365" y="496"/>
                  </a:lnTo>
                  <a:lnTo>
                    <a:pt x="379" y="491"/>
                  </a:lnTo>
                  <a:lnTo>
                    <a:pt x="389" y="486"/>
                  </a:lnTo>
                  <a:lnTo>
                    <a:pt x="399" y="476"/>
                  </a:lnTo>
                  <a:lnTo>
                    <a:pt x="408" y="471"/>
                  </a:lnTo>
                  <a:lnTo>
                    <a:pt x="418" y="460"/>
                  </a:lnTo>
                  <a:lnTo>
                    <a:pt x="427" y="455"/>
                  </a:lnTo>
                  <a:lnTo>
                    <a:pt x="442" y="445"/>
                  </a:lnTo>
                  <a:lnTo>
                    <a:pt x="451" y="440"/>
                  </a:lnTo>
                  <a:lnTo>
                    <a:pt x="461" y="435"/>
                  </a:lnTo>
                  <a:lnTo>
                    <a:pt x="471" y="425"/>
                  </a:lnTo>
                  <a:lnTo>
                    <a:pt x="480" y="405"/>
                  </a:lnTo>
                  <a:lnTo>
                    <a:pt x="485" y="400"/>
                  </a:lnTo>
                  <a:lnTo>
                    <a:pt x="490" y="400"/>
                  </a:lnTo>
                  <a:lnTo>
                    <a:pt x="499" y="400"/>
                  </a:lnTo>
                  <a:lnTo>
                    <a:pt x="504" y="400"/>
                  </a:lnTo>
                  <a:lnTo>
                    <a:pt x="509" y="400"/>
                  </a:lnTo>
                  <a:lnTo>
                    <a:pt x="514" y="400"/>
                  </a:lnTo>
                  <a:lnTo>
                    <a:pt x="523" y="395"/>
                  </a:lnTo>
                  <a:lnTo>
                    <a:pt x="528" y="390"/>
                  </a:lnTo>
                  <a:lnTo>
                    <a:pt x="533" y="385"/>
                  </a:lnTo>
                  <a:lnTo>
                    <a:pt x="538" y="380"/>
                  </a:lnTo>
                  <a:lnTo>
                    <a:pt x="538" y="369"/>
                  </a:lnTo>
                  <a:lnTo>
                    <a:pt x="543" y="364"/>
                  </a:lnTo>
                  <a:lnTo>
                    <a:pt x="547" y="354"/>
                  </a:lnTo>
                  <a:lnTo>
                    <a:pt x="552" y="349"/>
                  </a:lnTo>
                  <a:lnTo>
                    <a:pt x="557" y="344"/>
                  </a:lnTo>
                  <a:lnTo>
                    <a:pt x="567" y="344"/>
                  </a:lnTo>
                  <a:lnTo>
                    <a:pt x="571" y="339"/>
                  </a:lnTo>
                  <a:lnTo>
                    <a:pt x="581" y="334"/>
                  </a:lnTo>
                  <a:lnTo>
                    <a:pt x="591" y="329"/>
                  </a:lnTo>
                  <a:lnTo>
                    <a:pt x="600" y="324"/>
                  </a:lnTo>
                  <a:lnTo>
                    <a:pt x="610" y="324"/>
                  </a:lnTo>
                  <a:lnTo>
                    <a:pt x="619" y="319"/>
                  </a:lnTo>
                  <a:lnTo>
                    <a:pt x="629" y="319"/>
                  </a:lnTo>
                  <a:lnTo>
                    <a:pt x="634" y="314"/>
                  </a:lnTo>
                  <a:lnTo>
                    <a:pt x="643" y="314"/>
                  </a:lnTo>
                  <a:lnTo>
                    <a:pt x="653" y="314"/>
                  </a:lnTo>
                  <a:lnTo>
                    <a:pt x="663" y="309"/>
                  </a:lnTo>
                  <a:lnTo>
                    <a:pt x="672" y="309"/>
                  </a:lnTo>
                  <a:lnTo>
                    <a:pt x="682" y="309"/>
                  </a:lnTo>
                  <a:lnTo>
                    <a:pt x="691" y="304"/>
                  </a:lnTo>
                  <a:lnTo>
                    <a:pt x="701" y="304"/>
                  </a:lnTo>
                  <a:lnTo>
                    <a:pt x="711" y="304"/>
                  </a:lnTo>
                  <a:lnTo>
                    <a:pt x="706" y="289"/>
                  </a:lnTo>
                  <a:lnTo>
                    <a:pt x="701" y="289"/>
                  </a:lnTo>
                  <a:lnTo>
                    <a:pt x="696" y="289"/>
                  </a:lnTo>
                  <a:lnTo>
                    <a:pt x="691" y="283"/>
                  </a:lnTo>
                  <a:lnTo>
                    <a:pt x="687" y="283"/>
                  </a:lnTo>
                  <a:lnTo>
                    <a:pt x="682" y="283"/>
                  </a:lnTo>
                  <a:lnTo>
                    <a:pt x="677" y="278"/>
                  </a:lnTo>
                  <a:lnTo>
                    <a:pt x="672" y="278"/>
                  </a:lnTo>
                  <a:lnTo>
                    <a:pt x="667" y="273"/>
                  </a:lnTo>
                  <a:lnTo>
                    <a:pt x="663" y="273"/>
                  </a:lnTo>
                  <a:lnTo>
                    <a:pt x="658" y="268"/>
                  </a:lnTo>
                  <a:lnTo>
                    <a:pt x="653" y="263"/>
                  </a:lnTo>
                  <a:lnTo>
                    <a:pt x="648" y="263"/>
                  </a:lnTo>
                  <a:lnTo>
                    <a:pt x="643" y="258"/>
                  </a:lnTo>
                  <a:lnTo>
                    <a:pt x="643" y="253"/>
                  </a:lnTo>
                  <a:lnTo>
                    <a:pt x="639" y="248"/>
                  </a:lnTo>
                  <a:lnTo>
                    <a:pt x="639" y="243"/>
                  </a:lnTo>
                  <a:lnTo>
                    <a:pt x="639" y="233"/>
                  </a:lnTo>
                  <a:lnTo>
                    <a:pt x="634" y="228"/>
                  </a:lnTo>
                  <a:lnTo>
                    <a:pt x="629" y="223"/>
                  </a:lnTo>
                  <a:lnTo>
                    <a:pt x="629" y="218"/>
                  </a:lnTo>
                  <a:lnTo>
                    <a:pt x="624" y="213"/>
                  </a:lnTo>
                  <a:lnTo>
                    <a:pt x="619" y="208"/>
                  </a:lnTo>
                  <a:lnTo>
                    <a:pt x="615" y="208"/>
                  </a:lnTo>
                  <a:lnTo>
                    <a:pt x="610" y="203"/>
                  </a:lnTo>
                  <a:lnTo>
                    <a:pt x="605" y="203"/>
                  </a:lnTo>
                  <a:lnTo>
                    <a:pt x="600" y="203"/>
                  </a:lnTo>
                  <a:lnTo>
                    <a:pt x="595" y="203"/>
                  </a:lnTo>
                  <a:lnTo>
                    <a:pt x="595" y="198"/>
                  </a:lnTo>
                  <a:lnTo>
                    <a:pt x="591" y="198"/>
                  </a:lnTo>
                  <a:lnTo>
                    <a:pt x="586" y="198"/>
                  </a:lnTo>
                  <a:lnTo>
                    <a:pt x="581" y="198"/>
                  </a:lnTo>
                  <a:lnTo>
                    <a:pt x="576" y="198"/>
                  </a:lnTo>
                  <a:lnTo>
                    <a:pt x="571" y="198"/>
                  </a:lnTo>
                  <a:lnTo>
                    <a:pt x="567" y="192"/>
                  </a:lnTo>
                  <a:lnTo>
                    <a:pt x="562" y="192"/>
                  </a:lnTo>
                  <a:lnTo>
                    <a:pt x="557" y="192"/>
                  </a:lnTo>
                  <a:lnTo>
                    <a:pt x="552" y="187"/>
                  </a:lnTo>
                  <a:lnTo>
                    <a:pt x="547" y="187"/>
                  </a:lnTo>
                  <a:lnTo>
                    <a:pt x="547" y="182"/>
                  </a:lnTo>
                  <a:lnTo>
                    <a:pt x="543" y="187"/>
                  </a:lnTo>
                  <a:lnTo>
                    <a:pt x="538" y="187"/>
                  </a:lnTo>
                  <a:lnTo>
                    <a:pt x="538" y="192"/>
                  </a:lnTo>
                  <a:lnTo>
                    <a:pt x="533" y="192"/>
                  </a:lnTo>
                  <a:lnTo>
                    <a:pt x="528" y="198"/>
                  </a:lnTo>
                  <a:lnTo>
                    <a:pt x="523" y="198"/>
                  </a:lnTo>
                  <a:lnTo>
                    <a:pt x="519" y="198"/>
                  </a:lnTo>
                  <a:lnTo>
                    <a:pt x="514" y="198"/>
                  </a:lnTo>
                  <a:lnTo>
                    <a:pt x="509" y="198"/>
                  </a:lnTo>
                  <a:lnTo>
                    <a:pt x="504" y="198"/>
                  </a:lnTo>
                  <a:lnTo>
                    <a:pt x="499" y="198"/>
                  </a:lnTo>
                  <a:lnTo>
                    <a:pt x="490" y="208"/>
                  </a:lnTo>
                  <a:lnTo>
                    <a:pt x="499" y="228"/>
                  </a:lnTo>
                  <a:lnTo>
                    <a:pt x="504" y="228"/>
                  </a:lnTo>
                  <a:lnTo>
                    <a:pt x="509" y="228"/>
                  </a:lnTo>
                  <a:lnTo>
                    <a:pt x="509" y="233"/>
                  </a:lnTo>
                  <a:lnTo>
                    <a:pt x="514" y="233"/>
                  </a:lnTo>
                  <a:lnTo>
                    <a:pt x="514" y="238"/>
                  </a:lnTo>
                  <a:lnTo>
                    <a:pt x="519" y="243"/>
                  </a:lnTo>
                  <a:lnTo>
                    <a:pt x="519" y="253"/>
                  </a:lnTo>
                  <a:lnTo>
                    <a:pt x="519" y="258"/>
                  </a:lnTo>
                  <a:lnTo>
                    <a:pt x="519" y="263"/>
                  </a:lnTo>
                  <a:lnTo>
                    <a:pt x="514" y="268"/>
                  </a:lnTo>
                  <a:lnTo>
                    <a:pt x="509" y="278"/>
                  </a:lnTo>
                  <a:lnTo>
                    <a:pt x="504" y="283"/>
                  </a:lnTo>
                  <a:lnTo>
                    <a:pt x="499" y="289"/>
                  </a:lnTo>
                  <a:lnTo>
                    <a:pt x="490" y="289"/>
                  </a:lnTo>
                  <a:lnTo>
                    <a:pt x="480" y="294"/>
                  </a:lnTo>
                  <a:lnTo>
                    <a:pt x="475" y="294"/>
                  </a:lnTo>
                  <a:lnTo>
                    <a:pt x="466" y="294"/>
                  </a:lnTo>
                  <a:lnTo>
                    <a:pt x="456" y="294"/>
                  </a:lnTo>
                  <a:lnTo>
                    <a:pt x="447" y="289"/>
                  </a:lnTo>
                  <a:lnTo>
                    <a:pt x="437" y="289"/>
                  </a:lnTo>
                  <a:lnTo>
                    <a:pt x="427" y="283"/>
                  </a:lnTo>
                  <a:lnTo>
                    <a:pt x="418" y="278"/>
                  </a:lnTo>
                  <a:lnTo>
                    <a:pt x="408" y="278"/>
                  </a:lnTo>
                  <a:lnTo>
                    <a:pt x="403" y="268"/>
                  </a:lnTo>
                  <a:lnTo>
                    <a:pt x="394" y="263"/>
                  </a:lnTo>
                  <a:lnTo>
                    <a:pt x="389" y="258"/>
                  </a:lnTo>
                  <a:lnTo>
                    <a:pt x="384" y="253"/>
                  </a:lnTo>
                  <a:lnTo>
                    <a:pt x="375" y="243"/>
                  </a:lnTo>
                  <a:lnTo>
                    <a:pt x="370" y="238"/>
                  </a:lnTo>
                  <a:lnTo>
                    <a:pt x="365" y="228"/>
                  </a:lnTo>
                  <a:lnTo>
                    <a:pt x="360" y="223"/>
                  </a:lnTo>
                  <a:lnTo>
                    <a:pt x="351" y="213"/>
                  </a:lnTo>
                  <a:lnTo>
                    <a:pt x="346" y="208"/>
                  </a:lnTo>
                  <a:lnTo>
                    <a:pt x="341" y="198"/>
                  </a:lnTo>
                  <a:lnTo>
                    <a:pt x="336" y="192"/>
                  </a:lnTo>
                  <a:lnTo>
                    <a:pt x="341" y="187"/>
                  </a:lnTo>
                  <a:lnTo>
                    <a:pt x="341" y="182"/>
                  </a:lnTo>
                  <a:lnTo>
                    <a:pt x="341" y="177"/>
                  </a:lnTo>
                  <a:lnTo>
                    <a:pt x="341" y="172"/>
                  </a:lnTo>
                  <a:lnTo>
                    <a:pt x="346" y="167"/>
                  </a:lnTo>
                  <a:lnTo>
                    <a:pt x="351" y="162"/>
                  </a:lnTo>
                  <a:lnTo>
                    <a:pt x="351" y="157"/>
                  </a:lnTo>
                  <a:lnTo>
                    <a:pt x="355" y="152"/>
                  </a:lnTo>
                  <a:lnTo>
                    <a:pt x="360" y="152"/>
                  </a:lnTo>
                  <a:lnTo>
                    <a:pt x="365" y="147"/>
                  </a:lnTo>
                  <a:lnTo>
                    <a:pt x="370" y="147"/>
                  </a:lnTo>
                  <a:lnTo>
                    <a:pt x="375" y="147"/>
                  </a:lnTo>
                  <a:lnTo>
                    <a:pt x="379" y="142"/>
                  </a:lnTo>
                  <a:lnTo>
                    <a:pt x="384" y="142"/>
                  </a:lnTo>
                  <a:lnTo>
                    <a:pt x="394" y="127"/>
                  </a:lnTo>
                  <a:lnTo>
                    <a:pt x="360" y="86"/>
                  </a:lnTo>
                  <a:lnTo>
                    <a:pt x="355" y="86"/>
                  </a:lnTo>
                  <a:lnTo>
                    <a:pt x="346" y="86"/>
                  </a:lnTo>
                  <a:lnTo>
                    <a:pt x="341" y="86"/>
                  </a:lnTo>
                  <a:lnTo>
                    <a:pt x="336" y="81"/>
                  </a:lnTo>
                  <a:lnTo>
                    <a:pt x="327" y="81"/>
                  </a:lnTo>
                  <a:lnTo>
                    <a:pt x="322" y="76"/>
                  </a:lnTo>
                  <a:lnTo>
                    <a:pt x="317" y="76"/>
                  </a:lnTo>
                  <a:lnTo>
                    <a:pt x="312" y="71"/>
                  </a:lnTo>
                  <a:lnTo>
                    <a:pt x="307" y="66"/>
                  </a:lnTo>
                  <a:lnTo>
                    <a:pt x="303" y="56"/>
                  </a:lnTo>
                  <a:lnTo>
                    <a:pt x="298" y="41"/>
                  </a:lnTo>
                  <a:lnTo>
                    <a:pt x="293" y="31"/>
                  </a:lnTo>
                  <a:lnTo>
                    <a:pt x="288" y="26"/>
                  </a:lnTo>
                  <a:lnTo>
                    <a:pt x="279" y="16"/>
                  </a:lnTo>
                  <a:lnTo>
                    <a:pt x="274" y="5"/>
                  </a:lnTo>
                  <a:lnTo>
                    <a:pt x="264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5"/>
                  </a:lnTo>
                  <a:lnTo>
                    <a:pt x="216" y="10"/>
                  </a:lnTo>
                  <a:lnTo>
                    <a:pt x="207" y="16"/>
                  </a:lnTo>
                  <a:lnTo>
                    <a:pt x="197" y="21"/>
                  </a:lnTo>
                  <a:lnTo>
                    <a:pt x="187" y="26"/>
                  </a:lnTo>
                  <a:lnTo>
                    <a:pt x="183" y="31"/>
                  </a:lnTo>
                  <a:lnTo>
                    <a:pt x="173" y="36"/>
                  </a:lnTo>
                  <a:lnTo>
                    <a:pt x="163" y="46"/>
                  </a:lnTo>
                  <a:lnTo>
                    <a:pt x="154" y="51"/>
                  </a:lnTo>
                  <a:lnTo>
                    <a:pt x="144" y="61"/>
                  </a:lnTo>
                  <a:lnTo>
                    <a:pt x="139" y="66"/>
                  </a:lnTo>
                  <a:lnTo>
                    <a:pt x="130" y="71"/>
                  </a:lnTo>
                  <a:lnTo>
                    <a:pt x="120" y="81"/>
                  </a:lnTo>
                  <a:lnTo>
                    <a:pt x="111" y="86"/>
                  </a:lnTo>
                  <a:lnTo>
                    <a:pt x="111" y="96"/>
                  </a:lnTo>
                  <a:lnTo>
                    <a:pt x="106" y="107"/>
                  </a:lnTo>
                  <a:lnTo>
                    <a:pt x="101" y="117"/>
                  </a:lnTo>
                  <a:lnTo>
                    <a:pt x="96" y="127"/>
                  </a:lnTo>
                  <a:lnTo>
                    <a:pt x="96" y="137"/>
                  </a:lnTo>
                  <a:lnTo>
                    <a:pt x="91" y="142"/>
                  </a:lnTo>
                  <a:lnTo>
                    <a:pt x="87" y="152"/>
                  </a:lnTo>
                  <a:lnTo>
                    <a:pt x="77" y="157"/>
                  </a:lnTo>
                  <a:lnTo>
                    <a:pt x="72" y="162"/>
                  </a:lnTo>
                  <a:lnTo>
                    <a:pt x="67" y="162"/>
                  </a:lnTo>
                  <a:lnTo>
                    <a:pt x="63" y="167"/>
                  </a:lnTo>
                  <a:lnTo>
                    <a:pt x="58" y="167"/>
                  </a:lnTo>
                  <a:lnTo>
                    <a:pt x="53" y="172"/>
                  </a:lnTo>
                  <a:lnTo>
                    <a:pt x="48" y="172"/>
                  </a:lnTo>
                  <a:lnTo>
                    <a:pt x="43" y="177"/>
                  </a:lnTo>
                  <a:lnTo>
                    <a:pt x="39" y="177"/>
                  </a:lnTo>
                  <a:lnTo>
                    <a:pt x="34" y="182"/>
                  </a:lnTo>
                  <a:lnTo>
                    <a:pt x="29" y="182"/>
                  </a:lnTo>
                  <a:lnTo>
                    <a:pt x="24" y="182"/>
                  </a:lnTo>
                  <a:lnTo>
                    <a:pt x="19" y="187"/>
                  </a:lnTo>
                  <a:lnTo>
                    <a:pt x="15" y="187"/>
                  </a:lnTo>
                  <a:lnTo>
                    <a:pt x="10" y="192"/>
                  </a:lnTo>
                  <a:lnTo>
                    <a:pt x="5" y="192"/>
                  </a:lnTo>
                  <a:lnTo>
                    <a:pt x="0" y="198"/>
                  </a:lnTo>
                  <a:lnTo>
                    <a:pt x="5" y="198"/>
                  </a:lnTo>
                  <a:lnTo>
                    <a:pt x="10" y="198"/>
                  </a:lnTo>
                  <a:lnTo>
                    <a:pt x="15" y="203"/>
                  </a:lnTo>
                  <a:lnTo>
                    <a:pt x="19" y="208"/>
                  </a:lnTo>
                  <a:lnTo>
                    <a:pt x="29" y="208"/>
                  </a:lnTo>
                  <a:lnTo>
                    <a:pt x="34" y="213"/>
                  </a:lnTo>
                  <a:lnTo>
                    <a:pt x="39" y="218"/>
                  </a:lnTo>
                  <a:lnTo>
                    <a:pt x="43" y="223"/>
                  </a:lnTo>
                  <a:lnTo>
                    <a:pt x="48" y="228"/>
                  </a:lnTo>
                  <a:lnTo>
                    <a:pt x="53" y="228"/>
                  </a:lnTo>
                  <a:lnTo>
                    <a:pt x="58" y="233"/>
                  </a:lnTo>
                  <a:lnTo>
                    <a:pt x="63" y="238"/>
                  </a:lnTo>
                  <a:lnTo>
                    <a:pt x="67" y="243"/>
                  </a:lnTo>
                  <a:lnTo>
                    <a:pt x="67" y="248"/>
                  </a:lnTo>
                  <a:lnTo>
                    <a:pt x="72" y="253"/>
                  </a:lnTo>
                  <a:lnTo>
                    <a:pt x="77" y="258"/>
                  </a:lnTo>
                  <a:lnTo>
                    <a:pt x="77" y="278"/>
                  </a:lnTo>
                  <a:lnTo>
                    <a:pt x="77" y="294"/>
                  </a:lnTo>
                  <a:lnTo>
                    <a:pt x="72" y="314"/>
                  </a:lnTo>
                  <a:lnTo>
                    <a:pt x="72" y="329"/>
                  </a:lnTo>
                  <a:lnTo>
                    <a:pt x="67" y="334"/>
                  </a:lnTo>
                  <a:lnTo>
                    <a:pt x="67" y="339"/>
                  </a:lnTo>
                  <a:lnTo>
                    <a:pt x="63" y="339"/>
                  </a:lnTo>
                  <a:lnTo>
                    <a:pt x="58" y="344"/>
                  </a:lnTo>
                  <a:lnTo>
                    <a:pt x="58" y="349"/>
                  </a:lnTo>
                  <a:lnTo>
                    <a:pt x="53" y="354"/>
                  </a:lnTo>
                  <a:lnTo>
                    <a:pt x="48" y="354"/>
                  </a:lnTo>
                  <a:lnTo>
                    <a:pt x="43" y="359"/>
                  </a:lnTo>
                  <a:lnTo>
                    <a:pt x="39" y="364"/>
                  </a:lnTo>
                  <a:lnTo>
                    <a:pt x="34" y="369"/>
                  </a:lnTo>
                  <a:lnTo>
                    <a:pt x="29" y="369"/>
                  </a:lnTo>
                  <a:lnTo>
                    <a:pt x="24" y="369"/>
                  </a:lnTo>
                  <a:lnTo>
                    <a:pt x="19" y="369"/>
                  </a:lnTo>
                  <a:lnTo>
                    <a:pt x="15" y="369"/>
                  </a:lnTo>
                  <a:lnTo>
                    <a:pt x="5" y="369"/>
                  </a:lnTo>
                  <a:lnTo>
                    <a:pt x="5" y="380"/>
                  </a:lnTo>
                  <a:lnTo>
                    <a:pt x="5" y="395"/>
                  </a:lnTo>
                  <a:lnTo>
                    <a:pt x="5" y="405"/>
                  </a:lnTo>
                  <a:lnTo>
                    <a:pt x="10" y="415"/>
                  </a:lnTo>
                  <a:lnTo>
                    <a:pt x="15" y="425"/>
                  </a:lnTo>
                  <a:lnTo>
                    <a:pt x="24" y="435"/>
                  </a:lnTo>
                  <a:lnTo>
                    <a:pt x="29" y="440"/>
                  </a:lnTo>
                  <a:lnTo>
                    <a:pt x="29" y="450"/>
                  </a:lnTo>
                  <a:lnTo>
                    <a:pt x="34" y="460"/>
                  </a:lnTo>
                  <a:lnTo>
                    <a:pt x="39" y="471"/>
                  </a:lnTo>
                  <a:lnTo>
                    <a:pt x="39" y="481"/>
                  </a:lnTo>
                  <a:lnTo>
                    <a:pt x="43" y="491"/>
                  </a:lnTo>
                  <a:lnTo>
                    <a:pt x="48" y="491"/>
                  </a:lnTo>
                  <a:lnTo>
                    <a:pt x="53" y="491"/>
                  </a:lnTo>
                  <a:lnTo>
                    <a:pt x="58" y="491"/>
                  </a:lnTo>
                  <a:lnTo>
                    <a:pt x="63" y="491"/>
                  </a:lnTo>
                  <a:lnTo>
                    <a:pt x="67" y="491"/>
                  </a:lnTo>
                  <a:lnTo>
                    <a:pt x="72" y="491"/>
                  </a:lnTo>
                  <a:lnTo>
                    <a:pt x="77" y="491"/>
                  </a:lnTo>
                  <a:lnTo>
                    <a:pt x="82" y="491"/>
                  </a:lnTo>
                  <a:lnTo>
                    <a:pt x="87" y="491"/>
                  </a:lnTo>
                  <a:lnTo>
                    <a:pt x="91" y="491"/>
                  </a:lnTo>
                  <a:lnTo>
                    <a:pt x="96" y="491"/>
                  </a:lnTo>
                  <a:lnTo>
                    <a:pt x="101" y="491"/>
                  </a:lnTo>
                  <a:lnTo>
                    <a:pt x="106" y="491"/>
                  </a:lnTo>
                  <a:lnTo>
                    <a:pt x="111" y="496"/>
                  </a:lnTo>
                  <a:lnTo>
                    <a:pt x="115" y="496"/>
                  </a:lnTo>
                  <a:lnTo>
                    <a:pt x="120" y="496"/>
                  </a:lnTo>
                  <a:lnTo>
                    <a:pt x="120" y="501"/>
                  </a:lnTo>
                  <a:lnTo>
                    <a:pt x="125" y="501"/>
                  </a:lnTo>
                  <a:lnTo>
                    <a:pt x="125" y="526"/>
                  </a:lnTo>
                  <a:lnTo>
                    <a:pt x="130" y="546"/>
                  </a:lnTo>
                  <a:lnTo>
                    <a:pt x="135" y="567"/>
                  </a:lnTo>
                  <a:lnTo>
                    <a:pt x="139" y="587"/>
                  </a:lnTo>
                  <a:lnTo>
                    <a:pt x="149" y="607"/>
                  </a:lnTo>
                  <a:lnTo>
                    <a:pt x="154" y="622"/>
                  </a:lnTo>
                  <a:lnTo>
                    <a:pt x="163" y="642"/>
                  </a:lnTo>
                  <a:lnTo>
                    <a:pt x="178" y="6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7" name="Freeform 160"/>
            <p:cNvSpPr>
              <a:spLocks/>
            </p:cNvSpPr>
            <p:nvPr/>
          </p:nvSpPr>
          <p:spPr bwMode="auto">
            <a:xfrm>
              <a:off x="3028" y="640"/>
              <a:ext cx="580" cy="553"/>
            </a:xfrm>
            <a:custGeom>
              <a:avLst/>
              <a:gdLst>
                <a:gd name="T0" fmla="*/ 288 w 715"/>
                <a:gd name="T1" fmla="*/ 587 h 658"/>
                <a:gd name="T2" fmla="*/ 307 w 715"/>
                <a:gd name="T3" fmla="*/ 536 h 658"/>
                <a:gd name="T4" fmla="*/ 360 w 715"/>
                <a:gd name="T5" fmla="*/ 506 h 658"/>
                <a:gd name="T6" fmla="*/ 413 w 715"/>
                <a:gd name="T7" fmla="*/ 470 h 658"/>
                <a:gd name="T8" fmla="*/ 465 w 715"/>
                <a:gd name="T9" fmla="*/ 430 h 658"/>
                <a:gd name="T10" fmla="*/ 499 w 715"/>
                <a:gd name="T11" fmla="*/ 395 h 658"/>
                <a:gd name="T12" fmla="*/ 533 w 715"/>
                <a:gd name="T13" fmla="*/ 390 h 658"/>
                <a:gd name="T14" fmla="*/ 552 w 715"/>
                <a:gd name="T15" fmla="*/ 354 h 658"/>
                <a:gd name="T16" fmla="*/ 585 w 715"/>
                <a:gd name="T17" fmla="*/ 334 h 658"/>
                <a:gd name="T18" fmla="*/ 629 w 715"/>
                <a:gd name="T19" fmla="*/ 319 h 658"/>
                <a:gd name="T20" fmla="*/ 677 w 715"/>
                <a:gd name="T21" fmla="*/ 309 h 658"/>
                <a:gd name="T22" fmla="*/ 710 w 715"/>
                <a:gd name="T23" fmla="*/ 288 h 658"/>
                <a:gd name="T24" fmla="*/ 686 w 715"/>
                <a:gd name="T25" fmla="*/ 278 h 658"/>
                <a:gd name="T26" fmla="*/ 653 w 715"/>
                <a:gd name="T27" fmla="*/ 263 h 658"/>
                <a:gd name="T28" fmla="*/ 638 w 715"/>
                <a:gd name="T29" fmla="*/ 233 h 658"/>
                <a:gd name="T30" fmla="*/ 624 w 715"/>
                <a:gd name="T31" fmla="*/ 208 h 658"/>
                <a:gd name="T32" fmla="*/ 600 w 715"/>
                <a:gd name="T33" fmla="*/ 202 h 658"/>
                <a:gd name="T34" fmla="*/ 576 w 715"/>
                <a:gd name="T35" fmla="*/ 192 h 658"/>
                <a:gd name="T36" fmla="*/ 552 w 715"/>
                <a:gd name="T37" fmla="*/ 187 h 658"/>
                <a:gd name="T38" fmla="*/ 537 w 715"/>
                <a:gd name="T39" fmla="*/ 192 h 658"/>
                <a:gd name="T40" fmla="*/ 513 w 715"/>
                <a:gd name="T41" fmla="*/ 192 h 658"/>
                <a:gd name="T42" fmla="*/ 509 w 715"/>
                <a:gd name="T43" fmla="*/ 228 h 658"/>
                <a:gd name="T44" fmla="*/ 523 w 715"/>
                <a:gd name="T45" fmla="*/ 258 h 658"/>
                <a:gd name="T46" fmla="*/ 499 w 715"/>
                <a:gd name="T47" fmla="*/ 288 h 658"/>
                <a:gd name="T48" fmla="*/ 461 w 715"/>
                <a:gd name="T49" fmla="*/ 293 h 658"/>
                <a:gd name="T50" fmla="*/ 413 w 715"/>
                <a:gd name="T51" fmla="*/ 273 h 658"/>
                <a:gd name="T52" fmla="*/ 379 w 715"/>
                <a:gd name="T53" fmla="*/ 243 h 658"/>
                <a:gd name="T54" fmla="*/ 350 w 715"/>
                <a:gd name="T55" fmla="*/ 208 h 658"/>
                <a:gd name="T56" fmla="*/ 345 w 715"/>
                <a:gd name="T57" fmla="*/ 177 h 658"/>
                <a:gd name="T58" fmla="*/ 360 w 715"/>
                <a:gd name="T59" fmla="*/ 152 h 658"/>
                <a:gd name="T60" fmla="*/ 379 w 715"/>
                <a:gd name="T61" fmla="*/ 147 h 658"/>
                <a:gd name="T62" fmla="*/ 360 w 715"/>
                <a:gd name="T63" fmla="*/ 86 h 658"/>
                <a:gd name="T64" fmla="*/ 326 w 715"/>
                <a:gd name="T65" fmla="*/ 76 h 658"/>
                <a:gd name="T66" fmla="*/ 302 w 715"/>
                <a:gd name="T67" fmla="*/ 41 h 658"/>
                <a:gd name="T68" fmla="*/ 269 w 715"/>
                <a:gd name="T69" fmla="*/ 0 h 658"/>
                <a:gd name="T70" fmla="*/ 211 w 715"/>
                <a:gd name="T71" fmla="*/ 15 h 658"/>
                <a:gd name="T72" fmla="*/ 168 w 715"/>
                <a:gd name="T73" fmla="*/ 46 h 658"/>
                <a:gd name="T74" fmla="*/ 125 w 715"/>
                <a:gd name="T75" fmla="*/ 81 h 658"/>
                <a:gd name="T76" fmla="*/ 101 w 715"/>
                <a:gd name="T77" fmla="*/ 127 h 658"/>
                <a:gd name="T78" fmla="*/ 77 w 715"/>
                <a:gd name="T79" fmla="*/ 162 h 658"/>
                <a:gd name="T80" fmla="*/ 53 w 715"/>
                <a:gd name="T81" fmla="*/ 172 h 658"/>
                <a:gd name="T82" fmla="*/ 29 w 715"/>
                <a:gd name="T83" fmla="*/ 182 h 658"/>
                <a:gd name="T84" fmla="*/ 0 w 715"/>
                <a:gd name="T85" fmla="*/ 192 h 658"/>
                <a:gd name="T86" fmla="*/ 29 w 715"/>
                <a:gd name="T87" fmla="*/ 208 h 658"/>
                <a:gd name="T88" fmla="*/ 57 w 715"/>
                <a:gd name="T89" fmla="*/ 228 h 658"/>
                <a:gd name="T90" fmla="*/ 77 w 715"/>
                <a:gd name="T91" fmla="*/ 253 h 658"/>
                <a:gd name="T92" fmla="*/ 77 w 715"/>
                <a:gd name="T93" fmla="*/ 329 h 658"/>
                <a:gd name="T94" fmla="*/ 57 w 715"/>
                <a:gd name="T95" fmla="*/ 349 h 658"/>
                <a:gd name="T96" fmla="*/ 38 w 715"/>
                <a:gd name="T97" fmla="*/ 364 h 658"/>
                <a:gd name="T98" fmla="*/ 9 w 715"/>
                <a:gd name="T99" fmla="*/ 369 h 658"/>
                <a:gd name="T100" fmla="*/ 19 w 715"/>
                <a:gd name="T101" fmla="*/ 425 h 658"/>
                <a:gd name="T102" fmla="*/ 43 w 715"/>
                <a:gd name="T103" fmla="*/ 470 h 658"/>
                <a:gd name="T104" fmla="*/ 62 w 715"/>
                <a:gd name="T105" fmla="*/ 491 h 658"/>
                <a:gd name="T106" fmla="*/ 86 w 715"/>
                <a:gd name="T107" fmla="*/ 491 h 658"/>
                <a:gd name="T108" fmla="*/ 110 w 715"/>
                <a:gd name="T109" fmla="*/ 491 h 658"/>
                <a:gd name="T110" fmla="*/ 129 w 715"/>
                <a:gd name="T111" fmla="*/ 526 h 658"/>
                <a:gd name="T112" fmla="*/ 158 w 715"/>
                <a:gd name="T113" fmla="*/ 62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5" h="658">
                  <a:moveTo>
                    <a:pt x="182" y="658"/>
                  </a:moveTo>
                  <a:lnTo>
                    <a:pt x="283" y="617"/>
                  </a:lnTo>
                  <a:lnTo>
                    <a:pt x="288" y="607"/>
                  </a:lnTo>
                  <a:lnTo>
                    <a:pt x="288" y="597"/>
                  </a:lnTo>
                  <a:lnTo>
                    <a:pt x="288" y="587"/>
                  </a:lnTo>
                  <a:lnTo>
                    <a:pt x="293" y="577"/>
                  </a:lnTo>
                  <a:lnTo>
                    <a:pt x="293" y="566"/>
                  </a:lnTo>
                  <a:lnTo>
                    <a:pt x="297" y="556"/>
                  </a:lnTo>
                  <a:lnTo>
                    <a:pt x="297" y="546"/>
                  </a:lnTo>
                  <a:lnTo>
                    <a:pt x="307" y="536"/>
                  </a:lnTo>
                  <a:lnTo>
                    <a:pt x="317" y="531"/>
                  </a:lnTo>
                  <a:lnTo>
                    <a:pt x="326" y="526"/>
                  </a:lnTo>
                  <a:lnTo>
                    <a:pt x="341" y="516"/>
                  </a:lnTo>
                  <a:lnTo>
                    <a:pt x="350" y="511"/>
                  </a:lnTo>
                  <a:lnTo>
                    <a:pt x="360" y="506"/>
                  </a:lnTo>
                  <a:lnTo>
                    <a:pt x="369" y="496"/>
                  </a:lnTo>
                  <a:lnTo>
                    <a:pt x="379" y="491"/>
                  </a:lnTo>
                  <a:lnTo>
                    <a:pt x="393" y="481"/>
                  </a:lnTo>
                  <a:lnTo>
                    <a:pt x="403" y="475"/>
                  </a:lnTo>
                  <a:lnTo>
                    <a:pt x="413" y="470"/>
                  </a:lnTo>
                  <a:lnTo>
                    <a:pt x="422" y="460"/>
                  </a:lnTo>
                  <a:lnTo>
                    <a:pt x="432" y="455"/>
                  </a:lnTo>
                  <a:lnTo>
                    <a:pt x="441" y="445"/>
                  </a:lnTo>
                  <a:lnTo>
                    <a:pt x="456" y="440"/>
                  </a:lnTo>
                  <a:lnTo>
                    <a:pt x="465" y="430"/>
                  </a:lnTo>
                  <a:lnTo>
                    <a:pt x="475" y="425"/>
                  </a:lnTo>
                  <a:lnTo>
                    <a:pt x="485" y="405"/>
                  </a:lnTo>
                  <a:lnTo>
                    <a:pt x="489" y="400"/>
                  </a:lnTo>
                  <a:lnTo>
                    <a:pt x="494" y="400"/>
                  </a:lnTo>
                  <a:lnTo>
                    <a:pt x="499" y="395"/>
                  </a:lnTo>
                  <a:lnTo>
                    <a:pt x="509" y="400"/>
                  </a:lnTo>
                  <a:lnTo>
                    <a:pt x="513" y="400"/>
                  </a:lnTo>
                  <a:lnTo>
                    <a:pt x="518" y="395"/>
                  </a:lnTo>
                  <a:lnTo>
                    <a:pt x="528" y="395"/>
                  </a:lnTo>
                  <a:lnTo>
                    <a:pt x="533" y="390"/>
                  </a:lnTo>
                  <a:lnTo>
                    <a:pt x="537" y="384"/>
                  </a:lnTo>
                  <a:lnTo>
                    <a:pt x="542" y="379"/>
                  </a:lnTo>
                  <a:lnTo>
                    <a:pt x="542" y="369"/>
                  </a:lnTo>
                  <a:lnTo>
                    <a:pt x="547" y="364"/>
                  </a:lnTo>
                  <a:lnTo>
                    <a:pt x="552" y="354"/>
                  </a:lnTo>
                  <a:lnTo>
                    <a:pt x="557" y="349"/>
                  </a:lnTo>
                  <a:lnTo>
                    <a:pt x="561" y="344"/>
                  </a:lnTo>
                  <a:lnTo>
                    <a:pt x="571" y="344"/>
                  </a:lnTo>
                  <a:lnTo>
                    <a:pt x="576" y="339"/>
                  </a:lnTo>
                  <a:lnTo>
                    <a:pt x="585" y="334"/>
                  </a:lnTo>
                  <a:lnTo>
                    <a:pt x="595" y="329"/>
                  </a:lnTo>
                  <a:lnTo>
                    <a:pt x="605" y="324"/>
                  </a:lnTo>
                  <a:lnTo>
                    <a:pt x="609" y="324"/>
                  </a:lnTo>
                  <a:lnTo>
                    <a:pt x="619" y="319"/>
                  </a:lnTo>
                  <a:lnTo>
                    <a:pt x="629" y="319"/>
                  </a:lnTo>
                  <a:lnTo>
                    <a:pt x="638" y="314"/>
                  </a:lnTo>
                  <a:lnTo>
                    <a:pt x="648" y="314"/>
                  </a:lnTo>
                  <a:lnTo>
                    <a:pt x="657" y="309"/>
                  </a:lnTo>
                  <a:lnTo>
                    <a:pt x="667" y="309"/>
                  </a:lnTo>
                  <a:lnTo>
                    <a:pt x="677" y="309"/>
                  </a:lnTo>
                  <a:lnTo>
                    <a:pt x="686" y="304"/>
                  </a:lnTo>
                  <a:lnTo>
                    <a:pt x="696" y="304"/>
                  </a:lnTo>
                  <a:lnTo>
                    <a:pt x="705" y="304"/>
                  </a:lnTo>
                  <a:lnTo>
                    <a:pt x="715" y="304"/>
                  </a:lnTo>
                  <a:lnTo>
                    <a:pt x="710" y="288"/>
                  </a:lnTo>
                  <a:lnTo>
                    <a:pt x="705" y="288"/>
                  </a:lnTo>
                  <a:lnTo>
                    <a:pt x="701" y="288"/>
                  </a:lnTo>
                  <a:lnTo>
                    <a:pt x="696" y="283"/>
                  </a:lnTo>
                  <a:lnTo>
                    <a:pt x="691" y="283"/>
                  </a:lnTo>
                  <a:lnTo>
                    <a:pt x="686" y="278"/>
                  </a:lnTo>
                  <a:lnTo>
                    <a:pt x="677" y="278"/>
                  </a:lnTo>
                  <a:lnTo>
                    <a:pt x="667" y="273"/>
                  </a:lnTo>
                  <a:lnTo>
                    <a:pt x="662" y="268"/>
                  </a:lnTo>
                  <a:lnTo>
                    <a:pt x="657" y="263"/>
                  </a:lnTo>
                  <a:lnTo>
                    <a:pt x="653" y="263"/>
                  </a:lnTo>
                  <a:lnTo>
                    <a:pt x="648" y="258"/>
                  </a:lnTo>
                  <a:lnTo>
                    <a:pt x="648" y="253"/>
                  </a:lnTo>
                  <a:lnTo>
                    <a:pt x="643" y="248"/>
                  </a:lnTo>
                  <a:lnTo>
                    <a:pt x="643" y="243"/>
                  </a:lnTo>
                  <a:lnTo>
                    <a:pt x="638" y="233"/>
                  </a:lnTo>
                  <a:lnTo>
                    <a:pt x="638" y="228"/>
                  </a:lnTo>
                  <a:lnTo>
                    <a:pt x="633" y="223"/>
                  </a:lnTo>
                  <a:lnTo>
                    <a:pt x="633" y="218"/>
                  </a:lnTo>
                  <a:lnTo>
                    <a:pt x="629" y="213"/>
                  </a:lnTo>
                  <a:lnTo>
                    <a:pt x="624" y="208"/>
                  </a:lnTo>
                  <a:lnTo>
                    <a:pt x="619" y="202"/>
                  </a:lnTo>
                  <a:lnTo>
                    <a:pt x="614" y="202"/>
                  </a:lnTo>
                  <a:lnTo>
                    <a:pt x="609" y="202"/>
                  </a:lnTo>
                  <a:lnTo>
                    <a:pt x="605" y="202"/>
                  </a:lnTo>
                  <a:lnTo>
                    <a:pt x="600" y="202"/>
                  </a:lnTo>
                  <a:lnTo>
                    <a:pt x="595" y="197"/>
                  </a:lnTo>
                  <a:lnTo>
                    <a:pt x="590" y="197"/>
                  </a:lnTo>
                  <a:lnTo>
                    <a:pt x="585" y="197"/>
                  </a:lnTo>
                  <a:lnTo>
                    <a:pt x="581" y="197"/>
                  </a:lnTo>
                  <a:lnTo>
                    <a:pt x="576" y="192"/>
                  </a:lnTo>
                  <a:lnTo>
                    <a:pt x="571" y="192"/>
                  </a:lnTo>
                  <a:lnTo>
                    <a:pt x="566" y="192"/>
                  </a:lnTo>
                  <a:lnTo>
                    <a:pt x="561" y="187"/>
                  </a:lnTo>
                  <a:lnTo>
                    <a:pt x="557" y="187"/>
                  </a:lnTo>
                  <a:lnTo>
                    <a:pt x="552" y="187"/>
                  </a:lnTo>
                  <a:lnTo>
                    <a:pt x="547" y="182"/>
                  </a:lnTo>
                  <a:lnTo>
                    <a:pt x="547" y="187"/>
                  </a:lnTo>
                  <a:lnTo>
                    <a:pt x="542" y="187"/>
                  </a:lnTo>
                  <a:lnTo>
                    <a:pt x="542" y="192"/>
                  </a:lnTo>
                  <a:lnTo>
                    <a:pt x="537" y="192"/>
                  </a:lnTo>
                  <a:lnTo>
                    <a:pt x="533" y="192"/>
                  </a:lnTo>
                  <a:lnTo>
                    <a:pt x="528" y="192"/>
                  </a:lnTo>
                  <a:lnTo>
                    <a:pt x="523" y="192"/>
                  </a:lnTo>
                  <a:lnTo>
                    <a:pt x="518" y="192"/>
                  </a:lnTo>
                  <a:lnTo>
                    <a:pt x="513" y="192"/>
                  </a:lnTo>
                  <a:lnTo>
                    <a:pt x="509" y="197"/>
                  </a:lnTo>
                  <a:lnTo>
                    <a:pt x="504" y="197"/>
                  </a:lnTo>
                  <a:lnTo>
                    <a:pt x="494" y="202"/>
                  </a:lnTo>
                  <a:lnTo>
                    <a:pt x="504" y="228"/>
                  </a:lnTo>
                  <a:lnTo>
                    <a:pt x="509" y="228"/>
                  </a:lnTo>
                  <a:lnTo>
                    <a:pt x="513" y="233"/>
                  </a:lnTo>
                  <a:lnTo>
                    <a:pt x="518" y="238"/>
                  </a:lnTo>
                  <a:lnTo>
                    <a:pt x="523" y="243"/>
                  </a:lnTo>
                  <a:lnTo>
                    <a:pt x="523" y="253"/>
                  </a:lnTo>
                  <a:lnTo>
                    <a:pt x="523" y="258"/>
                  </a:lnTo>
                  <a:lnTo>
                    <a:pt x="523" y="263"/>
                  </a:lnTo>
                  <a:lnTo>
                    <a:pt x="518" y="268"/>
                  </a:lnTo>
                  <a:lnTo>
                    <a:pt x="513" y="278"/>
                  </a:lnTo>
                  <a:lnTo>
                    <a:pt x="509" y="283"/>
                  </a:lnTo>
                  <a:lnTo>
                    <a:pt x="499" y="288"/>
                  </a:lnTo>
                  <a:lnTo>
                    <a:pt x="494" y="288"/>
                  </a:lnTo>
                  <a:lnTo>
                    <a:pt x="485" y="293"/>
                  </a:lnTo>
                  <a:lnTo>
                    <a:pt x="480" y="293"/>
                  </a:lnTo>
                  <a:lnTo>
                    <a:pt x="470" y="293"/>
                  </a:lnTo>
                  <a:lnTo>
                    <a:pt x="461" y="293"/>
                  </a:lnTo>
                  <a:lnTo>
                    <a:pt x="451" y="288"/>
                  </a:lnTo>
                  <a:lnTo>
                    <a:pt x="441" y="288"/>
                  </a:lnTo>
                  <a:lnTo>
                    <a:pt x="432" y="283"/>
                  </a:lnTo>
                  <a:lnTo>
                    <a:pt x="422" y="278"/>
                  </a:lnTo>
                  <a:lnTo>
                    <a:pt x="413" y="273"/>
                  </a:lnTo>
                  <a:lnTo>
                    <a:pt x="408" y="268"/>
                  </a:lnTo>
                  <a:lnTo>
                    <a:pt x="398" y="263"/>
                  </a:lnTo>
                  <a:lnTo>
                    <a:pt x="393" y="258"/>
                  </a:lnTo>
                  <a:lnTo>
                    <a:pt x="384" y="253"/>
                  </a:lnTo>
                  <a:lnTo>
                    <a:pt x="379" y="243"/>
                  </a:lnTo>
                  <a:lnTo>
                    <a:pt x="374" y="238"/>
                  </a:lnTo>
                  <a:lnTo>
                    <a:pt x="369" y="228"/>
                  </a:lnTo>
                  <a:lnTo>
                    <a:pt x="365" y="223"/>
                  </a:lnTo>
                  <a:lnTo>
                    <a:pt x="355" y="213"/>
                  </a:lnTo>
                  <a:lnTo>
                    <a:pt x="350" y="208"/>
                  </a:lnTo>
                  <a:lnTo>
                    <a:pt x="345" y="197"/>
                  </a:lnTo>
                  <a:lnTo>
                    <a:pt x="341" y="192"/>
                  </a:lnTo>
                  <a:lnTo>
                    <a:pt x="341" y="187"/>
                  </a:lnTo>
                  <a:lnTo>
                    <a:pt x="345" y="182"/>
                  </a:lnTo>
                  <a:lnTo>
                    <a:pt x="345" y="177"/>
                  </a:lnTo>
                  <a:lnTo>
                    <a:pt x="345" y="167"/>
                  </a:lnTo>
                  <a:lnTo>
                    <a:pt x="350" y="167"/>
                  </a:lnTo>
                  <a:lnTo>
                    <a:pt x="350" y="157"/>
                  </a:lnTo>
                  <a:lnTo>
                    <a:pt x="355" y="157"/>
                  </a:lnTo>
                  <a:lnTo>
                    <a:pt x="360" y="152"/>
                  </a:lnTo>
                  <a:lnTo>
                    <a:pt x="365" y="152"/>
                  </a:lnTo>
                  <a:lnTo>
                    <a:pt x="365" y="147"/>
                  </a:lnTo>
                  <a:lnTo>
                    <a:pt x="369" y="147"/>
                  </a:lnTo>
                  <a:lnTo>
                    <a:pt x="374" y="147"/>
                  </a:lnTo>
                  <a:lnTo>
                    <a:pt x="379" y="147"/>
                  </a:lnTo>
                  <a:lnTo>
                    <a:pt x="384" y="142"/>
                  </a:lnTo>
                  <a:lnTo>
                    <a:pt x="389" y="142"/>
                  </a:lnTo>
                  <a:lnTo>
                    <a:pt x="398" y="127"/>
                  </a:lnTo>
                  <a:lnTo>
                    <a:pt x="365" y="86"/>
                  </a:lnTo>
                  <a:lnTo>
                    <a:pt x="360" y="86"/>
                  </a:lnTo>
                  <a:lnTo>
                    <a:pt x="350" y="81"/>
                  </a:lnTo>
                  <a:lnTo>
                    <a:pt x="345" y="81"/>
                  </a:lnTo>
                  <a:lnTo>
                    <a:pt x="341" y="81"/>
                  </a:lnTo>
                  <a:lnTo>
                    <a:pt x="331" y="81"/>
                  </a:lnTo>
                  <a:lnTo>
                    <a:pt x="326" y="76"/>
                  </a:lnTo>
                  <a:lnTo>
                    <a:pt x="321" y="76"/>
                  </a:lnTo>
                  <a:lnTo>
                    <a:pt x="317" y="71"/>
                  </a:lnTo>
                  <a:lnTo>
                    <a:pt x="307" y="61"/>
                  </a:lnTo>
                  <a:lnTo>
                    <a:pt x="307" y="56"/>
                  </a:lnTo>
                  <a:lnTo>
                    <a:pt x="302" y="41"/>
                  </a:lnTo>
                  <a:lnTo>
                    <a:pt x="297" y="31"/>
                  </a:lnTo>
                  <a:lnTo>
                    <a:pt x="288" y="20"/>
                  </a:lnTo>
                  <a:lnTo>
                    <a:pt x="283" y="15"/>
                  </a:lnTo>
                  <a:lnTo>
                    <a:pt x="278" y="5"/>
                  </a:lnTo>
                  <a:lnTo>
                    <a:pt x="269" y="0"/>
                  </a:lnTo>
                  <a:lnTo>
                    <a:pt x="254" y="0"/>
                  </a:lnTo>
                  <a:lnTo>
                    <a:pt x="245" y="0"/>
                  </a:lnTo>
                  <a:lnTo>
                    <a:pt x="230" y="5"/>
                  </a:lnTo>
                  <a:lnTo>
                    <a:pt x="221" y="10"/>
                  </a:lnTo>
                  <a:lnTo>
                    <a:pt x="211" y="15"/>
                  </a:lnTo>
                  <a:lnTo>
                    <a:pt x="201" y="20"/>
                  </a:lnTo>
                  <a:lnTo>
                    <a:pt x="192" y="26"/>
                  </a:lnTo>
                  <a:lnTo>
                    <a:pt x="182" y="31"/>
                  </a:lnTo>
                  <a:lnTo>
                    <a:pt x="173" y="36"/>
                  </a:lnTo>
                  <a:lnTo>
                    <a:pt x="168" y="46"/>
                  </a:lnTo>
                  <a:lnTo>
                    <a:pt x="158" y="51"/>
                  </a:lnTo>
                  <a:lnTo>
                    <a:pt x="149" y="56"/>
                  </a:lnTo>
                  <a:lnTo>
                    <a:pt x="144" y="66"/>
                  </a:lnTo>
                  <a:lnTo>
                    <a:pt x="134" y="71"/>
                  </a:lnTo>
                  <a:lnTo>
                    <a:pt x="125" y="81"/>
                  </a:lnTo>
                  <a:lnTo>
                    <a:pt x="115" y="86"/>
                  </a:lnTo>
                  <a:lnTo>
                    <a:pt x="110" y="96"/>
                  </a:lnTo>
                  <a:lnTo>
                    <a:pt x="110" y="106"/>
                  </a:lnTo>
                  <a:lnTo>
                    <a:pt x="105" y="117"/>
                  </a:lnTo>
                  <a:lnTo>
                    <a:pt x="101" y="127"/>
                  </a:lnTo>
                  <a:lnTo>
                    <a:pt x="96" y="132"/>
                  </a:lnTo>
                  <a:lnTo>
                    <a:pt x="91" y="142"/>
                  </a:lnTo>
                  <a:lnTo>
                    <a:pt x="86" y="152"/>
                  </a:lnTo>
                  <a:lnTo>
                    <a:pt x="81" y="157"/>
                  </a:lnTo>
                  <a:lnTo>
                    <a:pt x="77" y="162"/>
                  </a:lnTo>
                  <a:lnTo>
                    <a:pt x="72" y="162"/>
                  </a:lnTo>
                  <a:lnTo>
                    <a:pt x="67" y="167"/>
                  </a:lnTo>
                  <a:lnTo>
                    <a:pt x="62" y="167"/>
                  </a:lnTo>
                  <a:lnTo>
                    <a:pt x="57" y="167"/>
                  </a:lnTo>
                  <a:lnTo>
                    <a:pt x="53" y="172"/>
                  </a:lnTo>
                  <a:lnTo>
                    <a:pt x="48" y="177"/>
                  </a:lnTo>
                  <a:lnTo>
                    <a:pt x="43" y="177"/>
                  </a:lnTo>
                  <a:lnTo>
                    <a:pt x="38" y="177"/>
                  </a:lnTo>
                  <a:lnTo>
                    <a:pt x="33" y="182"/>
                  </a:lnTo>
                  <a:lnTo>
                    <a:pt x="29" y="182"/>
                  </a:lnTo>
                  <a:lnTo>
                    <a:pt x="24" y="187"/>
                  </a:lnTo>
                  <a:lnTo>
                    <a:pt x="19" y="187"/>
                  </a:lnTo>
                  <a:lnTo>
                    <a:pt x="14" y="187"/>
                  </a:lnTo>
                  <a:lnTo>
                    <a:pt x="9" y="192"/>
                  </a:lnTo>
                  <a:lnTo>
                    <a:pt x="0" y="192"/>
                  </a:lnTo>
                  <a:lnTo>
                    <a:pt x="9" y="197"/>
                  </a:lnTo>
                  <a:lnTo>
                    <a:pt x="14" y="197"/>
                  </a:lnTo>
                  <a:lnTo>
                    <a:pt x="19" y="202"/>
                  </a:lnTo>
                  <a:lnTo>
                    <a:pt x="24" y="202"/>
                  </a:lnTo>
                  <a:lnTo>
                    <a:pt x="29" y="208"/>
                  </a:lnTo>
                  <a:lnTo>
                    <a:pt x="33" y="213"/>
                  </a:lnTo>
                  <a:lnTo>
                    <a:pt x="43" y="218"/>
                  </a:lnTo>
                  <a:lnTo>
                    <a:pt x="48" y="218"/>
                  </a:lnTo>
                  <a:lnTo>
                    <a:pt x="53" y="223"/>
                  </a:lnTo>
                  <a:lnTo>
                    <a:pt x="57" y="228"/>
                  </a:lnTo>
                  <a:lnTo>
                    <a:pt x="62" y="233"/>
                  </a:lnTo>
                  <a:lnTo>
                    <a:pt x="62" y="238"/>
                  </a:lnTo>
                  <a:lnTo>
                    <a:pt x="67" y="243"/>
                  </a:lnTo>
                  <a:lnTo>
                    <a:pt x="72" y="248"/>
                  </a:lnTo>
                  <a:lnTo>
                    <a:pt x="77" y="253"/>
                  </a:lnTo>
                  <a:lnTo>
                    <a:pt x="81" y="258"/>
                  </a:lnTo>
                  <a:lnTo>
                    <a:pt x="81" y="278"/>
                  </a:lnTo>
                  <a:lnTo>
                    <a:pt x="77" y="293"/>
                  </a:lnTo>
                  <a:lnTo>
                    <a:pt x="77" y="309"/>
                  </a:lnTo>
                  <a:lnTo>
                    <a:pt x="77" y="329"/>
                  </a:lnTo>
                  <a:lnTo>
                    <a:pt x="72" y="329"/>
                  </a:lnTo>
                  <a:lnTo>
                    <a:pt x="67" y="334"/>
                  </a:lnTo>
                  <a:lnTo>
                    <a:pt x="67" y="339"/>
                  </a:lnTo>
                  <a:lnTo>
                    <a:pt x="62" y="344"/>
                  </a:lnTo>
                  <a:lnTo>
                    <a:pt x="57" y="349"/>
                  </a:lnTo>
                  <a:lnTo>
                    <a:pt x="57" y="354"/>
                  </a:lnTo>
                  <a:lnTo>
                    <a:pt x="53" y="354"/>
                  </a:lnTo>
                  <a:lnTo>
                    <a:pt x="48" y="359"/>
                  </a:lnTo>
                  <a:lnTo>
                    <a:pt x="43" y="359"/>
                  </a:lnTo>
                  <a:lnTo>
                    <a:pt x="38" y="364"/>
                  </a:lnTo>
                  <a:lnTo>
                    <a:pt x="33" y="364"/>
                  </a:lnTo>
                  <a:lnTo>
                    <a:pt x="29" y="369"/>
                  </a:lnTo>
                  <a:lnTo>
                    <a:pt x="19" y="369"/>
                  </a:lnTo>
                  <a:lnTo>
                    <a:pt x="14" y="369"/>
                  </a:lnTo>
                  <a:lnTo>
                    <a:pt x="9" y="369"/>
                  </a:lnTo>
                  <a:lnTo>
                    <a:pt x="9" y="379"/>
                  </a:lnTo>
                  <a:lnTo>
                    <a:pt x="9" y="390"/>
                  </a:lnTo>
                  <a:lnTo>
                    <a:pt x="9" y="405"/>
                  </a:lnTo>
                  <a:lnTo>
                    <a:pt x="14" y="415"/>
                  </a:lnTo>
                  <a:lnTo>
                    <a:pt x="19" y="425"/>
                  </a:lnTo>
                  <a:lnTo>
                    <a:pt x="29" y="435"/>
                  </a:lnTo>
                  <a:lnTo>
                    <a:pt x="29" y="440"/>
                  </a:lnTo>
                  <a:lnTo>
                    <a:pt x="33" y="450"/>
                  </a:lnTo>
                  <a:lnTo>
                    <a:pt x="38" y="460"/>
                  </a:lnTo>
                  <a:lnTo>
                    <a:pt x="43" y="470"/>
                  </a:lnTo>
                  <a:lnTo>
                    <a:pt x="43" y="481"/>
                  </a:lnTo>
                  <a:lnTo>
                    <a:pt x="48" y="491"/>
                  </a:lnTo>
                  <a:lnTo>
                    <a:pt x="53" y="491"/>
                  </a:lnTo>
                  <a:lnTo>
                    <a:pt x="57" y="491"/>
                  </a:lnTo>
                  <a:lnTo>
                    <a:pt x="62" y="491"/>
                  </a:lnTo>
                  <a:lnTo>
                    <a:pt x="67" y="491"/>
                  </a:lnTo>
                  <a:lnTo>
                    <a:pt x="72" y="491"/>
                  </a:lnTo>
                  <a:lnTo>
                    <a:pt x="77" y="491"/>
                  </a:lnTo>
                  <a:lnTo>
                    <a:pt x="81" y="491"/>
                  </a:lnTo>
                  <a:lnTo>
                    <a:pt x="86" y="491"/>
                  </a:lnTo>
                  <a:lnTo>
                    <a:pt x="91" y="491"/>
                  </a:lnTo>
                  <a:lnTo>
                    <a:pt x="96" y="491"/>
                  </a:lnTo>
                  <a:lnTo>
                    <a:pt x="101" y="491"/>
                  </a:lnTo>
                  <a:lnTo>
                    <a:pt x="105" y="491"/>
                  </a:lnTo>
                  <a:lnTo>
                    <a:pt x="110" y="491"/>
                  </a:lnTo>
                  <a:lnTo>
                    <a:pt x="115" y="491"/>
                  </a:lnTo>
                  <a:lnTo>
                    <a:pt x="120" y="496"/>
                  </a:lnTo>
                  <a:lnTo>
                    <a:pt x="125" y="496"/>
                  </a:lnTo>
                  <a:lnTo>
                    <a:pt x="125" y="501"/>
                  </a:lnTo>
                  <a:lnTo>
                    <a:pt x="129" y="526"/>
                  </a:lnTo>
                  <a:lnTo>
                    <a:pt x="134" y="546"/>
                  </a:lnTo>
                  <a:lnTo>
                    <a:pt x="139" y="566"/>
                  </a:lnTo>
                  <a:lnTo>
                    <a:pt x="144" y="587"/>
                  </a:lnTo>
                  <a:lnTo>
                    <a:pt x="149" y="607"/>
                  </a:lnTo>
                  <a:lnTo>
                    <a:pt x="158" y="622"/>
                  </a:lnTo>
                  <a:lnTo>
                    <a:pt x="168" y="642"/>
                  </a:lnTo>
                  <a:lnTo>
                    <a:pt x="182" y="6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8" name="Freeform 161"/>
            <p:cNvSpPr>
              <a:spLocks/>
            </p:cNvSpPr>
            <p:nvPr/>
          </p:nvSpPr>
          <p:spPr bwMode="auto">
            <a:xfrm>
              <a:off x="3036" y="645"/>
              <a:ext cx="576" cy="552"/>
            </a:xfrm>
            <a:custGeom>
              <a:avLst/>
              <a:gdLst>
                <a:gd name="T0" fmla="*/ 288 w 711"/>
                <a:gd name="T1" fmla="*/ 587 h 658"/>
                <a:gd name="T2" fmla="*/ 303 w 711"/>
                <a:gd name="T3" fmla="*/ 536 h 658"/>
                <a:gd name="T4" fmla="*/ 356 w 711"/>
                <a:gd name="T5" fmla="*/ 506 h 658"/>
                <a:gd name="T6" fmla="*/ 408 w 711"/>
                <a:gd name="T7" fmla="*/ 470 h 658"/>
                <a:gd name="T8" fmla="*/ 461 w 711"/>
                <a:gd name="T9" fmla="*/ 430 h 658"/>
                <a:gd name="T10" fmla="*/ 495 w 711"/>
                <a:gd name="T11" fmla="*/ 395 h 658"/>
                <a:gd name="T12" fmla="*/ 528 w 711"/>
                <a:gd name="T13" fmla="*/ 390 h 658"/>
                <a:gd name="T14" fmla="*/ 548 w 711"/>
                <a:gd name="T15" fmla="*/ 359 h 658"/>
                <a:gd name="T16" fmla="*/ 581 w 711"/>
                <a:gd name="T17" fmla="*/ 334 h 658"/>
                <a:gd name="T18" fmla="*/ 629 w 711"/>
                <a:gd name="T19" fmla="*/ 319 h 658"/>
                <a:gd name="T20" fmla="*/ 672 w 711"/>
                <a:gd name="T21" fmla="*/ 309 h 658"/>
                <a:gd name="T22" fmla="*/ 706 w 711"/>
                <a:gd name="T23" fmla="*/ 294 h 658"/>
                <a:gd name="T24" fmla="*/ 682 w 711"/>
                <a:gd name="T25" fmla="*/ 283 h 658"/>
                <a:gd name="T26" fmla="*/ 658 w 711"/>
                <a:gd name="T27" fmla="*/ 268 h 658"/>
                <a:gd name="T28" fmla="*/ 639 w 711"/>
                <a:gd name="T29" fmla="*/ 248 h 658"/>
                <a:gd name="T30" fmla="*/ 629 w 711"/>
                <a:gd name="T31" fmla="*/ 218 h 658"/>
                <a:gd name="T32" fmla="*/ 605 w 711"/>
                <a:gd name="T33" fmla="*/ 203 h 658"/>
                <a:gd name="T34" fmla="*/ 581 w 711"/>
                <a:gd name="T35" fmla="*/ 197 h 658"/>
                <a:gd name="T36" fmla="*/ 557 w 711"/>
                <a:gd name="T37" fmla="*/ 187 h 658"/>
                <a:gd name="T38" fmla="*/ 538 w 711"/>
                <a:gd name="T39" fmla="*/ 187 h 658"/>
                <a:gd name="T40" fmla="*/ 519 w 711"/>
                <a:gd name="T41" fmla="*/ 197 h 658"/>
                <a:gd name="T42" fmla="*/ 490 w 711"/>
                <a:gd name="T43" fmla="*/ 208 h 658"/>
                <a:gd name="T44" fmla="*/ 514 w 711"/>
                <a:gd name="T45" fmla="*/ 233 h 658"/>
                <a:gd name="T46" fmla="*/ 519 w 711"/>
                <a:gd name="T47" fmla="*/ 263 h 658"/>
                <a:gd name="T48" fmla="*/ 490 w 711"/>
                <a:gd name="T49" fmla="*/ 288 h 658"/>
                <a:gd name="T50" fmla="*/ 447 w 711"/>
                <a:gd name="T51" fmla="*/ 288 h 658"/>
                <a:gd name="T52" fmla="*/ 404 w 711"/>
                <a:gd name="T53" fmla="*/ 268 h 658"/>
                <a:gd name="T54" fmla="*/ 370 w 711"/>
                <a:gd name="T55" fmla="*/ 238 h 658"/>
                <a:gd name="T56" fmla="*/ 341 w 711"/>
                <a:gd name="T57" fmla="*/ 197 h 658"/>
                <a:gd name="T58" fmla="*/ 341 w 711"/>
                <a:gd name="T59" fmla="*/ 172 h 658"/>
                <a:gd name="T60" fmla="*/ 360 w 711"/>
                <a:gd name="T61" fmla="*/ 152 h 658"/>
                <a:gd name="T62" fmla="*/ 380 w 711"/>
                <a:gd name="T63" fmla="*/ 142 h 658"/>
                <a:gd name="T64" fmla="*/ 346 w 711"/>
                <a:gd name="T65" fmla="*/ 86 h 658"/>
                <a:gd name="T66" fmla="*/ 317 w 711"/>
                <a:gd name="T67" fmla="*/ 76 h 658"/>
                <a:gd name="T68" fmla="*/ 293 w 711"/>
                <a:gd name="T69" fmla="*/ 31 h 658"/>
                <a:gd name="T70" fmla="*/ 250 w 711"/>
                <a:gd name="T71" fmla="*/ 0 h 658"/>
                <a:gd name="T72" fmla="*/ 197 w 711"/>
                <a:gd name="T73" fmla="*/ 21 h 658"/>
                <a:gd name="T74" fmla="*/ 154 w 711"/>
                <a:gd name="T75" fmla="*/ 51 h 658"/>
                <a:gd name="T76" fmla="*/ 111 w 711"/>
                <a:gd name="T77" fmla="*/ 86 h 658"/>
                <a:gd name="T78" fmla="*/ 92 w 711"/>
                <a:gd name="T79" fmla="*/ 137 h 658"/>
                <a:gd name="T80" fmla="*/ 68 w 711"/>
                <a:gd name="T81" fmla="*/ 162 h 658"/>
                <a:gd name="T82" fmla="*/ 44 w 711"/>
                <a:gd name="T83" fmla="*/ 177 h 658"/>
                <a:gd name="T84" fmla="*/ 20 w 711"/>
                <a:gd name="T85" fmla="*/ 187 h 658"/>
                <a:gd name="T86" fmla="*/ 5 w 711"/>
                <a:gd name="T87" fmla="*/ 197 h 658"/>
                <a:gd name="T88" fmla="*/ 34 w 711"/>
                <a:gd name="T89" fmla="*/ 213 h 658"/>
                <a:gd name="T90" fmla="*/ 58 w 711"/>
                <a:gd name="T91" fmla="*/ 233 h 658"/>
                <a:gd name="T92" fmla="*/ 77 w 711"/>
                <a:gd name="T93" fmla="*/ 258 h 658"/>
                <a:gd name="T94" fmla="*/ 68 w 711"/>
                <a:gd name="T95" fmla="*/ 334 h 658"/>
                <a:gd name="T96" fmla="*/ 48 w 711"/>
                <a:gd name="T97" fmla="*/ 354 h 658"/>
                <a:gd name="T98" fmla="*/ 24 w 711"/>
                <a:gd name="T99" fmla="*/ 369 h 658"/>
                <a:gd name="T100" fmla="*/ 5 w 711"/>
                <a:gd name="T101" fmla="*/ 395 h 658"/>
                <a:gd name="T102" fmla="*/ 24 w 711"/>
                <a:gd name="T103" fmla="*/ 440 h 658"/>
                <a:gd name="T104" fmla="*/ 44 w 711"/>
                <a:gd name="T105" fmla="*/ 491 h 658"/>
                <a:gd name="T106" fmla="*/ 68 w 711"/>
                <a:gd name="T107" fmla="*/ 491 h 658"/>
                <a:gd name="T108" fmla="*/ 92 w 711"/>
                <a:gd name="T109" fmla="*/ 491 h 658"/>
                <a:gd name="T110" fmla="*/ 116 w 711"/>
                <a:gd name="T111" fmla="*/ 496 h 658"/>
                <a:gd name="T112" fmla="*/ 130 w 711"/>
                <a:gd name="T113" fmla="*/ 546 h 658"/>
                <a:gd name="T114" fmla="*/ 164 w 711"/>
                <a:gd name="T115" fmla="*/ 64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11" h="658">
                  <a:moveTo>
                    <a:pt x="178" y="658"/>
                  </a:moveTo>
                  <a:lnTo>
                    <a:pt x="279" y="617"/>
                  </a:lnTo>
                  <a:lnTo>
                    <a:pt x="284" y="607"/>
                  </a:lnTo>
                  <a:lnTo>
                    <a:pt x="284" y="597"/>
                  </a:lnTo>
                  <a:lnTo>
                    <a:pt x="288" y="587"/>
                  </a:lnTo>
                  <a:lnTo>
                    <a:pt x="288" y="577"/>
                  </a:lnTo>
                  <a:lnTo>
                    <a:pt x="288" y="567"/>
                  </a:lnTo>
                  <a:lnTo>
                    <a:pt x="293" y="556"/>
                  </a:lnTo>
                  <a:lnTo>
                    <a:pt x="298" y="546"/>
                  </a:lnTo>
                  <a:lnTo>
                    <a:pt x="303" y="536"/>
                  </a:lnTo>
                  <a:lnTo>
                    <a:pt x="312" y="531"/>
                  </a:lnTo>
                  <a:lnTo>
                    <a:pt x="322" y="526"/>
                  </a:lnTo>
                  <a:lnTo>
                    <a:pt x="336" y="516"/>
                  </a:lnTo>
                  <a:lnTo>
                    <a:pt x="346" y="511"/>
                  </a:lnTo>
                  <a:lnTo>
                    <a:pt x="356" y="506"/>
                  </a:lnTo>
                  <a:lnTo>
                    <a:pt x="365" y="501"/>
                  </a:lnTo>
                  <a:lnTo>
                    <a:pt x="380" y="491"/>
                  </a:lnTo>
                  <a:lnTo>
                    <a:pt x="389" y="481"/>
                  </a:lnTo>
                  <a:lnTo>
                    <a:pt x="399" y="476"/>
                  </a:lnTo>
                  <a:lnTo>
                    <a:pt x="408" y="470"/>
                  </a:lnTo>
                  <a:lnTo>
                    <a:pt x="418" y="460"/>
                  </a:lnTo>
                  <a:lnTo>
                    <a:pt x="428" y="455"/>
                  </a:lnTo>
                  <a:lnTo>
                    <a:pt x="437" y="445"/>
                  </a:lnTo>
                  <a:lnTo>
                    <a:pt x="452" y="440"/>
                  </a:lnTo>
                  <a:lnTo>
                    <a:pt x="461" y="430"/>
                  </a:lnTo>
                  <a:lnTo>
                    <a:pt x="471" y="425"/>
                  </a:lnTo>
                  <a:lnTo>
                    <a:pt x="480" y="405"/>
                  </a:lnTo>
                  <a:lnTo>
                    <a:pt x="485" y="400"/>
                  </a:lnTo>
                  <a:lnTo>
                    <a:pt x="490" y="400"/>
                  </a:lnTo>
                  <a:lnTo>
                    <a:pt x="495" y="395"/>
                  </a:lnTo>
                  <a:lnTo>
                    <a:pt x="504" y="400"/>
                  </a:lnTo>
                  <a:lnTo>
                    <a:pt x="509" y="400"/>
                  </a:lnTo>
                  <a:lnTo>
                    <a:pt x="514" y="395"/>
                  </a:lnTo>
                  <a:lnTo>
                    <a:pt x="524" y="395"/>
                  </a:lnTo>
                  <a:lnTo>
                    <a:pt x="528" y="390"/>
                  </a:lnTo>
                  <a:lnTo>
                    <a:pt x="533" y="385"/>
                  </a:lnTo>
                  <a:lnTo>
                    <a:pt x="538" y="379"/>
                  </a:lnTo>
                  <a:lnTo>
                    <a:pt x="538" y="369"/>
                  </a:lnTo>
                  <a:lnTo>
                    <a:pt x="543" y="364"/>
                  </a:lnTo>
                  <a:lnTo>
                    <a:pt x="548" y="359"/>
                  </a:lnTo>
                  <a:lnTo>
                    <a:pt x="552" y="349"/>
                  </a:lnTo>
                  <a:lnTo>
                    <a:pt x="557" y="344"/>
                  </a:lnTo>
                  <a:lnTo>
                    <a:pt x="567" y="344"/>
                  </a:lnTo>
                  <a:lnTo>
                    <a:pt x="572" y="339"/>
                  </a:lnTo>
                  <a:lnTo>
                    <a:pt x="581" y="334"/>
                  </a:lnTo>
                  <a:lnTo>
                    <a:pt x="591" y="329"/>
                  </a:lnTo>
                  <a:lnTo>
                    <a:pt x="600" y="324"/>
                  </a:lnTo>
                  <a:lnTo>
                    <a:pt x="610" y="324"/>
                  </a:lnTo>
                  <a:lnTo>
                    <a:pt x="620" y="319"/>
                  </a:lnTo>
                  <a:lnTo>
                    <a:pt x="629" y="319"/>
                  </a:lnTo>
                  <a:lnTo>
                    <a:pt x="634" y="314"/>
                  </a:lnTo>
                  <a:lnTo>
                    <a:pt x="644" y="314"/>
                  </a:lnTo>
                  <a:lnTo>
                    <a:pt x="653" y="309"/>
                  </a:lnTo>
                  <a:lnTo>
                    <a:pt x="663" y="309"/>
                  </a:lnTo>
                  <a:lnTo>
                    <a:pt x="672" y="309"/>
                  </a:lnTo>
                  <a:lnTo>
                    <a:pt x="682" y="309"/>
                  </a:lnTo>
                  <a:lnTo>
                    <a:pt x="692" y="304"/>
                  </a:lnTo>
                  <a:lnTo>
                    <a:pt x="701" y="304"/>
                  </a:lnTo>
                  <a:lnTo>
                    <a:pt x="711" y="304"/>
                  </a:lnTo>
                  <a:lnTo>
                    <a:pt x="706" y="294"/>
                  </a:lnTo>
                  <a:lnTo>
                    <a:pt x="701" y="288"/>
                  </a:lnTo>
                  <a:lnTo>
                    <a:pt x="696" y="288"/>
                  </a:lnTo>
                  <a:lnTo>
                    <a:pt x="692" y="283"/>
                  </a:lnTo>
                  <a:lnTo>
                    <a:pt x="687" y="283"/>
                  </a:lnTo>
                  <a:lnTo>
                    <a:pt x="682" y="283"/>
                  </a:lnTo>
                  <a:lnTo>
                    <a:pt x="677" y="278"/>
                  </a:lnTo>
                  <a:lnTo>
                    <a:pt x="672" y="278"/>
                  </a:lnTo>
                  <a:lnTo>
                    <a:pt x="668" y="273"/>
                  </a:lnTo>
                  <a:lnTo>
                    <a:pt x="658" y="273"/>
                  </a:lnTo>
                  <a:lnTo>
                    <a:pt x="658" y="268"/>
                  </a:lnTo>
                  <a:lnTo>
                    <a:pt x="653" y="263"/>
                  </a:lnTo>
                  <a:lnTo>
                    <a:pt x="648" y="263"/>
                  </a:lnTo>
                  <a:lnTo>
                    <a:pt x="644" y="258"/>
                  </a:lnTo>
                  <a:lnTo>
                    <a:pt x="644" y="253"/>
                  </a:lnTo>
                  <a:lnTo>
                    <a:pt x="639" y="248"/>
                  </a:lnTo>
                  <a:lnTo>
                    <a:pt x="639" y="243"/>
                  </a:lnTo>
                  <a:lnTo>
                    <a:pt x="634" y="233"/>
                  </a:lnTo>
                  <a:lnTo>
                    <a:pt x="634" y="228"/>
                  </a:lnTo>
                  <a:lnTo>
                    <a:pt x="629" y="223"/>
                  </a:lnTo>
                  <a:lnTo>
                    <a:pt x="629" y="218"/>
                  </a:lnTo>
                  <a:lnTo>
                    <a:pt x="624" y="213"/>
                  </a:lnTo>
                  <a:lnTo>
                    <a:pt x="620" y="208"/>
                  </a:lnTo>
                  <a:lnTo>
                    <a:pt x="615" y="208"/>
                  </a:lnTo>
                  <a:lnTo>
                    <a:pt x="610" y="203"/>
                  </a:lnTo>
                  <a:lnTo>
                    <a:pt x="605" y="203"/>
                  </a:lnTo>
                  <a:lnTo>
                    <a:pt x="600" y="203"/>
                  </a:lnTo>
                  <a:lnTo>
                    <a:pt x="596" y="203"/>
                  </a:lnTo>
                  <a:lnTo>
                    <a:pt x="591" y="197"/>
                  </a:lnTo>
                  <a:lnTo>
                    <a:pt x="586" y="197"/>
                  </a:lnTo>
                  <a:lnTo>
                    <a:pt x="581" y="197"/>
                  </a:lnTo>
                  <a:lnTo>
                    <a:pt x="576" y="197"/>
                  </a:lnTo>
                  <a:lnTo>
                    <a:pt x="572" y="197"/>
                  </a:lnTo>
                  <a:lnTo>
                    <a:pt x="567" y="192"/>
                  </a:lnTo>
                  <a:lnTo>
                    <a:pt x="562" y="192"/>
                  </a:lnTo>
                  <a:lnTo>
                    <a:pt x="557" y="187"/>
                  </a:lnTo>
                  <a:lnTo>
                    <a:pt x="552" y="187"/>
                  </a:lnTo>
                  <a:lnTo>
                    <a:pt x="548" y="187"/>
                  </a:lnTo>
                  <a:lnTo>
                    <a:pt x="543" y="182"/>
                  </a:lnTo>
                  <a:lnTo>
                    <a:pt x="543" y="187"/>
                  </a:lnTo>
                  <a:lnTo>
                    <a:pt x="538" y="187"/>
                  </a:lnTo>
                  <a:lnTo>
                    <a:pt x="538" y="192"/>
                  </a:lnTo>
                  <a:lnTo>
                    <a:pt x="533" y="192"/>
                  </a:lnTo>
                  <a:lnTo>
                    <a:pt x="528" y="197"/>
                  </a:lnTo>
                  <a:lnTo>
                    <a:pt x="524" y="197"/>
                  </a:lnTo>
                  <a:lnTo>
                    <a:pt x="519" y="197"/>
                  </a:lnTo>
                  <a:lnTo>
                    <a:pt x="514" y="197"/>
                  </a:lnTo>
                  <a:lnTo>
                    <a:pt x="509" y="197"/>
                  </a:lnTo>
                  <a:lnTo>
                    <a:pt x="504" y="197"/>
                  </a:lnTo>
                  <a:lnTo>
                    <a:pt x="500" y="197"/>
                  </a:lnTo>
                  <a:lnTo>
                    <a:pt x="490" y="208"/>
                  </a:lnTo>
                  <a:lnTo>
                    <a:pt x="500" y="228"/>
                  </a:lnTo>
                  <a:lnTo>
                    <a:pt x="504" y="228"/>
                  </a:lnTo>
                  <a:lnTo>
                    <a:pt x="504" y="233"/>
                  </a:lnTo>
                  <a:lnTo>
                    <a:pt x="509" y="233"/>
                  </a:lnTo>
                  <a:lnTo>
                    <a:pt x="514" y="233"/>
                  </a:lnTo>
                  <a:lnTo>
                    <a:pt x="514" y="238"/>
                  </a:lnTo>
                  <a:lnTo>
                    <a:pt x="519" y="243"/>
                  </a:lnTo>
                  <a:lnTo>
                    <a:pt x="519" y="253"/>
                  </a:lnTo>
                  <a:lnTo>
                    <a:pt x="519" y="258"/>
                  </a:lnTo>
                  <a:lnTo>
                    <a:pt x="519" y="263"/>
                  </a:lnTo>
                  <a:lnTo>
                    <a:pt x="514" y="268"/>
                  </a:lnTo>
                  <a:lnTo>
                    <a:pt x="509" y="278"/>
                  </a:lnTo>
                  <a:lnTo>
                    <a:pt x="504" y="283"/>
                  </a:lnTo>
                  <a:lnTo>
                    <a:pt x="495" y="288"/>
                  </a:lnTo>
                  <a:lnTo>
                    <a:pt x="490" y="288"/>
                  </a:lnTo>
                  <a:lnTo>
                    <a:pt x="480" y="294"/>
                  </a:lnTo>
                  <a:lnTo>
                    <a:pt x="476" y="294"/>
                  </a:lnTo>
                  <a:lnTo>
                    <a:pt x="466" y="294"/>
                  </a:lnTo>
                  <a:lnTo>
                    <a:pt x="456" y="294"/>
                  </a:lnTo>
                  <a:lnTo>
                    <a:pt x="447" y="288"/>
                  </a:lnTo>
                  <a:lnTo>
                    <a:pt x="437" y="288"/>
                  </a:lnTo>
                  <a:lnTo>
                    <a:pt x="428" y="283"/>
                  </a:lnTo>
                  <a:lnTo>
                    <a:pt x="418" y="278"/>
                  </a:lnTo>
                  <a:lnTo>
                    <a:pt x="408" y="273"/>
                  </a:lnTo>
                  <a:lnTo>
                    <a:pt x="404" y="268"/>
                  </a:lnTo>
                  <a:lnTo>
                    <a:pt x="394" y="263"/>
                  </a:lnTo>
                  <a:lnTo>
                    <a:pt x="389" y="258"/>
                  </a:lnTo>
                  <a:lnTo>
                    <a:pt x="380" y="253"/>
                  </a:lnTo>
                  <a:lnTo>
                    <a:pt x="375" y="243"/>
                  </a:lnTo>
                  <a:lnTo>
                    <a:pt x="370" y="238"/>
                  </a:lnTo>
                  <a:lnTo>
                    <a:pt x="365" y="233"/>
                  </a:lnTo>
                  <a:lnTo>
                    <a:pt x="360" y="223"/>
                  </a:lnTo>
                  <a:lnTo>
                    <a:pt x="351" y="213"/>
                  </a:lnTo>
                  <a:lnTo>
                    <a:pt x="346" y="208"/>
                  </a:lnTo>
                  <a:lnTo>
                    <a:pt x="341" y="197"/>
                  </a:lnTo>
                  <a:lnTo>
                    <a:pt x="336" y="192"/>
                  </a:lnTo>
                  <a:lnTo>
                    <a:pt x="336" y="187"/>
                  </a:lnTo>
                  <a:lnTo>
                    <a:pt x="341" y="182"/>
                  </a:lnTo>
                  <a:lnTo>
                    <a:pt x="341" y="177"/>
                  </a:lnTo>
                  <a:lnTo>
                    <a:pt x="341" y="172"/>
                  </a:lnTo>
                  <a:lnTo>
                    <a:pt x="346" y="167"/>
                  </a:lnTo>
                  <a:lnTo>
                    <a:pt x="346" y="162"/>
                  </a:lnTo>
                  <a:lnTo>
                    <a:pt x="351" y="157"/>
                  </a:lnTo>
                  <a:lnTo>
                    <a:pt x="356" y="152"/>
                  </a:lnTo>
                  <a:lnTo>
                    <a:pt x="360" y="152"/>
                  </a:lnTo>
                  <a:lnTo>
                    <a:pt x="365" y="152"/>
                  </a:lnTo>
                  <a:lnTo>
                    <a:pt x="365" y="147"/>
                  </a:lnTo>
                  <a:lnTo>
                    <a:pt x="370" y="147"/>
                  </a:lnTo>
                  <a:lnTo>
                    <a:pt x="375" y="147"/>
                  </a:lnTo>
                  <a:lnTo>
                    <a:pt x="380" y="142"/>
                  </a:lnTo>
                  <a:lnTo>
                    <a:pt x="384" y="142"/>
                  </a:lnTo>
                  <a:lnTo>
                    <a:pt x="394" y="127"/>
                  </a:lnTo>
                  <a:lnTo>
                    <a:pt x="360" y="86"/>
                  </a:lnTo>
                  <a:lnTo>
                    <a:pt x="356" y="86"/>
                  </a:lnTo>
                  <a:lnTo>
                    <a:pt x="346" y="86"/>
                  </a:lnTo>
                  <a:lnTo>
                    <a:pt x="341" y="86"/>
                  </a:lnTo>
                  <a:lnTo>
                    <a:pt x="336" y="81"/>
                  </a:lnTo>
                  <a:lnTo>
                    <a:pt x="327" y="81"/>
                  </a:lnTo>
                  <a:lnTo>
                    <a:pt x="322" y="81"/>
                  </a:lnTo>
                  <a:lnTo>
                    <a:pt x="317" y="76"/>
                  </a:lnTo>
                  <a:lnTo>
                    <a:pt x="312" y="76"/>
                  </a:lnTo>
                  <a:lnTo>
                    <a:pt x="308" y="66"/>
                  </a:lnTo>
                  <a:lnTo>
                    <a:pt x="303" y="56"/>
                  </a:lnTo>
                  <a:lnTo>
                    <a:pt x="298" y="41"/>
                  </a:lnTo>
                  <a:lnTo>
                    <a:pt x="293" y="31"/>
                  </a:lnTo>
                  <a:lnTo>
                    <a:pt x="288" y="26"/>
                  </a:lnTo>
                  <a:lnTo>
                    <a:pt x="279" y="15"/>
                  </a:lnTo>
                  <a:lnTo>
                    <a:pt x="274" y="5"/>
                  </a:lnTo>
                  <a:lnTo>
                    <a:pt x="264" y="0"/>
                  </a:lnTo>
                  <a:lnTo>
                    <a:pt x="250" y="0"/>
                  </a:lnTo>
                  <a:lnTo>
                    <a:pt x="240" y="5"/>
                  </a:lnTo>
                  <a:lnTo>
                    <a:pt x="231" y="5"/>
                  </a:lnTo>
                  <a:lnTo>
                    <a:pt x="216" y="10"/>
                  </a:lnTo>
                  <a:lnTo>
                    <a:pt x="207" y="15"/>
                  </a:lnTo>
                  <a:lnTo>
                    <a:pt x="197" y="21"/>
                  </a:lnTo>
                  <a:lnTo>
                    <a:pt x="188" y="26"/>
                  </a:lnTo>
                  <a:lnTo>
                    <a:pt x="183" y="31"/>
                  </a:lnTo>
                  <a:lnTo>
                    <a:pt x="173" y="41"/>
                  </a:lnTo>
                  <a:lnTo>
                    <a:pt x="164" y="46"/>
                  </a:lnTo>
                  <a:lnTo>
                    <a:pt x="154" y="51"/>
                  </a:lnTo>
                  <a:lnTo>
                    <a:pt x="144" y="61"/>
                  </a:lnTo>
                  <a:lnTo>
                    <a:pt x="140" y="66"/>
                  </a:lnTo>
                  <a:lnTo>
                    <a:pt x="130" y="76"/>
                  </a:lnTo>
                  <a:lnTo>
                    <a:pt x="120" y="81"/>
                  </a:lnTo>
                  <a:lnTo>
                    <a:pt x="111" y="86"/>
                  </a:lnTo>
                  <a:lnTo>
                    <a:pt x="106" y="96"/>
                  </a:lnTo>
                  <a:lnTo>
                    <a:pt x="106" y="106"/>
                  </a:lnTo>
                  <a:lnTo>
                    <a:pt x="101" y="117"/>
                  </a:lnTo>
                  <a:lnTo>
                    <a:pt x="96" y="127"/>
                  </a:lnTo>
                  <a:lnTo>
                    <a:pt x="92" y="137"/>
                  </a:lnTo>
                  <a:lnTo>
                    <a:pt x="92" y="142"/>
                  </a:lnTo>
                  <a:lnTo>
                    <a:pt x="82" y="152"/>
                  </a:lnTo>
                  <a:lnTo>
                    <a:pt x="77" y="157"/>
                  </a:lnTo>
                  <a:lnTo>
                    <a:pt x="72" y="162"/>
                  </a:lnTo>
                  <a:lnTo>
                    <a:pt x="68" y="162"/>
                  </a:lnTo>
                  <a:lnTo>
                    <a:pt x="63" y="167"/>
                  </a:lnTo>
                  <a:lnTo>
                    <a:pt x="58" y="167"/>
                  </a:lnTo>
                  <a:lnTo>
                    <a:pt x="53" y="172"/>
                  </a:lnTo>
                  <a:lnTo>
                    <a:pt x="48" y="172"/>
                  </a:lnTo>
                  <a:lnTo>
                    <a:pt x="44" y="177"/>
                  </a:lnTo>
                  <a:lnTo>
                    <a:pt x="39" y="177"/>
                  </a:lnTo>
                  <a:lnTo>
                    <a:pt x="34" y="182"/>
                  </a:lnTo>
                  <a:lnTo>
                    <a:pt x="29" y="182"/>
                  </a:lnTo>
                  <a:lnTo>
                    <a:pt x="24" y="182"/>
                  </a:lnTo>
                  <a:lnTo>
                    <a:pt x="20" y="187"/>
                  </a:lnTo>
                  <a:lnTo>
                    <a:pt x="15" y="187"/>
                  </a:lnTo>
                  <a:lnTo>
                    <a:pt x="10" y="192"/>
                  </a:lnTo>
                  <a:lnTo>
                    <a:pt x="5" y="192"/>
                  </a:lnTo>
                  <a:lnTo>
                    <a:pt x="0" y="197"/>
                  </a:lnTo>
                  <a:lnTo>
                    <a:pt x="5" y="197"/>
                  </a:lnTo>
                  <a:lnTo>
                    <a:pt x="10" y="203"/>
                  </a:lnTo>
                  <a:lnTo>
                    <a:pt x="15" y="203"/>
                  </a:lnTo>
                  <a:lnTo>
                    <a:pt x="20" y="208"/>
                  </a:lnTo>
                  <a:lnTo>
                    <a:pt x="24" y="208"/>
                  </a:lnTo>
                  <a:lnTo>
                    <a:pt x="34" y="213"/>
                  </a:lnTo>
                  <a:lnTo>
                    <a:pt x="39" y="218"/>
                  </a:lnTo>
                  <a:lnTo>
                    <a:pt x="44" y="223"/>
                  </a:lnTo>
                  <a:lnTo>
                    <a:pt x="48" y="223"/>
                  </a:lnTo>
                  <a:lnTo>
                    <a:pt x="53" y="228"/>
                  </a:lnTo>
                  <a:lnTo>
                    <a:pt x="58" y="233"/>
                  </a:lnTo>
                  <a:lnTo>
                    <a:pt x="58" y="238"/>
                  </a:lnTo>
                  <a:lnTo>
                    <a:pt x="68" y="243"/>
                  </a:lnTo>
                  <a:lnTo>
                    <a:pt x="68" y="248"/>
                  </a:lnTo>
                  <a:lnTo>
                    <a:pt x="72" y="253"/>
                  </a:lnTo>
                  <a:lnTo>
                    <a:pt x="77" y="258"/>
                  </a:lnTo>
                  <a:lnTo>
                    <a:pt x="77" y="278"/>
                  </a:lnTo>
                  <a:lnTo>
                    <a:pt x="77" y="294"/>
                  </a:lnTo>
                  <a:lnTo>
                    <a:pt x="72" y="309"/>
                  </a:lnTo>
                  <a:lnTo>
                    <a:pt x="72" y="329"/>
                  </a:lnTo>
                  <a:lnTo>
                    <a:pt x="68" y="334"/>
                  </a:lnTo>
                  <a:lnTo>
                    <a:pt x="63" y="339"/>
                  </a:lnTo>
                  <a:lnTo>
                    <a:pt x="58" y="344"/>
                  </a:lnTo>
                  <a:lnTo>
                    <a:pt x="58" y="349"/>
                  </a:lnTo>
                  <a:lnTo>
                    <a:pt x="53" y="354"/>
                  </a:lnTo>
                  <a:lnTo>
                    <a:pt x="48" y="354"/>
                  </a:lnTo>
                  <a:lnTo>
                    <a:pt x="44" y="359"/>
                  </a:lnTo>
                  <a:lnTo>
                    <a:pt x="39" y="364"/>
                  </a:lnTo>
                  <a:lnTo>
                    <a:pt x="34" y="364"/>
                  </a:lnTo>
                  <a:lnTo>
                    <a:pt x="34" y="369"/>
                  </a:lnTo>
                  <a:lnTo>
                    <a:pt x="24" y="369"/>
                  </a:lnTo>
                  <a:lnTo>
                    <a:pt x="20" y="369"/>
                  </a:lnTo>
                  <a:lnTo>
                    <a:pt x="10" y="369"/>
                  </a:lnTo>
                  <a:lnTo>
                    <a:pt x="5" y="369"/>
                  </a:lnTo>
                  <a:lnTo>
                    <a:pt x="5" y="379"/>
                  </a:lnTo>
                  <a:lnTo>
                    <a:pt x="5" y="395"/>
                  </a:lnTo>
                  <a:lnTo>
                    <a:pt x="5" y="405"/>
                  </a:lnTo>
                  <a:lnTo>
                    <a:pt x="10" y="420"/>
                  </a:lnTo>
                  <a:lnTo>
                    <a:pt x="15" y="425"/>
                  </a:lnTo>
                  <a:lnTo>
                    <a:pt x="24" y="435"/>
                  </a:lnTo>
                  <a:lnTo>
                    <a:pt x="24" y="440"/>
                  </a:lnTo>
                  <a:lnTo>
                    <a:pt x="29" y="450"/>
                  </a:lnTo>
                  <a:lnTo>
                    <a:pt x="34" y="460"/>
                  </a:lnTo>
                  <a:lnTo>
                    <a:pt x="39" y="470"/>
                  </a:lnTo>
                  <a:lnTo>
                    <a:pt x="39" y="481"/>
                  </a:lnTo>
                  <a:lnTo>
                    <a:pt x="44" y="491"/>
                  </a:lnTo>
                  <a:lnTo>
                    <a:pt x="48" y="491"/>
                  </a:lnTo>
                  <a:lnTo>
                    <a:pt x="53" y="491"/>
                  </a:lnTo>
                  <a:lnTo>
                    <a:pt x="58" y="491"/>
                  </a:lnTo>
                  <a:lnTo>
                    <a:pt x="63" y="491"/>
                  </a:lnTo>
                  <a:lnTo>
                    <a:pt x="68" y="491"/>
                  </a:lnTo>
                  <a:lnTo>
                    <a:pt x="72" y="491"/>
                  </a:lnTo>
                  <a:lnTo>
                    <a:pt x="77" y="491"/>
                  </a:lnTo>
                  <a:lnTo>
                    <a:pt x="82" y="491"/>
                  </a:lnTo>
                  <a:lnTo>
                    <a:pt x="87" y="491"/>
                  </a:lnTo>
                  <a:lnTo>
                    <a:pt x="92" y="491"/>
                  </a:lnTo>
                  <a:lnTo>
                    <a:pt x="96" y="491"/>
                  </a:lnTo>
                  <a:lnTo>
                    <a:pt x="101" y="491"/>
                  </a:lnTo>
                  <a:lnTo>
                    <a:pt x="106" y="491"/>
                  </a:lnTo>
                  <a:lnTo>
                    <a:pt x="111" y="491"/>
                  </a:lnTo>
                  <a:lnTo>
                    <a:pt x="116" y="496"/>
                  </a:lnTo>
                  <a:lnTo>
                    <a:pt x="120" y="501"/>
                  </a:lnTo>
                  <a:lnTo>
                    <a:pt x="125" y="501"/>
                  </a:lnTo>
                  <a:lnTo>
                    <a:pt x="125" y="506"/>
                  </a:lnTo>
                  <a:lnTo>
                    <a:pt x="125" y="526"/>
                  </a:lnTo>
                  <a:lnTo>
                    <a:pt x="130" y="546"/>
                  </a:lnTo>
                  <a:lnTo>
                    <a:pt x="135" y="567"/>
                  </a:lnTo>
                  <a:lnTo>
                    <a:pt x="140" y="587"/>
                  </a:lnTo>
                  <a:lnTo>
                    <a:pt x="149" y="607"/>
                  </a:lnTo>
                  <a:lnTo>
                    <a:pt x="154" y="622"/>
                  </a:lnTo>
                  <a:lnTo>
                    <a:pt x="164" y="642"/>
                  </a:lnTo>
                  <a:lnTo>
                    <a:pt x="178" y="6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9" name="Freeform 162"/>
            <p:cNvSpPr>
              <a:spLocks/>
            </p:cNvSpPr>
            <p:nvPr/>
          </p:nvSpPr>
          <p:spPr bwMode="auto">
            <a:xfrm>
              <a:off x="2694" y="1077"/>
              <a:ext cx="89" cy="116"/>
            </a:xfrm>
            <a:custGeom>
              <a:avLst/>
              <a:gdLst>
                <a:gd name="T0" fmla="*/ 14 w 110"/>
                <a:gd name="T1" fmla="*/ 137 h 137"/>
                <a:gd name="T2" fmla="*/ 19 w 110"/>
                <a:gd name="T3" fmla="*/ 131 h 137"/>
                <a:gd name="T4" fmla="*/ 19 w 110"/>
                <a:gd name="T5" fmla="*/ 121 h 137"/>
                <a:gd name="T6" fmla="*/ 19 w 110"/>
                <a:gd name="T7" fmla="*/ 116 h 137"/>
                <a:gd name="T8" fmla="*/ 24 w 110"/>
                <a:gd name="T9" fmla="*/ 111 h 137"/>
                <a:gd name="T10" fmla="*/ 29 w 110"/>
                <a:gd name="T11" fmla="*/ 106 h 137"/>
                <a:gd name="T12" fmla="*/ 34 w 110"/>
                <a:gd name="T13" fmla="*/ 101 h 137"/>
                <a:gd name="T14" fmla="*/ 34 w 110"/>
                <a:gd name="T15" fmla="*/ 96 h 137"/>
                <a:gd name="T16" fmla="*/ 38 w 110"/>
                <a:gd name="T17" fmla="*/ 91 h 137"/>
                <a:gd name="T18" fmla="*/ 43 w 110"/>
                <a:gd name="T19" fmla="*/ 86 h 137"/>
                <a:gd name="T20" fmla="*/ 48 w 110"/>
                <a:gd name="T21" fmla="*/ 81 h 137"/>
                <a:gd name="T22" fmla="*/ 53 w 110"/>
                <a:gd name="T23" fmla="*/ 76 h 137"/>
                <a:gd name="T24" fmla="*/ 58 w 110"/>
                <a:gd name="T25" fmla="*/ 76 h 137"/>
                <a:gd name="T26" fmla="*/ 62 w 110"/>
                <a:gd name="T27" fmla="*/ 71 h 137"/>
                <a:gd name="T28" fmla="*/ 67 w 110"/>
                <a:gd name="T29" fmla="*/ 66 h 137"/>
                <a:gd name="T30" fmla="*/ 72 w 110"/>
                <a:gd name="T31" fmla="*/ 66 h 137"/>
                <a:gd name="T32" fmla="*/ 77 w 110"/>
                <a:gd name="T33" fmla="*/ 61 h 137"/>
                <a:gd name="T34" fmla="*/ 82 w 110"/>
                <a:gd name="T35" fmla="*/ 61 h 137"/>
                <a:gd name="T36" fmla="*/ 86 w 110"/>
                <a:gd name="T37" fmla="*/ 61 h 137"/>
                <a:gd name="T38" fmla="*/ 91 w 110"/>
                <a:gd name="T39" fmla="*/ 61 h 137"/>
                <a:gd name="T40" fmla="*/ 96 w 110"/>
                <a:gd name="T41" fmla="*/ 66 h 137"/>
                <a:gd name="T42" fmla="*/ 101 w 110"/>
                <a:gd name="T43" fmla="*/ 66 h 137"/>
                <a:gd name="T44" fmla="*/ 106 w 110"/>
                <a:gd name="T45" fmla="*/ 66 h 137"/>
                <a:gd name="T46" fmla="*/ 110 w 110"/>
                <a:gd name="T47" fmla="*/ 71 h 137"/>
                <a:gd name="T48" fmla="*/ 110 w 110"/>
                <a:gd name="T49" fmla="*/ 61 h 137"/>
                <a:gd name="T50" fmla="*/ 110 w 110"/>
                <a:gd name="T51" fmla="*/ 56 h 137"/>
                <a:gd name="T52" fmla="*/ 106 w 110"/>
                <a:gd name="T53" fmla="*/ 51 h 137"/>
                <a:gd name="T54" fmla="*/ 106 w 110"/>
                <a:gd name="T55" fmla="*/ 45 h 137"/>
                <a:gd name="T56" fmla="*/ 101 w 110"/>
                <a:gd name="T57" fmla="*/ 35 h 137"/>
                <a:gd name="T58" fmla="*/ 96 w 110"/>
                <a:gd name="T59" fmla="*/ 30 h 137"/>
                <a:gd name="T60" fmla="*/ 91 w 110"/>
                <a:gd name="T61" fmla="*/ 25 h 137"/>
                <a:gd name="T62" fmla="*/ 86 w 110"/>
                <a:gd name="T63" fmla="*/ 20 h 137"/>
                <a:gd name="T64" fmla="*/ 19 w 110"/>
                <a:gd name="T65" fmla="*/ 0 h 137"/>
                <a:gd name="T66" fmla="*/ 10 w 110"/>
                <a:gd name="T67" fmla="*/ 15 h 137"/>
                <a:gd name="T68" fmla="*/ 19 w 110"/>
                <a:gd name="T69" fmla="*/ 25 h 137"/>
                <a:gd name="T70" fmla="*/ 10 w 110"/>
                <a:gd name="T71" fmla="*/ 45 h 137"/>
                <a:gd name="T72" fmla="*/ 5 w 110"/>
                <a:gd name="T73" fmla="*/ 51 h 137"/>
                <a:gd name="T74" fmla="*/ 0 w 110"/>
                <a:gd name="T75" fmla="*/ 121 h 137"/>
                <a:gd name="T76" fmla="*/ 5 w 110"/>
                <a:gd name="T77" fmla="*/ 121 h 137"/>
                <a:gd name="T78" fmla="*/ 10 w 110"/>
                <a:gd name="T79" fmla="*/ 121 h 137"/>
                <a:gd name="T80" fmla="*/ 10 w 110"/>
                <a:gd name="T81" fmla="*/ 126 h 137"/>
                <a:gd name="T82" fmla="*/ 14 w 110"/>
                <a:gd name="T83" fmla="*/ 131 h 137"/>
                <a:gd name="T84" fmla="*/ 14 w 110"/>
                <a:gd name="T8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137">
                  <a:moveTo>
                    <a:pt x="14" y="137"/>
                  </a:moveTo>
                  <a:lnTo>
                    <a:pt x="19" y="131"/>
                  </a:lnTo>
                  <a:lnTo>
                    <a:pt x="19" y="121"/>
                  </a:lnTo>
                  <a:lnTo>
                    <a:pt x="19" y="116"/>
                  </a:lnTo>
                  <a:lnTo>
                    <a:pt x="24" y="111"/>
                  </a:lnTo>
                  <a:lnTo>
                    <a:pt x="29" y="106"/>
                  </a:lnTo>
                  <a:lnTo>
                    <a:pt x="34" y="101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3" y="86"/>
                  </a:lnTo>
                  <a:lnTo>
                    <a:pt x="48" y="81"/>
                  </a:lnTo>
                  <a:lnTo>
                    <a:pt x="53" y="76"/>
                  </a:lnTo>
                  <a:lnTo>
                    <a:pt x="58" y="76"/>
                  </a:lnTo>
                  <a:lnTo>
                    <a:pt x="62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7" y="61"/>
                  </a:lnTo>
                  <a:lnTo>
                    <a:pt x="82" y="61"/>
                  </a:lnTo>
                  <a:lnTo>
                    <a:pt x="86" y="61"/>
                  </a:lnTo>
                  <a:lnTo>
                    <a:pt x="91" y="61"/>
                  </a:lnTo>
                  <a:lnTo>
                    <a:pt x="96" y="66"/>
                  </a:lnTo>
                  <a:lnTo>
                    <a:pt x="101" y="66"/>
                  </a:lnTo>
                  <a:lnTo>
                    <a:pt x="106" y="66"/>
                  </a:lnTo>
                  <a:lnTo>
                    <a:pt x="110" y="71"/>
                  </a:lnTo>
                  <a:lnTo>
                    <a:pt x="110" y="61"/>
                  </a:lnTo>
                  <a:lnTo>
                    <a:pt x="110" y="56"/>
                  </a:lnTo>
                  <a:lnTo>
                    <a:pt x="106" y="51"/>
                  </a:lnTo>
                  <a:lnTo>
                    <a:pt x="106" y="45"/>
                  </a:lnTo>
                  <a:lnTo>
                    <a:pt x="101" y="35"/>
                  </a:lnTo>
                  <a:lnTo>
                    <a:pt x="96" y="30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19" y="0"/>
                  </a:lnTo>
                  <a:lnTo>
                    <a:pt x="10" y="15"/>
                  </a:lnTo>
                  <a:lnTo>
                    <a:pt x="19" y="25"/>
                  </a:lnTo>
                  <a:lnTo>
                    <a:pt x="10" y="45"/>
                  </a:lnTo>
                  <a:lnTo>
                    <a:pt x="5" y="51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10" y="121"/>
                  </a:lnTo>
                  <a:lnTo>
                    <a:pt x="10" y="126"/>
                  </a:lnTo>
                  <a:lnTo>
                    <a:pt x="14" y="131"/>
                  </a:lnTo>
                  <a:lnTo>
                    <a:pt x="14" y="1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0" name="Freeform 163"/>
            <p:cNvSpPr>
              <a:spLocks/>
            </p:cNvSpPr>
            <p:nvPr/>
          </p:nvSpPr>
          <p:spPr bwMode="auto">
            <a:xfrm>
              <a:off x="2686" y="1070"/>
              <a:ext cx="90" cy="115"/>
            </a:xfrm>
            <a:custGeom>
              <a:avLst/>
              <a:gdLst>
                <a:gd name="T0" fmla="*/ 15 w 111"/>
                <a:gd name="T1" fmla="*/ 131 h 136"/>
                <a:gd name="T2" fmla="*/ 15 w 111"/>
                <a:gd name="T3" fmla="*/ 126 h 136"/>
                <a:gd name="T4" fmla="*/ 20 w 111"/>
                <a:gd name="T5" fmla="*/ 121 h 136"/>
                <a:gd name="T6" fmla="*/ 20 w 111"/>
                <a:gd name="T7" fmla="*/ 116 h 136"/>
                <a:gd name="T8" fmla="*/ 24 w 111"/>
                <a:gd name="T9" fmla="*/ 111 h 136"/>
                <a:gd name="T10" fmla="*/ 29 w 111"/>
                <a:gd name="T11" fmla="*/ 106 h 136"/>
                <a:gd name="T12" fmla="*/ 29 w 111"/>
                <a:gd name="T13" fmla="*/ 101 h 136"/>
                <a:gd name="T14" fmla="*/ 34 w 111"/>
                <a:gd name="T15" fmla="*/ 96 h 136"/>
                <a:gd name="T16" fmla="*/ 39 w 111"/>
                <a:gd name="T17" fmla="*/ 91 h 136"/>
                <a:gd name="T18" fmla="*/ 44 w 111"/>
                <a:gd name="T19" fmla="*/ 86 h 136"/>
                <a:gd name="T20" fmla="*/ 48 w 111"/>
                <a:gd name="T21" fmla="*/ 81 h 136"/>
                <a:gd name="T22" fmla="*/ 53 w 111"/>
                <a:gd name="T23" fmla="*/ 76 h 136"/>
                <a:gd name="T24" fmla="*/ 58 w 111"/>
                <a:gd name="T25" fmla="*/ 76 h 136"/>
                <a:gd name="T26" fmla="*/ 63 w 111"/>
                <a:gd name="T27" fmla="*/ 71 h 136"/>
                <a:gd name="T28" fmla="*/ 68 w 111"/>
                <a:gd name="T29" fmla="*/ 66 h 136"/>
                <a:gd name="T30" fmla="*/ 72 w 111"/>
                <a:gd name="T31" fmla="*/ 66 h 136"/>
                <a:gd name="T32" fmla="*/ 77 w 111"/>
                <a:gd name="T33" fmla="*/ 61 h 136"/>
                <a:gd name="T34" fmla="*/ 82 w 111"/>
                <a:gd name="T35" fmla="*/ 61 h 136"/>
                <a:gd name="T36" fmla="*/ 87 w 111"/>
                <a:gd name="T37" fmla="*/ 61 h 136"/>
                <a:gd name="T38" fmla="*/ 92 w 111"/>
                <a:gd name="T39" fmla="*/ 61 h 136"/>
                <a:gd name="T40" fmla="*/ 96 w 111"/>
                <a:gd name="T41" fmla="*/ 66 h 136"/>
                <a:gd name="T42" fmla="*/ 101 w 111"/>
                <a:gd name="T43" fmla="*/ 66 h 136"/>
                <a:gd name="T44" fmla="*/ 106 w 111"/>
                <a:gd name="T45" fmla="*/ 66 h 136"/>
                <a:gd name="T46" fmla="*/ 111 w 111"/>
                <a:gd name="T47" fmla="*/ 66 h 136"/>
                <a:gd name="T48" fmla="*/ 111 w 111"/>
                <a:gd name="T49" fmla="*/ 61 h 136"/>
                <a:gd name="T50" fmla="*/ 111 w 111"/>
                <a:gd name="T51" fmla="*/ 55 h 136"/>
                <a:gd name="T52" fmla="*/ 106 w 111"/>
                <a:gd name="T53" fmla="*/ 50 h 136"/>
                <a:gd name="T54" fmla="*/ 101 w 111"/>
                <a:gd name="T55" fmla="*/ 40 h 136"/>
                <a:gd name="T56" fmla="*/ 101 w 111"/>
                <a:gd name="T57" fmla="*/ 35 h 136"/>
                <a:gd name="T58" fmla="*/ 96 w 111"/>
                <a:gd name="T59" fmla="*/ 30 h 136"/>
                <a:gd name="T60" fmla="*/ 92 w 111"/>
                <a:gd name="T61" fmla="*/ 25 h 136"/>
                <a:gd name="T62" fmla="*/ 87 w 111"/>
                <a:gd name="T63" fmla="*/ 20 h 136"/>
                <a:gd name="T64" fmla="*/ 15 w 111"/>
                <a:gd name="T65" fmla="*/ 0 h 136"/>
                <a:gd name="T66" fmla="*/ 10 w 111"/>
                <a:gd name="T67" fmla="*/ 15 h 136"/>
                <a:gd name="T68" fmla="*/ 20 w 111"/>
                <a:gd name="T69" fmla="*/ 25 h 136"/>
                <a:gd name="T70" fmla="*/ 10 w 111"/>
                <a:gd name="T71" fmla="*/ 45 h 136"/>
                <a:gd name="T72" fmla="*/ 5 w 111"/>
                <a:gd name="T73" fmla="*/ 45 h 136"/>
                <a:gd name="T74" fmla="*/ 0 w 111"/>
                <a:gd name="T75" fmla="*/ 116 h 136"/>
                <a:gd name="T76" fmla="*/ 0 w 111"/>
                <a:gd name="T77" fmla="*/ 121 h 136"/>
                <a:gd name="T78" fmla="*/ 5 w 111"/>
                <a:gd name="T79" fmla="*/ 121 h 136"/>
                <a:gd name="T80" fmla="*/ 10 w 111"/>
                <a:gd name="T81" fmla="*/ 121 h 136"/>
                <a:gd name="T82" fmla="*/ 10 w 111"/>
                <a:gd name="T83" fmla="*/ 126 h 136"/>
                <a:gd name="T84" fmla="*/ 15 w 111"/>
                <a:gd name="T85" fmla="*/ 131 h 136"/>
                <a:gd name="T86" fmla="*/ 15 w 111"/>
                <a:gd name="T87" fmla="*/ 136 h 136"/>
                <a:gd name="T88" fmla="*/ 15 w 111"/>
                <a:gd name="T89" fmla="*/ 13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1" h="136">
                  <a:moveTo>
                    <a:pt x="15" y="131"/>
                  </a:moveTo>
                  <a:lnTo>
                    <a:pt x="15" y="126"/>
                  </a:lnTo>
                  <a:lnTo>
                    <a:pt x="20" y="121"/>
                  </a:lnTo>
                  <a:lnTo>
                    <a:pt x="20" y="116"/>
                  </a:lnTo>
                  <a:lnTo>
                    <a:pt x="24" y="111"/>
                  </a:lnTo>
                  <a:lnTo>
                    <a:pt x="29" y="106"/>
                  </a:lnTo>
                  <a:lnTo>
                    <a:pt x="29" y="101"/>
                  </a:lnTo>
                  <a:lnTo>
                    <a:pt x="34" y="96"/>
                  </a:lnTo>
                  <a:lnTo>
                    <a:pt x="39" y="91"/>
                  </a:lnTo>
                  <a:lnTo>
                    <a:pt x="44" y="86"/>
                  </a:lnTo>
                  <a:lnTo>
                    <a:pt x="48" y="81"/>
                  </a:lnTo>
                  <a:lnTo>
                    <a:pt x="53" y="76"/>
                  </a:lnTo>
                  <a:lnTo>
                    <a:pt x="58" y="76"/>
                  </a:lnTo>
                  <a:lnTo>
                    <a:pt x="63" y="71"/>
                  </a:lnTo>
                  <a:lnTo>
                    <a:pt x="68" y="66"/>
                  </a:lnTo>
                  <a:lnTo>
                    <a:pt x="72" y="66"/>
                  </a:lnTo>
                  <a:lnTo>
                    <a:pt x="77" y="61"/>
                  </a:lnTo>
                  <a:lnTo>
                    <a:pt x="82" y="61"/>
                  </a:lnTo>
                  <a:lnTo>
                    <a:pt x="87" y="61"/>
                  </a:lnTo>
                  <a:lnTo>
                    <a:pt x="92" y="61"/>
                  </a:lnTo>
                  <a:lnTo>
                    <a:pt x="96" y="66"/>
                  </a:lnTo>
                  <a:lnTo>
                    <a:pt x="101" y="66"/>
                  </a:lnTo>
                  <a:lnTo>
                    <a:pt x="106" y="66"/>
                  </a:lnTo>
                  <a:lnTo>
                    <a:pt x="111" y="66"/>
                  </a:lnTo>
                  <a:lnTo>
                    <a:pt x="111" y="61"/>
                  </a:lnTo>
                  <a:lnTo>
                    <a:pt x="111" y="55"/>
                  </a:lnTo>
                  <a:lnTo>
                    <a:pt x="106" y="50"/>
                  </a:lnTo>
                  <a:lnTo>
                    <a:pt x="101" y="40"/>
                  </a:lnTo>
                  <a:lnTo>
                    <a:pt x="101" y="35"/>
                  </a:lnTo>
                  <a:lnTo>
                    <a:pt x="96" y="30"/>
                  </a:lnTo>
                  <a:lnTo>
                    <a:pt x="92" y="25"/>
                  </a:lnTo>
                  <a:lnTo>
                    <a:pt x="87" y="20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20" y="25"/>
                  </a:lnTo>
                  <a:lnTo>
                    <a:pt x="10" y="45"/>
                  </a:lnTo>
                  <a:lnTo>
                    <a:pt x="5" y="45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10" y="121"/>
                  </a:lnTo>
                  <a:lnTo>
                    <a:pt x="10" y="126"/>
                  </a:lnTo>
                  <a:lnTo>
                    <a:pt x="15" y="131"/>
                  </a:lnTo>
                  <a:lnTo>
                    <a:pt x="15" y="136"/>
                  </a:lnTo>
                  <a:lnTo>
                    <a:pt x="15" y="1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1" name="Freeform 164"/>
            <p:cNvSpPr>
              <a:spLocks/>
            </p:cNvSpPr>
            <p:nvPr/>
          </p:nvSpPr>
          <p:spPr bwMode="auto">
            <a:xfrm>
              <a:off x="2690" y="1075"/>
              <a:ext cx="91" cy="113"/>
            </a:xfrm>
            <a:custGeom>
              <a:avLst/>
              <a:gdLst>
                <a:gd name="T0" fmla="*/ 15 w 111"/>
                <a:gd name="T1" fmla="*/ 136 h 136"/>
                <a:gd name="T2" fmla="*/ 15 w 111"/>
                <a:gd name="T3" fmla="*/ 126 h 136"/>
                <a:gd name="T4" fmla="*/ 19 w 111"/>
                <a:gd name="T5" fmla="*/ 121 h 136"/>
                <a:gd name="T6" fmla="*/ 19 w 111"/>
                <a:gd name="T7" fmla="*/ 116 h 136"/>
                <a:gd name="T8" fmla="*/ 24 w 111"/>
                <a:gd name="T9" fmla="*/ 111 h 136"/>
                <a:gd name="T10" fmla="*/ 29 w 111"/>
                <a:gd name="T11" fmla="*/ 106 h 136"/>
                <a:gd name="T12" fmla="*/ 34 w 111"/>
                <a:gd name="T13" fmla="*/ 101 h 136"/>
                <a:gd name="T14" fmla="*/ 34 w 111"/>
                <a:gd name="T15" fmla="*/ 96 h 136"/>
                <a:gd name="T16" fmla="*/ 39 w 111"/>
                <a:gd name="T17" fmla="*/ 91 h 136"/>
                <a:gd name="T18" fmla="*/ 43 w 111"/>
                <a:gd name="T19" fmla="*/ 86 h 136"/>
                <a:gd name="T20" fmla="*/ 48 w 111"/>
                <a:gd name="T21" fmla="*/ 81 h 136"/>
                <a:gd name="T22" fmla="*/ 53 w 111"/>
                <a:gd name="T23" fmla="*/ 76 h 136"/>
                <a:gd name="T24" fmla="*/ 58 w 111"/>
                <a:gd name="T25" fmla="*/ 76 h 136"/>
                <a:gd name="T26" fmla="*/ 63 w 111"/>
                <a:gd name="T27" fmla="*/ 71 h 136"/>
                <a:gd name="T28" fmla="*/ 67 w 111"/>
                <a:gd name="T29" fmla="*/ 66 h 136"/>
                <a:gd name="T30" fmla="*/ 72 w 111"/>
                <a:gd name="T31" fmla="*/ 66 h 136"/>
                <a:gd name="T32" fmla="*/ 77 w 111"/>
                <a:gd name="T33" fmla="*/ 61 h 136"/>
                <a:gd name="T34" fmla="*/ 82 w 111"/>
                <a:gd name="T35" fmla="*/ 61 h 136"/>
                <a:gd name="T36" fmla="*/ 87 w 111"/>
                <a:gd name="T37" fmla="*/ 61 h 136"/>
                <a:gd name="T38" fmla="*/ 91 w 111"/>
                <a:gd name="T39" fmla="*/ 61 h 136"/>
                <a:gd name="T40" fmla="*/ 96 w 111"/>
                <a:gd name="T41" fmla="*/ 66 h 136"/>
                <a:gd name="T42" fmla="*/ 101 w 111"/>
                <a:gd name="T43" fmla="*/ 66 h 136"/>
                <a:gd name="T44" fmla="*/ 106 w 111"/>
                <a:gd name="T45" fmla="*/ 66 h 136"/>
                <a:gd name="T46" fmla="*/ 111 w 111"/>
                <a:gd name="T47" fmla="*/ 66 h 136"/>
                <a:gd name="T48" fmla="*/ 111 w 111"/>
                <a:gd name="T49" fmla="*/ 61 h 136"/>
                <a:gd name="T50" fmla="*/ 111 w 111"/>
                <a:gd name="T51" fmla="*/ 56 h 136"/>
                <a:gd name="T52" fmla="*/ 106 w 111"/>
                <a:gd name="T53" fmla="*/ 50 h 136"/>
                <a:gd name="T54" fmla="*/ 106 w 111"/>
                <a:gd name="T55" fmla="*/ 40 h 136"/>
                <a:gd name="T56" fmla="*/ 101 w 111"/>
                <a:gd name="T57" fmla="*/ 35 h 136"/>
                <a:gd name="T58" fmla="*/ 96 w 111"/>
                <a:gd name="T59" fmla="*/ 30 h 136"/>
                <a:gd name="T60" fmla="*/ 91 w 111"/>
                <a:gd name="T61" fmla="*/ 25 h 136"/>
                <a:gd name="T62" fmla="*/ 87 w 111"/>
                <a:gd name="T63" fmla="*/ 20 h 136"/>
                <a:gd name="T64" fmla="*/ 15 w 111"/>
                <a:gd name="T65" fmla="*/ 0 h 136"/>
                <a:gd name="T66" fmla="*/ 10 w 111"/>
                <a:gd name="T67" fmla="*/ 15 h 136"/>
                <a:gd name="T68" fmla="*/ 19 w 111"/>
                <a:gd name="T69" fmla="*/ 25 h 136"/>
                <a:gd name="T70" fmla="*/ 10 w 111"/>
                <a:gd name="T71" fmla="*/ 45 h 136"/>
                <a:gd name="T72" fmla="*/ 5 w 111"/>
                <a:gd name="T73" fmla="*/ 50 h 136"/>
                <a:gd name="T74" fmla="*/ 0 w 111"/>
                <a:gd name="T75" fmla="*/ 116 h 136"/>
                <a:gd name="T76" fmla="*/ 0 w 111"/>
                <a:gd name="T77" fmla="*/ 121 h 136"/>
                <a:gd name="T78" fmla="*/ 5 w 111"/>
                <a:gd name="T79" fmla="*/ 121 h 136"/>
                <a:gd name="T80" fmla="*/ 10 w 111"/>
                <a:gd name="T81" fmla="*/ 121 h 136"/>
                <a:gd name="T82" fmla="*/ 10 w 111"/>
                <a:gd name="T83" fmla="*/ 126 h 136"/>
                <a:gd name="T84" fmla="*/ 15 w 111"/>
                <a:gd name="T85" fmla="*/ 131 h 136"/>
                <a:gd name="T86" fmla="*/ 15 w 111"/>
                <a:gd name="T8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" h="136">
                  <a:moveTo>
                    <a:pt x="15" y="136"/>
                  </a:moveTo>
                  <a:lnTo>
                    <a:pt x="15" y="126"/>
                  </a:lnTo>
                  <a:lnTo>
                    <a:pt x="19" y="121"/>
                  </a:lnTo>
                  <a:lnTo>
                    <a:pt x="19" y="116"/>
                  </a:lnTo>
                  <a:lnTo>
                    <a:pt x="24" y="111"/>
                  </a:lnTo>
                  <a:lnTo>
                    <a:pt x="29" y="106"/>
                  </a:lnTo>
                  <a:lnTo>
                    <a:pt x="34" y="101"/>
                  </a:lnTo>
                  <a:lnTo>
                    <a:pt x="34" y="96"/>
                  </a:lnTo>
                  <a:lnTo>
                    <a:pt x="39" y="91"/>
                  </a:lnTo>
                  <a:lnTo>
                    <a:pt x="43" y="86"/>
                  </a:lnTo>
                  <a:lnTo>
                    <a:pt x="48" y="81"/>
                  </a:lnTo>
                  <a:lnTo>
                    <a:pt x="53" y="76"/>
                  </a:lnTo>
                  <a:lnTo>
                    <a:pt x="58" y="76"/>
                  </a:lnTo>
                  <a:lnTo>
                    <a:pt x="63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7" y="61"/>
                  </a:lnTo>
                  <a:lnTo>
                    <a:pt x="82" y="61"/>
                  </a:lnTo>
                  <a:lnTo>
                    <a:pt x="87" y="61"/>
                  </a:lnTo>
                  <a:lnTo>
                    <a:pt x="91" y="61"/>
                  </a:lnTo>
                  <a:lnTo>
                    <a:pt x="96" y="66"/>
                  </a:lnTo>
                  <a:lnTo>
                    <a:pt x="101" y="66"/>
                  </a:lnTo>
                  <a:lnTo>
                    <a:pt x="106" y="66"/>
                  </a:lnTo>
                  <a:lnTo>
                    <a:pt x="111" y="66"/>
                  </a:lnTo>
                  <a:lnTo>
                    <a:pt x="111" y="61"/>
                  </a:lnTo>
                  <a:lnTo>
                    <a:pt x="111" y="56"/>
                  </a:lnTo>
                  <a:lnTo>
                    <a:pt x="106" y="50"/>
                  </a:lnTo>
                  <a:lnTo>
                    <a:pt x="106" y="40"/>
                  </a:lnTo>
                  <a:lnTo>
                    <a:pt x="101" y="35"/>
                  </a:lnTo>
                  <a:lnTo>
                    <a:pt x="96" y="30"/>
                  </a:lnTo>
                  <a:lnTo>
                    <a:pt x="91" y="25"/>
                  </a:lnTo>
                  <a:lnTo>
                    <a:pt x="87" y="20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19" y="25"/>
                  </a:lnTo>
                  <a:lnTo>
                    <a:pt x="10" y="45"/>
                  </a:lnTo>
                  <a:lnTo>
                    <a:pt x="5" y="50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10" y="121"/>
                  </a:lnTo>
                  <a:lnTo>
                    <a:pt x="10" y="126"/>
                  </a:lnTo>
                  <a:lnTo>
                    <a:pt x="15" y="131"/>
                  </a:lnTo>
                  <a:lnTo>
                    <a:pt x="15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2" name="Freeform 165"/>
            <p:cNvSpPr>
              <a:spLocks/>
            </p:cNvSpPr>
            <p:nvPr/>
          </p:nvSpPr>
          <p:spPr bwMode="auto">
            <a:xfrm>
              <a:off x="3161" y="717"/>
              <a:ext cx="179" cy="250"/>
            </a:xfrm>
            <a:custGeom>
              <a:avLst/>
              <a:gdLst>
                <a:gd name="T0" fmla="*/ 139 w 221"/>
                <a:gd name="T1" fmla="*/ 293 h 299"/>
                <a:gd name="T2" fmla="*/ 154 w 221"/>
                <a:gd name="T3" fmla="*/ 299 h 299"/>
                <a:gd name="T4" fmla="*/ 168 w 221"/>
                <a:gd name="T5" fmla="*/ 293 h 299"/>
                <a:gd name="T6" fmla="*/ 178 w 221"/>
                <a:gd name="T7" fmla="*/ 293 h 299"/>
                <a:gd name="T8" fmla="*/ 182 w 221"/>
                <a:gd name="T9" fmla="*/ 283 h 299"/>
                <a:gd name="T10" fmla="*/ 158 w 221"/>
                <a:gd name="T11" fmla="*/ 273 h 299"/>
                <a:gd name="T12" fmla="*/ 158 w 221"/>
                <a:gd name="T13" fmla="*/ 253 h 299"/>
                <a:gd name="T14" fmla="*/ 163 w 221"/>
                <a:gd name="T15" fmla="*/ 238 h 299"/>
                <a:gd name="T16" fmla="*/ 178 w 221"/>
                <a:gd name="T17" fmla="*/ 233 h 299"/>
                <a:gd name="T18" fmla="*/ 192 w 221"/>
                <a:gd name="T19" fmla="*/ 228 h 299"/>
                <a:gd name="T20" fmla="*/ 206 w 221"/>
                <a:gd name="T21" fmla="*/ 228 h 299"/>
                <a:gd name="T22" fmla="*/ 216 w 221"/>
                <a:gd name="T23" fmla="*/ 218 h 299"/>
                <a:gd name="T24" fmla="*/ 211 w 221"/>
                <a:gd name="T25" fmla="*/ 202 h 299"/>
                <a:gd name="T26" fmla="*/ 197 w 221"/>
                <a:gd name="T27" fmla="*/ 187 h 299"/>
                <a:gd name="T28" fmla="*/ 187 w 221"/>
                <a:gd name="T29" fmla="*/ 162 h 299"/>
                <a:gd name="T30" fmla="*/ 182 w 221"/>
                <a:gd name="T31" fmla="*/ 137 h 299"/>
                <a:gd name="T32" fmla="*/ 178 w 221"/>
                <a:gd name="T33" fmla="*/ 117 h 299"/>
                <a:gd name="T34" fmla="*/ 168 w 221"/>
                <a:gd name="T35" fmla="*/ 101 h 299"/>
                <a:gd name="T36" fmla="*/ 168 w 221"/>
                <a:gd name="T37" fmla="*/ 81 h 299"/>
                <a:gd name="T38" fmla="*/ 163 w 221"/>
                <a:gd name="T39" fmla="*/ 61 h 299"/>
                <a:gd name="T40" fmla="*/ 158 w 221"/>
                <a:gd name="T41" fmla="*/ 51 h 299"/>
                <a:gd name="T42" fmla="*/ 154 w 221"/>
                <a:gd name="T43" fmla="*/ 46 h 299"/>
                <a:gd name="T44" fmla="*/ 144 w 221"/>
                <a:gd name="T45" fmla="*/ 41 h 299"/>
                <a:gd name="T46" fmla="*/ 144 w 221"/>
                <a:gd name="T47" fmla="*/ 31 h 299"/>
                <a:gd name="T48" fmla="*/ 139 w 221"/>
                <a:gd name="T49" fmla="*/ 20 h 299"/>
                <a:gd name="T50" fmla="*/ 130 w 221"/>
                <a:gd name="T51" fmla="*/ 10 h 299"/>
                <a:gd name="T52" fmla="*/ 120 w 221"/>
                <a:gd name="T53" fmla="*/ 5 h 299"/>
                <a:gd name="T54" fmla="*/ 110 w 221"/>
                <a:gd name="T55" fmla="*/ 0 h 299"/>
                <a:gd name="T56" fmla="*/ 101 w 221"/>
                <a:gd name="T57" fmla="*/ 0 h 299"/>
                <a:gd name="T58" fmla="*/ 96 w 221"/>
                <a:gd name="T59" fmla="*/ 5 h 299"/>
                <a:gd name="T60" fmla="*/ 91 w 221"/>
                <a:gd name="T61" fmla="*/ 10 h 299"/>
                <a:gd name="T62" fmla="*/ 72 w 221"/>
                <a:gd name="T63" fmla="*/ 15 h 299"/>
                <a:gd name="T64" fmla="*/ 67 w 221"/>
                <a:gd name="T65" fmla="*/ 20 h 299"/>
                <a:gd name="T66" fmla="*/ 62 w 221"/>
                <a:gd name="T67" fmla="*/ 31 h 299"/>
                <a:gd name="T68" fmla="*/ 58 w 221"/>
                <a:gd name="T69" fmla="*/ 36 h 299"/>
                <a:gd name="T70" fmla="*/ 48 w 221"/>
                <a:gd name="T71" fmla="*/ 41 h 299"/>
                <a:gd name="T72" fmla="*/ 34 w 221"/>
                <a:gd name="T73" fmla="*/ 46 h 299"/>
                <a:gd name="T74" fmla="*/ 24 w 221"/>
                <a:gd name="T75" fmla="*/ 56 h 299"/>
                <a:gd name="T76" fmla="*/ 14 w 221"/>
                <a:gd name="T77" fmla="*/ 71 h 299"/>
                <a:gd name="T78" fmla="*/ 5 w 221"/>
                <a:gd name="T79" fmla="*/ 81 h 299"/>
                <a:gd name="T80" fmla="*/ 0 w 221"/>
                <a:gd name="T81" fmla="*/ 96 h 299"/>
                <a:gd name="T82" fmla="*/ 0 w 221"/>
                <a:gd name="T83" fmla="*/ 106 h 299"/>
                <a:gd name="T84" fmla="*/ 0 w 221"/>
                <a:gd name="T85" fmla="*/ 122 h 299"/>
                <a:gd name="T86" fmla="*/ 10 w 221"/>
                <a:gd name="T87" fmla="*/ 127 h 299"/>
                <a:gd name="T88" fmla="*/ 38 w 221"/>
                <a:gd name="T89" fmla="*/ 142 h 299"/>
                <a:gd name="T90" fmla="*/ 38 w 221"/>
                <a:gd name="T91" fmla="*/ 162 h 299"/>
                <a:gd name="T92" fmla="*/ 34 w 221"/>
                <a:gd name="T93" fmla="*/ 182 h 299"/>
                <a:gd name="T94" fmla="*/ 29 w 221"/>
                <a:gd name="T95" fmla="*/ 202 h 299"/>
                <a:gd name="T96" fmla="*/ 29 w 221"/>
                <a:gd name="T97" fmla="*/ 218 h 299"/>
                <a:gd name="T98" fmla="*/ 34 w 221"/>
                <a:gd name="T99" fmla="*/ 233 h 299"/>
                <a:gd name="T100" fmla="*/ 43 w 221"/>
                <a:gd name="T101" fmla="*/ 233 h 299"/>
                <a:gd name="T102" fmla="*/ 53 w 221"/>
                <a:gd name="T103" fmla="*/ 233 h 299"/>
                <a:gd name="T104" fmla="*/ 62 w 221"/>
                <a:gd name="T105" fmla="*/ 233 h 299"/>
                <a:gd name="T106" fmla="*/ 72 w 221"/>
                <a:gd name="T107" fmla="*/ 233 h 299"/>
                <a:gd name="T108" fmla="*/ 77 w 221"/>
                <a:gd name="T109" fmla="*/ 248 h 299"/>
                <a:gd name="T110" fmla="*/ 82 w 221"/>
                <a:gd name="T111" fmla="*/ 258 h 299"/>
                <a:gd name="T112" fmla="*/ 86 w 221"/>
                <a:gd name="T113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1" h="299">
                  <a:moveTo>
                    <a:pt x="134" y="293"/>
                  </a:moveTo>
                  <a:lnTo>
                    <a:pt x="139" y="293"/>
                  </a:lnTo>
                  <a:lnTo>
                    <a:pt x="144" y="293"/>
                  </a:lnTo>
                  <a:lnTo>
                    <a:pt x="154" y="299"/>
                  </a:lnTo>
                  <a:lnTo>
                    <a:pt x="158" y="299"/>
                  </a:lnTo>
                  <a:lnTo>
                    <a:pt x="168" y="293"/>
                  </a:lnTo>
                  <a:lnTo>
                    <a:pt x="173" y="293"/>
                  </a:lnTo>
                  <a:lnTo>
                    <a:pt x="178" y="293"/>
                  </a:lnTo>
                  <a:lnTo>
                    <a:pt x="182" y="288"/>
                  </a:lnTo>
                  <a:lnTo>
                    <a:pt x="182" y="283"/>
                  </a:lnTo>
                  <a:lnTo>
                    <a:pt x="158" y="278"/>
                  </a:lnTo>
                  <a:lnTo>
                    <a:pt x="158" y="273"/>
                  </a:lnTo>
                  <a:lnTo>
                    <a:pt x="158" y="263"/>
                  </a:lnTo>
                  <a:lnTo>
                    <a:pt x="158" y="253"/>
                  </a:lnTo>
                  <a:lnTo>
                    <a:pt x="158" y="243"/>
                  </a:lnTo>
                  <a:lnTo>
                    <a:pt x="163" y="238"/>
                  </a:lnTo>
                  <a:lnTo>
                    <a:pt x="168" y="233"/>
                  </a:lnTo>
                  <a:lnTo>
                    <a:pt x="178" y="233"/>
                  </a:lnTo>
                  <a:lnTo>
                    <a:pt x="182" y="228"/>
                  </a:lnTo>
                  <a:lnTo>
                    <a:pt x="192" y="228"/>
                  </a:lnTo>
                  <a:lnTo>
                    <a:pt x="202" y="228"/>
                  </a:lnTo>
                  <a:lnTo>
                    <a:pt x="206" y="228"/>
                  </a:lnTo>
                  <a:lnTo>
                    <a:pt x="211" y="223"/>
                  </a:lnTo>
                  <a:lnTo>
                    <a:pt x="216" y="218"/>
                  </a:lnTo>
                  <a:lnTo>
                    <a:pt x="221" y="213"/>
                  </a:lnTo>
                  <a:lnTo>
                    <a:pt x="211" y="202"/>
                  </a:lnTo>
                  <a:lnTo>
                    <a:pt x="202" y="197"/>
                  </a:lnTo>
                  <a:lnTo>
                    <a:pt x="197" y="187"/>
                  </a:lnTo>
                  <a:lnTo>
                    <a:pt x="192" y="172"/>
                  </a:lnTo>
                  <a:lnTo>
                    <a:pt x="187" y="162"/>
                  </a:lnTo>
                  <a:lnTo>
                    <a:pt x="182" y="147"/>
                  </a:lnTo>
                  <a:lnTo>
                    <a:pt x="182" y="137"/>
                  </a:lnTo>
                  <a:lnTo>
                    <a:pt x="182" y="122"/>
                  </a:lnTo>
                  <a:lnTo>
                    <a:pt x="178" y="117"/>
                  </a:lnTo>
                  <a:lnTo>
                    <a:pt x="178" y="111"/>
                  </a:lnTo>
                  <a:lnTo>
                    <a:pt x="168" y="101"/>
                  </a:lnTo>
                  <a:lnTo>
                    <a:pt x="168" y="91"/>
                  </a:lnTo>
                  <a:lnTo>
                    <a:pt x="168" y="81"/>
                  </a:lnTo>
                  <a:lnTo>
                    <a:pt x="168" y="71"/>
                  </a:lnTo>
                  <a:lnTo>
                    <a:pt x="163" y="61"/>
                  </a:lnTo>
                  <a:lnTo>
                    <a:pt x="158" y="56"/>
                  </a:lnTo>
                  <a:lnTo>
                    <a:pt x="158" y="51"/>
                  </a:lnTo>
                  <a:lnTo>
                    <a:pt x="154" y="51"/>
                  </a:lnTo>
                  <a:lnTo>
                    <a:pt x="154" y="46"/>
                  </a:lnTo>
                  <a:lnTo>
                    <a:pt x="149" y="46"/>
                  </a:lnTo>
                  <a:lnTo>
                    <a:pt x="144" y="41"/>
                  </a:lnTo>
                  <a:lnTo>
                    <a:pt x="144" y="36"/>
                  </a:lnTo>
                  <a:lnTo>
                    <a:pt x="144" y="31"/>
                  </a:lnTo>
                  <a:lnTo>
                    <a:pt x="139" y="26"/>
                  </a:lnTo>
                  <a:lnTo>
                    <a:pt x="139" y="20"/>
                  </a:lnTo>
                  <a:lnTo>
                    <a:pt x="134" y="15"/>
                  </a:lnTo>
                  <a:lnTo>
                    <a:pt x="130" y="10"/>
                  </a:lnTo>
                  <a:lnTo>
                    <a:pt x="125" y="5"/>
                  </a:lnTo>
                  <a:lnTo>
                    <a:pt x="120" y="5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91" y="10"/>
                  </a:lnTo>
                  <a:lnTo>
                    <a:pt x="86" y="10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7" y="20"/>
                  </a:lnTo>
                  <a:lnTo>
                    <a:pt x="62" y="26"/>
                  </a:lnTo>
                  <a:lnTo>
                    <a:pt x="62" y="31"/>
                  </a:lnTo>
                  <a:lnTo>
                    <a:pt x="62" y="36"/>
                  </a:lnTo>
                  <a:lnTo>
                    <a:pt x="58" y="36"/>
                  </a:lnTo>
                  <a:lnTo>
                    <a:pt x="53" y="41"/>
                  </a:lnTo>
                  <a:lnTo>
                    <a:pt x="48" y="41"/>
                  </a:lnTo>
                  <a:lnTo>
                    <a:pt x="38" y="46"/>
                  </a:lnTo>
                  <a:lnTo>
                    <a:pt x="34" y="46"/>
                  </a:lnTo>
                  <a:lnTo>
                    <a:pt x="29" y="51"/>
                  </a:lnTo>
                  <a:lnTo>
                    <a:pt x="24" y="56"/>
                  </a:lnTo>
                  <a:lnTo>
                    <a:pt x="19" y="66"/>
                  </a:lnTo>
                  <a:lnTo>
                    <a:pt x="14" y="71"/>
                  </a:lnTo>
                  <a:lnTo>
                    <a:pt x="10" y="76"/>
                  </a:lnTo>
                  <a:lnTo>
                    <a:pt x="5" y="81"/>
                  </a:lnTo>
                  <a:lnTo>
                    <a:pt x="5" y="91"/>
                  </a:lnTo>
                  <a:lnTo>
                    <a:pt x="0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5" y="127"/>
                  </a:lnTo>
                  <a:lnTo>
                    <a:pt x="10" y="127"/>
                  </a:lnTo>
                  <a:lnTo>
                    <a:pt x="10" y="132"/>
                  </a:lnTo>
                  <a:lnTo>
                    <a:pt x="38" y="142"/>
                  </a:lnTo>
                  <a:lnTo>
                    <a:pt x="43" y="157"/>
                  </a:lnTo>
                  <a:lnTo>
                    <a:pt x="38" y="162"/>
                  </a:lnTo>
                  <a:lnTo>
                    <a:pt x="38" y="172"/>
                  </a:lnTo>
                  <a:lnTo>
                    <a:pt x="34" y="182"/>
                  </a:lnTo>
                  <a:lnTo>
                    <a:pt x="29" y="192"/>
                  </a:lnTo>
                  <a:lnTo>
                    <a:pt x="29" y="202"/>
                  </a:lnTo>
                  <a:lnTo>
                    <a:pt x="29" y="208"/>
                  </a:lnTo>
                  <a:lnTo>
                    <a:pt x="29" y="218"/>
                  </a:lnTo>
                  <a:lnTo>
                    <a:pt x="29" y="228"/>
                  </a:lnTo>
                  <a:lnTo>
                    <a:pt x="34" y="233"/>
                  </a:lnTo>
                  <a:lnTo>
                    <a:pt x="38" y="233"/>
                  </a:lnTo>
                  <a:lnTo>
                    <a:pt x="43" y="233"/>
                  </a:lnTo>
                  <a:lnTo>
                    <a:pt x="48" y="233"/>
                  </a:lnTo>
                  <a:lnTo>
                    <a:pt x="53" y="233"/>
                  </a:lnTo>
                  <a:lnTo>
                    <a:pt x="58" y="233"/>
                  </a:lnTo>
                  <a:lnTo>
                    <a:pt x="62" y="233"/>
                  </a:lnTo>
                  <a:lnTo>
                    <a:pt x="67" y="228"/>
                  </a:lnTo>
                  <a:lnTo>
                    <a:pt x="72" y="233"/>
                  </a:lnTo>
                  <a:lnTo>
                    <a:pt x="77" y="238"/>
                  </a:lnTo>
                  <a:lnTo>
                    <a:pt x="77" y="248"/>
                  </a:lnTo>
                  <a:lnTo>
                    <a:pt x="82" y="253"/>
                  </a:lnTo>
                  <a:lnTo>
                    <a:pt x="82" y="258"/>
                  </a:lnTo>
                  <a:lnTo>
                    <a:pt x="82" y="263"/>
                  </a:lnTo>
                  <a:lnTo>
                    <a:pt x="86" y="268"/>
                  </a:lnTo>
                  <a:lnTo>
                    <a:pt x="134" y="2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3" name="Freeform 166"/>
            <p:cNvSpPr>
              <a:spLocks/>
            </p:cNvSpPr>
            <p:nvPr/>
          </p:nvSpPr>
          <p:spPr bwMode="auto">
            <a:xfrm>
              <a:off x="3150" y="708"/>
              <a:ext cx="181" cy="247"/>
            </a:xfrm>
            <a:custGeom>
              <a:avLst/>
              <a:gdLst>
                <a:gd name="T0" fmla="*/ 144 w 225"/>
                <a:gd name="T1" fmla="*/ 293 h 293"/>
                <a:gd name="T2" fmla="*/ 158 w 225"/>
                <a:gd name="T3" fmla="*/ 293 h 293"/>
                <a:gd name="T4" fmla="*/ 168 w 225"/>
                <a:gd name="T5" fmla="*/ 293 h 293"/>
                <a:gd name="T6" fmla="*/ 182 w 225"/>
                <a:gd name="T7" fmla="*/ 293 h 293"/>
                <a:gd name="T8" fmla="*/ 187 w 225"/>
                <a:gd name="T9" fmla="*/ 283 h 293"/>
                <a:gd name="T10" fmla="*/ 158 w 225"/>
                <a:gd name="T11" fmla="*/ 273 h 293"/>
                <a:gd name="T12" fmla="*/ 163 w 225"/>
                <a:gd name="T13" fmla="*/ 253 h 293"/>
                <a:gd name="T14" fmla="*/ 168 w 225"/>
                <a:gd name="T15" fmla="*/ 238 h 293"/>
                <a:gd name="T16" fmla="*/ 182 w 225"/>
                <a:gd name="T17" fmla="*/ 228 h 293"/>
                <a:gd name="T18" fmla="*/ 196 w 225"/>
                <a:gd name="T19" fmla="*/ 228 h 293"/>
                <a:gd name="T20" fmla="*/ 211 w 225"/>
                <a:gd name="T21" fmla="*/ 228 h 293"/>
                <a:gd name="T22" fmla="*/ 220 w 225"/>
                <a:gd name="T23" fmla="*/ 218 h 293"/>
                <a:gd name="T24" fmla="*/ 216 w 225"/>
                <a:gd name="T25" fmla="*/ 202 h 293"/>
                <a:gd name="T26" fmla="*/ 201 w 225"/>
                <a:gd name="T27" fmla="*/ 182 h 293"/>
                <a:gd name="T28" fmla="*/ 192 w 225"/>
                <a:gd name="T29" fmla="*/ 162 h 293"/>
                <a:gd name="T30" fmla="*/ 182 w 225"/>
                <a:gd name="T31" fmla="*/ 137 h 293"/>
                <a:gd name="T32" fmla="*/ 182 w 225"/>
                <a:gd name="T33" fmla="*/ 116 h 293"/>
                <a:gd name="T34" fmla="*/ 177 w 225"/>
                <a:gd name="T35" fmla="*/ 106 h 293"/>
                <a:gd name="T36" fmla="*/ 172 w 225"/>
                <a:gd name="T37" fmla="*/ 91 h 293"/>
                <a:gd name="T38" fmla="*/ 172 w 225"/>
                <a:gd name="T39" fmla="*/ 71 h 293"/>
                <a:gd name="T40" fmla="*/ 163 w 225"/>
                <a:gd name="T41" fmla="*/ 56 h 293"/>
                <a:gd name="T42" fmla="*/ 158 w 225"/>
                <a:gd name="T43" fmla="*/ 51 h 293"/>
                <a:gd name="T44" fmla="*/ 153 w 225"/>
                <a:gd name="T45" fmla="*/ 46 h 293"/>
                <a:gd name="T46" fmla="*/ 148 w 225"/>
                <a:gd name="T47" fmla="*/ 41 h 293"/>
                <a:gd name="T48" fmla="*/ 144 w 225"/>
                <a:gd name="T49" fmla="*/ 30 h 293"/>
                <a:gd name="T50" fmla="*/ 139 w 225"/>
                <a:gd name="T51" fmla="*/ 20 h 293"/>
                <a:gd name="T52" fmla="*/ 139 w 225"/>
                <a:gd name="T53" fmla="*/ 10 h 293"/>
                <a:gd name="T54" fmla="*/ 129 w 225"/>
                <a:gd name="T55" fmla="*/ 5 h 293"/>
                <a:gd name="T56" fmla="*/ 124 w 225"/>
                <a:gd name="T57" fmla="*/ 0 h 293"/>
                <a:gd name="T58" fmla="*/ 115 w 225"/>
                <a:gd name="T59" fmla="*/ 0 h 293"/>
                <a:gd name="T60" fmla="*/ 105 w 225"/>
                <a:gd name="T61" fmla="*/ 0 h 293"/>
                <a:gd name="T62" fmla="*/ 96 w 225"/>
                <a:gd name="T63" fmla="*/ 0 h 293"/>
                <a:gd name="T64" fmla="*/ 91 w 225"/>
                <a:gd name="T65" fmla="*/ 5 h 293"/>
                <a:gd name="T66" fmla="*/ 76 w 225"/>
                <a:gd name="T67" fmla="*/ 15 h 293"/>
                <a:gd name="T68" fmla="*/ 67 w 225"/>
                <a:gd name="T69" fmla="*/ 20 h 293"/>
                <a:gd name="T70" fmla="*/ 67 w 225"/>
                <a:gd name="T71" fmla="*/ 30 h 293"/>
                <a:gd name="T72" fmla="*/ 57 w 225"/>
                <a:gd name="T73" fmla="*/ 36 h 293"/>
                <a:gd name="T74" fmla="*/ 43 w 225"/>
                <a:gd name="T75" fmla="*/ 41 h 293"/>
                <a:gd name="T76" fmla="*/ 33 w 225"/>
                <a:gd name="T77" fmla="*/ 51 h 293"/>
                <a:gd name="T78" fmla="*/ 24 w 225"/>
                <a:gd name="T79" fmla="*/ 61 h 293"/>
                <a:gd name="T80" fmla="*/ 9 w 225"/>
                <a:gd name="T81" fmla="*/ 76 h 293"/>
                <a:gd name="T82" fmla="*/ 4 w 225"/>
                <a:gd name="T83" fmla="*/ 86 h 293"/>
                <a:gd name="T84" fmla="*/ 4 w 225"/>
                <a:gd name="T85" fmla="*/ 101 h 293"/>
                <a:gd name="T86" fmla="*/ 0 w 225"/>
                <a:gd name="T87" fmla="*/ 111 h 293"/>
                <a:gd name="T88" fmla="*/ 9 w 225"/>
                <a:gd name="T89" fmla="*/ 121 h 293"/>
                <a:gd name="T90" fmla="*/ 14 w 225"/>
                <a:gd name="T91" fmla="*/ 132 h 293"/>
                <a:gd name="T92" fmla="*/ 48 w 225"/>
                <a:gd name="T93" fmla="*/ 157 h 293"/>
                <a:gd name="T94" fmla="*/ 43 w 225"/>
                <a:gd name="T95" fmla="*/ 172 h 293"/>
                <a:gd name="T96" fmla="*/ 33 w 225"/>
                <a:gd name="T97" fmla="*/ 187 h 293"/>
                <a:gd name="T98" fmla="*/ 28 w 225"/>
                <a:gd name="T99" fmla="*/ 207 h 293"/>
                <a:gd name="T100" fmla="*/ 33 w 225"/>
                <a:gd name="T101" fmla="*/ 228 h 293"/>
                <a:gd name="T102" fmla="*/ 38 w 225"/>
                <a:gd name="T103" fmla="*/ 233 h 293"/>
                <a:gd name="T104" fmla="*/ 48 w 225"/>
                <a:gd name="T105" fmla="*/ 233 h 293"/>
                <a:gd name="T106" fmla="*/ 57 w 225"/>
                <a:gd name="T107" fmla="*/ 233 h 293"/>
                <a:gd name="T108" fmla="*/ 67 w 225"/>
                <a:gd name="T109" fmla="*/ 233 h 293"/>
                <a:gd name="T110" fmla="*/ 72 w 225"/>
                <a:gd name="T111" fmla="*/ 228 h 293"/>
                <a:gd name="T112" fmla="*/ 81 w 225"/>
                <a:gd name="T113" fmla="*/ 238 h 293"/>
                <a:gd name="T114" fmla="*/ 81 w 225"/>
                <a:gd name="T115" fmla="*/ 253 h 293"/>
                <a:gd name="T116" fmla="*/ 86 w 225"/>
                <a:gd name="T117" fmla="*/ 263 h 293"/>
                <a:gd name="T118" fmla="*/ 139 w 225"/>
                <a:gd name="T11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5" h="293">
                  <a:moveTo>
                    <a:pt x="139" y="293"/>
                  </a:moveTo>
                  <a:lnTo>
                    <a:pt x="144" y="293"/>
                  </a:lnTo>
                  <a:lnTo>
                    <a:pt x="148" y="293"/>
                  </a:lnTo>
                  <a:lnTo>
                    <a:pt x="158" y="293"/>
                  </a:lnTo>
                  <a:lnTo>
                    <a:pt x="163" y="293"/>
                  </a:lnTo>
                  <a:lnTo>
                    <a:pt x="168" y="293"/>
                  </a:lnTo>
                  <a:lnTo>
                    <a:pt x="177" y="293"/>
                  </a:lnTo>
                  <a:lnTo>
                    <a:pt x="182" y="293"/>
                  </a:lnTo>
                  <a:lnTo>
                    <a:pt x="187" y="288"/>
                  </a:lnTo>
                  <a:lnTo>
                    <a:pt x="187" y="283"/>
                  </a:lnTo>
                  <a:lnTo>
                    <a:pt x="163" y="278"/>
                  </a:lnTo>
                  <a:lnTo>
                    <a:pt x="158" y="273"/>
                  </a:lnTo>
                  <a:lnTo>
                    <a:pt x="158" y="263"/>
                  </a:lnTo>
                  <a:lnTo>
                    <a:pt x="163" y="253"/>
                  </a:lnTo>
                  <a:lnTo>
                    <a:pt x="163" y="243"/>
                  </a:lnTo>
                  <a:lnTo>
                    <a:pt x="168" y="238"/>
                  </a:lnTo>
                  <a:lnTo>
                    <a:pt x="172" y="233"/>
                  </a:lnTo>
                  <a:lnTo>
                    <a:pt x="182" y="228"/>
                  </a:lnTo>
                  <a:lnTo>
                    <a:pt x="187" y="228"/>
                  </a:lnTo>
                  <a:lnTo>
                    <a:pt x="196" y="228"/>
                  </a:lnTo>
                  <a:lnTo>
                    <a:pt x="206" y="228"/>
                  </a:lnTo>
                  <a:lnTo>
                    <a:pt x="211" y="228"/>
                  </a:lnTo>
                  <a:lnTo>
                    <a:pt x="216" y="223"/>
                  </a:lnTo>
                  <a:lnTo>
                    <a:pt x="220" y="218"/>
                  </a:lnTo>
                  <a:lnTo>
                    <a:pt x="225" y="212"/>
                  </a:lnTo>
                  <a:lnTo>
                    <a:pt x="216" y="202"/>
                  </a:lnTo>
                  <a:lnTo>
                    <a:pt x="206" y="192"/>
                  </a:lnTo>
                  <a:lnTo>
                    <a:pt x="201" y="182"/>
                  </a:lnTo>
                  <a:lnTo>
                    <a:pt x="192" y="172"/>
                  </a:lnTo>
                  <a:lnTo>
                    <a:pt x="192" y="162"/>
                  </a:lnTo>
                  <a:lnTo>
                    <a:pt x="187" y="147"/>
                  </a:lnTo>
                  <a:lnTo>
                    <a:pt x="182" y="137"/>
                  </a:lnTo>
                  <a:lnTo>
                    <a:pt x="182" y="121"/>
                  </a:lnTo>
                  <a:lnTo>
                    <a:pt x="182" y="116"/>
                  </a:lnTo>
                  <a:lnTo>
                    <a:pt x="182" y="111"/>
                  </a:lnTo>
                  <a:lnTo>
                    <a:pt x="177" y="106"/>
                  </a:lnTo>
                  <a:lnTo>
                    <a:pt x="172" y="101"/>
                  </a:lnTo>
                  <a:lnTo>
                    <a:pt x="172" y="91"/>
                  </a:lnTo>
                  <a:lnTo>
                    <a:pt x="172" y="81"/>
                  </a:lnTo>
                  <a:lnTo>
                    <a:pt x="172" y="71"/>
                  </a:lnTo>
                  <a:lnTo>
                    <a:pt x="168" y="61"/>
                  </a:lnTo>
                  <a:lnTo>
                    <a:pt x="163" y="56"/>
                  </a:lnTo>
                  <a:lnTo>
                    <a:pt x="163" y="51"/>
                  </a:lnTo>
                  <a:lnTo>
                    <a:pt x="158" y="51"/>
                  </a:lnTo>
                  <a:lnTo>
                    <a:pt x="158" y="46"/>
                  </a:lnTo>
                  <a:lnTo>
                    <a:pt x="153" y="46"/>
                  </a:lnTo>
                  <a:lnTo>
                    <a:pt x="153" y="41"/>
                  </a:lnTo>
                  <a:lnTo>
                    <a:pt x="148" y="41"/>
                  </a:lnTo>
                  <a:lnTo>
                    <a:pt x="148" y="36"/>
                  </a:lnTo>
                  <a:lnTo>
                    <a:pt x="144" y="30"/>
                  </a:lnTo>
                  <a:lnTo>
                    <a:pt x="144" y="25"/>
                  </a:lnTo>
                  <a:lnTo>
                    <a:pt x="139" y="20"/>
                  </a:lnTo>
                  <a:lnTo>
                    <a:pt x="139" y="15"/>
                  </a:lnTo>
                  <a:lnTo>
                    <a:pt x="139" y="10"/>
                  </a:lnTo>
                  <a:lnTo>
                    <a:pt x="134" y="5"/>
                  </a:lnTo>
                  <a:lnTo>
                    <a:pt x="129" y="5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91" y="10"/>
                  </a:lnTo>
                  <a:lnTo>
                    <a:pt x="76" y="15"/>
                  </a:lnTo>
                  <a:lnTo>
                    <a:pt x="72" y="15"/>
                  </a:lnTo>
                  <a:lnTo>
                    <a:pt x="67" y="20"/>
                  </a:lnTo>
                  <a:lnTo>
                    <a:pt x="67" y="25"/>
                  </a:lnTo>
                  <a:lnTo>
                    <a:pt x="67" y="30"/>
                  </a:lnTo>
                  <a:lnTo>
                    <a:pt x="62" y="36"/>
                  </a:lnTo>
                  <a:lnTo>
                    <a:pt x="57" y="36"/>
                  </a:lnTo>
                  <a:lnTo>
                    <a:pt x="52" y="41"/>
                  </a:lnTo>
                  <a:lnTo>
                    <a:pt x="43" y="41"/>
                  </a:lnTo>
                  <a:lnTo>
                    <a:pt x="38" y="46"/>
                  </a:lnTo>
                  <a:lnTo>
                    <a:pt x="33" y="51"/>
                  </a:lnTo>
                  <a:lnTo>
                    <a:pt x="28" y="56"/>
                  </a:lnTo>
                  <a:lnTo>
                    <a:pt x="24" y="61"/>
                  </a:lnTo>
                  <a:lnTo>
                    <a:pt x="19" y="66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4" y="86"/>
                  </a:lnTo>
                  <a:lnTo>
                    <a:pt x="4" y="96"/>
                  </a:lnTo>
                  <a:lnTo>
                    <a:pt x="4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4" y="116"/>
                  </a:lnTo>
                  <a:lnTo>
                    <a:pt x="9" y="121"/>
                  </a:lnTo>
                  <a:lnTo>
                    <a:pt x="9" y="127"/>
                  </a:lnTo>
                  <a:lnTo>
                    <a:pt x="14" y="132"/>
                  </a:lnTo>
                  <a:lnTo>
                    <a:pt x="43" y="142"/>
                  </a:lnTo>
                  <a:lnTo>
                    <a:pt x="48" y="157"/>
                  </a:lnTo>
                  <a:lnTo>
                    <a:pt x="43" y="162"/>
                  </a:lnTo>
                  <a:lnTo>
                    <a:pt x="43" y="172"/>
                  </a:lnTo>
                  <a:lnTo>
                    <a:pt x="38" y="182"/>
                  </a:lnTo>
                  <a:lnTo>
                    <a:pt x="33" y="187"/>
                  </a:lnTo>
                  <a:lnTo>
                    <a:pt x="33" y="197"/>
                  </a:lnTo>
                  <a:lnTo>
                    <a:pt x="28" y="207"/>
                  </a:lnTo>
                  <a:lnTo>
                    <a:pt x="33" y="218"/>
                  </a:lnTo>
                  <a:lnTo>
                    <a:pt x="33" y="228"/>
                  </a:lnTo>
                  <a:lnTo>
                    <a:pt x="38" y="228"/>
                  </a:lnTo>
                  <a:lnTo>
                    <a:pt x="38" y="233"/>
                  </a:lnTo>
                  <a:lnTo>
                    <a:pt x="43" y="233"/>
                  </a:lnTo>
                  <a:lnTo>
                    <a:pt x="48" y="233"/>
                  </a:lnTo>
                  <a:lnTo>
                    <a:pt x="52" y="233"/>
                  </a:lnTo>
                  <a:lnTo>
                    <a:pt x="57" y="233"/>
                  </a:lnTo>
                  <a:lnTo>
                    <a:pt x="62" y="233"/>
                  </a:lnTo>
                  <a:lnTo>
                    <a:pt x="67" y="233"/>
                  </a:lnTo>
                  <a:lnTo>
                    <a:pt x="67" y="228"/>
                  </a:lnTo>
                  <a:lnTo>
                    <a:pt x="72" y="228"/>
                  </a:lnTo>
                  <a:lnTo>
                    <a:pt x="76" y="233"/>
                  </a:lnTo>
                  <a:lnTo>
                    <a:pt x="81" y="238"/>
                  </a:lnTo>
                  <a:lnTo>
                    <a:pt x="81" y="243"/>
                  </a:lnTo>
                  <a:lnTo>
                    <a:pt x="81" y="253"/>
                  </a:lnTo>
                  <a:lnTo>
                    <a:pt x="86" y="258"/>
                  </a:lnTo>
                  <a:lnTo>
                    <a:pt x="86" y="263"/>
                  </a:lnTo>
                  <a:lnTo>
                    <a:pt x="91" y="268"/>
                  </a:lnTo>
                  <a:lnTo>
                    <a:pt x="139" y="2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4" name="Freeform 167"/>
            <p:cNvSpPr>
              <a:spLocks/>
            </p:cNvSpPr>
            <p:nvPr/>
          </p:nvSpPr>
          <p:spPr bwMode="auto">
            <a:xfrm>
              <a:off x="3157" y="713"/>
              <a:ext cx="179" cy="251"/>
            </a:xfrm>
            <a:custGeom>
              <a:avLst/>
              <a:gdLst>
                <a:gd name="T0" fmla="*/ 139 w 221"/>
                <a:gd name="T1" fmla="*/ 293 h 298"/>
                <a:gd name="T2" fmla="*/ 149 w 221"/>
                <a:gd name="T3" fmla="*/ 298 h 298"/>
                <a:gd name="T4" fmla="*/ 163 w 221"/>
                <a:gd name="T5" fmla="*/ 293 h 298"/>
                <a:gd name="T6" fmla="*/ 178 w 221"/>
                <a:gd name="T7" fmla="*/ 293 h 298"/>
                <a:gd name="T8" fmla="*/ 183 w 221"/>
                <a:gd name="T9" fmla="*/ 283 h 298"/>
                <a:gd name="T10" fmla="*/ 159 w 221"/>
                <a:gd name="T11" fmla="*/ 273 h 298"/>
                <a:gd name="T12" fmla="*/ 159 w 221"/>
                <a:gd name="T13" fmla="*/ 253 h 298"/>
                <a:gd name="T14" fmla="*/ 159 w 221"/>
                <a:gd name="T15" fmla="*/ 238 h 298"/>
                <a:gd name="T16" fmla="*/ 168 w 221"/>
                <a:gd name="T17" fmla="*/ 233 h 298"/>
                <a:gd name="T18" fmla="*/ 183 w 221"/>
                <a:gd name="T19" fmla="*/ 228 h 298"/>
                <a:gd name="T20" fmla="*/ 197 w 221"/>
                <a:gd name="T21" fmla="*/ 228 h 298"/>
                <a:gd name="T22" fmla="*/ 211 w 221"/>
                <a:gd name="T23" fmla="*/ 223 h 298"/>
                <a:gd name="T24" fmla="*/ 216 w 221"/>
                <a:gd name="T25" fmla="*/ 213 h 298"/>
                <a:gd name="T26" fmla="*/ 211 w 221"/>
                <a:gd name="T27" fmla="*/ 202 h 298"/>
                <a:gd name="T28" fmla="*/ 197 w 221"/>
                <a:gd name="T29" fmla="*/ 182 h 298"/>
                <a:gd name="T30" fmla="*/ 183 w 221"/>
                <a:gd name="T31" fmla="*/ 162 h 298"/>
                <a:gd name="T32" fmla="*/ 183 w 221"/>
                <a:gd name="T33" fmla="*/ 137 h 298"/>
                <a:gd name="T34" fmla="*/ 178 w 221"/>
                <a:gd name="T35" fmla="*/ 116 h 298"/>
                <a:gd name="T36" fmla="*/ 173 w 221"/>
                <a:gd name="T37" fmla="*/ 106 h 298"/>
                <a:gd name="T38" fmla="*/ 168 w 221"/>
                <a:gd name="T39" fmla="*/ 91 h 298"/>
                <a:gd name="T40" fmla="*/ 168 w 221"/>
                <a:gd name="T41" fmla="*/ 71 h 298"/>
                <a:gd name="T42" fmla="*/ 159 w 221"/>
                <a:gd name="T43" fmla="*/ 56 h 298"/>
                <a:gd name="T44" fmla="*/ 154 w 221"/>
                <a:gd name="T45" fmla="*/ 51 h 298"/>
                <a:gd name="T46" fmla="*/ 149 w 221"/>
                <a:gd name="T47" fmla="*/ 46 h 298"/>
                <a:gd name="T48" fmla="*/ 144 w 221"/>
                <a:gd name="T49" fmla="*/ 41 h 298"/>
                <a:gd name="T50" fmla="*/ 139 w 221"/>
                <a:gd name="T51" fmla="*/ 31 h 298"/>
                <a:gd name="T52" fmla="*/ 139 w 221"/>
                <a:gd name="T53" fmla="*/ 20 h 298"/>
                <a:gd name="T54" fmla="*/ 135 w 221"/>
                <a:gd name="T55" fmla="*/ 10 h 298"/>
                <a:gd name="T56" fmla="*/ 125 w 221"/>
                <a:gd name="T57" fmla="*/ 5 h 298"/>
                <a:gd name="T58" fmla="*/ 120 w 221"/>
                <a:gd name="T59" fmla="*/ 0 h 298"/>
                <a:gd name="T60" fmla="*/ 111 w 221"/>
                <a:gd name="T61" fmla="*/ 0 h 298"/>
                <a:gd name="T62" fmla="*/ 101 w 221"/>
                <a:gd name="T63" fmla="*/ 0 h 298"/>
                <a:gd name="T64" fmla="*/ 91 w 221"/>
                <a:gd name="T65" fmla="*/ 0 h 298"/>
                <a:gd name="T66" fmla="*/ 91 w 221"/>
                <a:gd name="T67" fmla="*/ 10 h 298"/>
                <a:gd name="T68" fmla="*/ 72 w 221"/>
                <a:gd name="T69" fmla="*/ 15 h 298"/>
                <a:gd name="T70" fmla="*/ 67 w 221"/>
                <a:gd name="T71" fmla="*/ 20 h 298"/>
                <a:gd name="T72" fmla="*/ 63 w 221"/>
                <a:gd name="T73" fmla="*/ 25 h 298"/>
                <a:gd name="T74" fmla="*/ 58 w 221"/>
                <a:gd name="T75" fmla="*/ 36 h 298"/>
                <a:gd name="T76" fmla="*/ 48 w 221"/>
                <a:gd name="T77" fmla="*/ 41 h 298"/>
                <a:gd name="T78" fmla="*/ 34 w 221"/>
                <a:gd name="T79" fmla="*/ 46 h 298"/>
                <a:gd name="T80" fmla="*/ 24 w 221"/>
                <a:gd name="T81" fmla="*/ 56 h 298"/>
                <a:gd name="T82" fmla="*/ 15 w 221"/>
                <a:gd name="T83" fmla="*/ 71 h 298"/>
                <a:gd name="T84" fmla="*/ 5 w 221"/>
                <a:gd name="T85" fmla="*/ 81 h 298"/>
                <a:gd name="T86" fmla="*/ 0 w 221"/>
                <a:gd name="T87" fmla="*/ 96 h 298"/>
                <a:gd name="T88" fmla="*/ 0 w 221"/>
                <a:gd name="T89" fmla="*/ 106 h 298"/>
                <a:gd name="T90" fmla="*/ 0 w 221"/>
                <a:gd name="T91" fmla="*/ 116 h 298"/>
                <a:gd name="T92" fmla="*/ 5 w 221"/>
                <a:gd name="T93" fmla="*/ 127 h 298"/>
                <a:gd name="T94" fmla="*/ 10 w 221"/>
                <a:gd name="T95" fmla="*/ 132 h 298"/>
                <a:gd name="T96" fmla="*/ 43 w 221"/>
                <a:gd name="T97" fmla="*/ 157 h 298"/>
                <a:gd name="T98" fmla="*/ 39 w 221"/>
                <a:gd name="T99" fmla="*/ 172 h 298"/>
                <a:gd name="T100" fmla="*/ 29 w 221"/>
                <a:gd name="T101" fmla="*/ 192 h 298"/>
                <a:gd name="T102" fmla="*/ 24 w 221"/>
                <a:gd name="T103" fmla="*/ 207 h 298"/>
                <a:gd name="T104" fmla="*/ 29 w 221"/>
                <a:gd name="T105" fmla="*/ 228 h 298"/>
                <a:gd name="T106" fmla="*/ 34 w 221"/>
                <a:gd name="T107" fmla="*/ 233 h 298"/>
                <a:gd name="T108" fmla="*/ 43 w 221"/>
                <a:gd name="T109" fmla="*/ 233 h 298"/>
                <a:gd name="T110" fmla="*/ 53 w 221"/>
                <a:gd name="T111" fmla="*/ 233 h 298"/>
                <a:gd name="T112" fmla="*/ 63 w 221"/>
                <a:gd name="T113" fmla="*/ 233 h 298"/>
                <a:gd name="T114" fmla="*/ 67 w 221"/>
                <a:gd name="T115" fmla="*/ 228 h 298"/>
                <a:gd name="T116" fmla="*/ 77 w 221"/>
                <a:gd name="T117" fmla="*/ 238 h 298"/>
                <a:gd name="T118" fmla="*/ 77 w 221"/>
                <a:gd name="T119" fmla="*/ 253 h 298"/>
                <a:gd name="T120" fmla="*/ 82 w 221"/>
                <a:gd name="T121" fmla="*/ 263 h 298"/>
                <a:gd name="T122" fmla="*/ 130 w 221"/>
                <a:gd name="T123" fmla="*/ 29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" h="298">
                  <a:moveTo>
                    <a:pt x="130" y="293"/>
                  </a:moveTo>
                  <a:lnTo>
                    <a:pt x="139" y="293"/>
                  </a:lnTo>
                  <a:lnTo>
                    <a:pt x="144" y="293"/>
                  </a:lnTo>
                  <a:lnTo>
                    <a:pt x="149" y="298"/>
                  </a:lnTo>
                  <a:lnTo>
                    <a:pt x="159" y="298"/>
                  </a:lnTo>
                  <a:lnTo>
                    <a:pt x="163" y="293"/>
                  </a:lnTo>
                  <a:lnTo>
                    <a:pt x="173" y="293"/>
                  </a:lnTo>
                  <a:lnTo>
                    <a:pt x="178" y="293"/>
                  </a:lnTo>
                  <a:lnTo>
                    <a:pt x="183" y="288"/>
                  </a:lnTo>
                  <a:lnTo>
                    <a:pt x="183" y="283"/>
                  </a:lnTo>
                  <a:lnTo>
                    <a:pt x="159" y="278"/>
                  </a:lnTo>
                  <a:lnTo>
                    <a:pt x="159" y="273"/>
                  </a:lnTo>
                  <a:lnTo>
                    <a:pt x="159" y="263"/>
                  </a:lnTo>
                  <a:lnTo>
                    <a:pt x="159" y="253"/>
                  </a:lnTo>
                  <a:lnTo>
                    <a:pt x="159" y="243"/>
                  </a:lnTo>
                  <a:lnTo>
                    <a:pt x="159" y="238"/>
                  </a:lnTo>
                  <a:lnTo>
                    <a:pt x="163" y="238"/>
                  </a:lnTo>
                  <a:lnTo>
                    <a:pt x="168" y="233"/>
                  </a:lnTo>
                  <a:lnTo>
                    <a:pt x="178" y="228"/>
                  </a:lnTo>
                  <a:lnTo>
                    <a:pt x="183" y="228"/>
                  </a:lnTo>
                  <a:lnTo>
                    <a:pt x="192" y="228"/>
                  </a:lnTo>
                  <a:lnTo>
                    <a:pt x="197" y="228"/>
                  </a:lnTo>
                  <a:lnTo>
                    <a:pt x="207" y="228"/>
                  </a:lnTo>
                  <a:lnTo>
                    <a:pt x="211" y="223"/>
                  </a:lnTo>
                  <a:lnTo>
                    <a:pt x="216" y="218"/>
                  </a:lnTo>
                  <a:lnTo>
                    <a:pt x="216" y="213"/>
                  </a:lnTo>
                  <a:lnTo>
                    <a:pt x="221" y="213"/>
                  </a:lnTo>
                  <a:lnTo>
                    <a:pt x="211" y="202"/>
                  </a:lnTo>
                  <a:lnTo>
                    <a:pt x="202" y="192"/>
                  </a:lnTo>
                  <a:lnTo>
                    <a:pt x="197" y="182"/>
                  </a:lnTo>
                  <a:lnTo>
                    <a:pt x="187" y="172"/>
                  </a:lnTo>
                  <a:lnTo>
                    <a:pt x="183" y="162"/>
                  </a:lnTo>
                  <a:lnTo>
                    <a:pt x="183" y="147"/>
                  </a:lnTo>
                  <a:lnTo>
                    <a:pt x="183" y="137"/>
                  </a:lnTo>
                  <a:lnTo>
                    <a:pt x="183" y="122"/>
                  </a:lnTo>
                  <a:lnTo>
                    <a:pt x="178" y="116"/>
                  </a:lnTo>
                  <a:lnTo>
                    <a:pt x="178" y="111"/>
                  </a:lnTo>
                  <a:lnTo>
                    <a:pt x="173" y="106"/>
                  </a:lnTo>
                  <a:lnTo>
                    <a:pt x="168" y="101"/>
                  </a:lnTo>
                  <a:lnTo>
                    <a:pt x="168" y="91"/>
                  </a:lnTo>
                  <a:lnTo>
                    <a:pt x="168" y="81"/>
                  </a:lnTo>
                  <a:lnTo>
                    <a:pt x="168" y="71"/>
                  </a:lnTo>
                  <a:lnTo>
                    <a:pt x="163" y="61"/>
                  </a:lnTo>
                  <a:lnTo>
                    <a:pt x="159" y="56"/>
                  </a:lnTo>
                  <a:lnTo>
                    <a:pt x="159" y="51"/>
                  </a:lnTo>
                  <a:lnTo>
                    <a:pt x="154" y="51"/>
                  </a:lnTo>
                  <a:lnTo>
                    <a:pt x="154" y="46"/>
                  </a:lnTo>
                  <a:lnTo>
                    <a:pt x="149" y="46"/>
                  </a:lnTo>
                  <a:lnTo>
                    <a:pt x="149" y="41"/>
                  </a:lnTo>
                  <a:lnTo>
                    <a:pt x="144" y="41"/>
                  </a:lnTo>
                  <a:lnTo>
                    <a:pt x="144" y="36"/>
                  </a:lnTo>
                  <a:lnTo>
                    <a:pt x="139" y="31"/>
                  </a:lnTo>
                  <a:lnTo>
                    <a:pt x="139" y="25"/>
                  </a:lnTo>
                  <a:lnTo>
                    <a:pt x="139" y="20"/>
                  </a:lnTo>
                  <a:lnTo>
                    <a:pt x="135" y="15"/>
                  </a:lnTo>
                  <a:lnTo>
                    <a:pt x="135" y="10"/>
                  </a:lnTo>
                  <a:lnTo>
                    <a:pt x="130" y="10"/>
                  </a:lnTo>
                  <a:lnTo>
                    <a:pt x="125" y="5"/>
                  </a:lnTo>
                  <a:lnTo>
                    <a:pt x="125" y="0"/>
                  </a:lnTo>
                  <a:lnTo>
                    <a:pt x="120" y="0"/>
                  </a:lnTo>
                  <a:lnTo>
                    <a:pt x="115" y="0"/>
                  </a:lnTo>
                  <a:lnTo>
                    <a:pt x="111" y="0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91" y="5"/>
                  </a:lnTo>
                  <a:lnTo>
                    <a:pt x="91" y="10"/>
                  </a:lnTo>
                  <a:lnTo>
                    <a:pt x="87" y="10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7" y="20"/>
                  </a:lnTo>
                  <a:lnTo>
                    <a:pt x="63" y="20"/>
                  </a:lnTo>
                  <a:lnTo>
                    <a:pt x="63" y="25"/>
                  </a:lnTo>
                  <a:lnTo>
                    <a:pt x="63" y="31"/>
                  </a:lnTo>
                  <a:lnTo>
                    <a:pt x="58" y="36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39" y="41"/>
                  </a:lnTo>
                  <a:lnTo>
                    <a:pt x="34" y="46"/>
                  </a:lnTo>
                  <a:lnTo>
                    <a:pt x="29" y="51"/>
                  </a:lnTo>
                  <a:lnTo>
                    <a:pt x="24" y="56"/>
                  </a:lnTo>
                  <a:lnTo>
                    <a:pt x="19" y="61"/>
                  </a:lnTo>
                  <a:lnTo>
                    <a:pt x="15" y="71"/>
                  </a:lnTo>
                  <a:lnTo>
                    <a:pt x="10" y="76"/>
                  </a:lnTo>
                  <a:lnTo>
                    <a:pt x="5" y="81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5" y="122"/>
                  </a:lnTo>
                  <a:lnTo>
                    <a:pt x="5" y="127"/>
                  </a:lnTo>
                  <a:lnTo>
                    <a:pt x="10" y="127"/>
                  </a:lnTo>
                  <a:lnTo>
                    <a:pt x="10" y="132"/>
                  </a:lnTo>
                  <a:lnTo>
                    <a:pt x="39" y="142"/>
                  </a:lnTo>
                  <a:lnTo>
                    <a:pt x="43" y="157"/>
                  </a:lnTo>
                  <a:lnTo>
                    <a:pt x="39" y="162"/>
                  </a:lnTo>
                  <a:lnTo>
                    <a:pt x="39" y="172"/>
                  </a:lnTo>
                  <a:lnTo>
                    <a:pt x="34" y="182"/>
                  </a:lnTo>
                  <a:lnTo>
                    <a:pt x="29" y="192"/>
                  </a:lnTo>
                  <a:lnTo>
                    <a:pt x="29" y="197"/>
                  </a:lnTo>
                  <a:lnTo>
                    <a:pt x="24" y="207"/>
                  </a:lnTo>
                  <a:lnTo>
                    <a:pt x="29" y="218"/>
                  </a:lnTo>
                  <a:lnTo>
                    <a:pt x="29" y="228"/>
                  </a:lnTo>
                  <a:lnTo>
                    <a:pt x="34" y="228"/>
                  </a:lnTo>
                  <a:lnTo>
                    <a:pt x="34" y="233"/>
                  </a:lnTo>
                  <a:lnTo>
                    <a:pt x="39" y="233"/>
                  </a:lnTo>
                  <a:lnTo>
                    <a:pt x="43" y="233"/>
                  </a:lnTo>
                  <a:lnTo>
                    <a:pt x="48" y="233"/>
                  </a:lnTo>
                  <a:lnTo>
                    <a:pt x="53" y="233"/>
                  </a:lnTo>
                  <a:lnTo>
                    <a:pt x="58" y="233"/>
                  </a:lnTo>
                  <a:lnTo>
                    <a:pt x="63" y="233"/>
                  </a:lnTo>
                  <a:lnTo>
                    <a:pt x="63" y="228"/>
                  </a:lnTo>
                  <a:lnTo>
                    <a:pt x="67" y="228"/>
                  </a:lnTo>
                  <a:lnTo>
                    <a:pt x="72" y="233"/>
                  </a:lnTo>
                  <a:lnTo>
                    <a:pt x="77" y="238"/>
                  </a:lnTo>
                  <a:lnTo>
                    <a:pt x="77" y="243"/>
                  </a:lnTo>
                  <a:lnTo>
                    <a:pt x="77" y="253"/>
                  </a:lnTo>
                  <a:lnTo>
                    <a:pt x="82" y="258"/>
                  </a:lnTo>
                  <a:lnTo>
                    <a:pt x="82" y="263"/>
                  </a:lnTo>
                  <a:lnTo>
                    <a:pt x="87" y="268"/>
                  </a:lnTo>
                  <a:lnTo>
                    <a:pt x="130" y="2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5" name="Freeform 168"/>
            <p:cNvSpPr>
              <a:spLocks/>
            </p:cNvSpPr>
            <p:nvPr/>
          </p:nvSpPr>
          <p:spPr bwMode="auto">
            <a:xfrm>
              <a:off x="3180" y="739"/>
              <a:ext cx="125" cy="204"/>
            </a:xfrm>
            <a:custGeom>
              <a:avLst/>
              <a:gdLst>
                <a:gd name="T0" fmla="*/ 110 w 154"/>
                <a:gd name="T1" fmla="*/ 232 h 242"/>
                <a:gd name="T2" fmla="*/ 110 w 154"/>
                <a:gd name="T3" fmla="*/ 217 h 242"/>
                <a:gd name="T4" fmla="*/ 115 w 154"/>
                <a:gd name="T5" fmla="*/ 207 h 242"/>
                <a:gd name="T6" fmla="*/ 125 w 154"/>
                <a:gd name="T7" fmla="*/ 197 h 242"/>
                <a:gd name="T8" fmla="*/ 130 w 154"/>
                <a:gd name="T9" fmla="*/ 187 h 242"/>
                <a:gd name="T10" fmla="*/ 139 w 154"/>
                <a:gd name="T11" fmla="*/ 187 h 242"/>
                <a:gd name="T12" fmla="*/ 149 w 154"/>
                <a:gd name="T13" fmla="*/ 182 h 242"/>
                <a:gd name="T14" fmla="*/ 149 w 154"/>
                <a:gd name="T15" fmla="*/ 171 h 242"/>
                <a:gd name="T16" fmla="*/ 139 w 154"/>
                <a:gd name="T17" fmla="*/ 151 h 242"/>
                <a:gd name="T18" fmla="*/ 134 w 154"/>
                <a:gd name="T19" fmla="*/ 131 h 242"/>
                <a:gd name="T20" fmla="*/ 134 w 154"/>
                <a:gd name="T21" fmla="*/ 111 h 242"/>
                <a:gd name="T22" fmla="*/ 130 w 154"/>
                <a:gd name="T23" fmla="*/ 96 h 242"/>
                <a:gd name="T24" fmla="*/ 125 w 154"/>
                <a:gd name="T25" fmla="*/ 91 h 242"/>
                <a:gd name="T26" fmla="*/ 120 w 154"/>
                <a:gd name="T27" fmla="*/ 85 h 242"/>
                <a:gd name="T28" fmla="*/ 120 w 154"/>
                <a:gd name="T29" fmla="*/ 50 h 242"/>
                <a:gd name="T30" fmla="*/ 115 w 154"/>
                <a:gd name="T31" fmla="*/ 40 h 242"/>
                <a:gd name="T32" fmla="*/ 106 w 154"/>
                <a:gd name="T33" fmla="*/ 30 h 242"/>
                <a:gd name="T34" fmla="*/ 96 w 154"/>
                <a:gd name="T35" fmla="*/ 15 h 242"/>
                <a:gd name="T36" fmla="*/ 91 w 154"/>
                <a:gd name="T37" fmla="*/ 5 h 242"/>
                <a:gd name="T38" fmla="*/ 86 w 154"/>
                <a:gd name="T39" fmla="*/ 0 h 242"/>
                <a:gd name="T40" fmla="*/ 82 w 154"/>
                <a:gd name="T41" fmla="*/ 5 h 242"/>
                <a:gd name="T42" fmla="*/ 62 w 154"/>
                <a:gd name="T43" fmla="*/ 15 h 242"/>
                <a:gd name="T44" fmla="*/ 58 w 154"/>
                <a:gd name="T45" fmla="*/ 20 h 242"/>
                <a:gd name="T46" fmla="*/ 53 w 154"/>
                <a:gd name="T47" fmla="*/ 30 h 242"/>
                <a:gd name="T48" fmla="*/ 43 w 154"/>
                <a:gd name="T49" fmla="*/ 35 h 242"/>
                <a:gd name="T50" fmla="*/ 24 w 154"/>
                <a:gd name="T51" fmla="*/ 40 h 242"/>
                <a:gd name="T52" fmla="*/ 14 w 154"/>
                <a:gd name="T53" fmla="*/ 50 h 242"/>
                <a:gd name="T54" fmla="*/ 5 w 154"/>
                <a:gd name="T55" fmla="*/ 60 h 242"/>
                <a:gd name="T56" fmla="*/ 0 w 154"/>
                <a:gd name="T57" fmla="*/ 75 h 242"/>
                <a:gd name="T58" fmla="*/ 5 w 154"/>
                <a:gd name="T59" fmla="*/ 85 h 242"/>
                <a:gd name="T60" fmla="*/ 14 w 154"/>
                <a:gd name="T61" fmla="*/ 85 h 242"/>
                <a:gd name="T62" fmla="*/ 29 w 154"/>
                <a:gd name="T63" fmla="*/ 91 h 242"/>
                <a:gd name="T64" fmla="*/ 34 w 154"/>
                <a:gd name="T65" fmla="*/ 101 h 242"/>
                <a:gd name="T66" fmla="*/ 43 w 154"/>
                <a:gd name="T67" fmla="*/ 116 h 242"/>
                <a:gd name="T68" fmla="*/ 43 w 154"/>
                <a:gd name="T69" fmla="*/ 136 h 242"/>
                <a:gd name="T70" fmla="*/ 38 w 154"/>
                <a:gd name="T71" fmla="*/ 151 h 242"/>
                <a:gd name="T72" fmla="*/ 34 w 154"/>
                <a:gd name="T73" fmla="*/ 171 h 242"/>
                <a:gd name="T74" fmla="*/ 34 w 154"/>
                <a:gd name="T75" fmla="*/ 182 h 242"/>
                <a:gd name="T76" fmla="*/ 38 w 154"/>
                <a:gd name="T77" fmla="*/ 176 h 242"/>
                <a:gd name="T78" fmla="*/ 48 w 154"/>
                <a:gd name="T79" fmla="*/ 176 h 242"/>
                <a:gd name="T80" fmla="*/ 58 w 154"/>
                <a:gd name="T81" fmla="*/ 182 h 242"/>
                <a:gd name="T82" fmla="*/ 67 w 154"/>
                <a:gd name="T83" fmla="*/ 192 h 242"/>
                <a:gd name="T84" fmla="*/ 72 w 154"/>
                <a:gd name="T85" fmla="*/ 202 h 242"/>
                <a:gd name="T86" fmla="*/ 77 w 154"/>
                <a:gd name="T87" fmla="*/ 212 h 242"/>
                <a:gd name="T88" fmla="*/ 82 w 154"/>
                <a:gd name="T89" fmla="*/ 22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4" h="242">
                  <a:moveTo>
                    <a:pt x="110" y="242"/>
                  </a:moveTo>
                  <a:lnTo>
                    <a:pt x="110" y="232"/>
                  </a:lnTo>
                  <a:lnTo>
                    <a:pt x="110" y="227"/>
                  </a:lnTo>
                  <a:lnTo>
                    <a:pt x="110" y="217"/>
                  </a:lnTo>
                  <a:lnTo>
                    <a:pt x="115" y="212"/>
                  </a:lnTo>
                  <a:lnTo>
                    <a:pt x="115" y="207"/>
                  </a:lnTo>
                  <a:lnTo>
                    <a:pt x="120" y="202"/>
                  </a:lnTo>
                  <a:lnTo>
                    <a:pt x="125" y="197"/>
                  </a:lnTo>
                  <a:lnTo>
                    <a:pt x="130" y="192"/>
                  </a:lnTo>
                  <a:lnTo>
                    <a:pt x="130" y="187"/>
                  </a:lnTo>
                  <a:lnTo>
                    <a:pt x="134" y="187"/>
                  </a:lnTo>
                  <a:lnTo>
                    <a:pt x="139" y="187"/>
                  </a:lnTo>
                  <a:lnTo>
                    <a:pt x="144" y="182"/>
                  </a:lnTo>
                  <a:lnTo>
                    <a:pt x="149" y="182"/>
                  </a:lnTo>
                  <a:lnTo>
                    <a:pt x="154" y="182"/>
                  </a:lnTo>
                  <a:lnTo>
                    <a:pt x="149" y="171"/>
                  </a:lnTo>
                  <a:lnTo>
                    <a:pt x="144" y="161"/>
                  </a:lnTo>
                  <a:lnTo>
                    <a:pt x="139" y="151"/>
                  </a:lnTo>
                  <a:lnTo>
                    <a:pt x="139" y="141"/>
                  </a:lnTo>
                  <a:lnTo>
                    <a:pt x="134" y="131"/>
                  </a:lnTo>
                  <a:lnTo>
                    <a:pt x="134" y="121"/>
                  </a:lnTo>
                  <a:lnTo>
                    <a:pt x="134" y="111"/>
                  </a:lnTo>
                  <a:lnTo>
                    <a:pt x="130" y="101"/>
                  </a:lnTo>
                  <a:lnTo>
                    <a:pt x="130" y="96"/>
                  </a:lnTo>
                  <a:lnTo>
                    <a:pt x="125" y="96"/>
                  </a:lnTo>
                  <a:lnTo>
                    <a:pt x="125" y="91"/>
                  </a:lnTo>
                  <a:lnTo>
                    <a:pt x="120" y="91"/>
                  </a:lnTo>
                  <a:lnTo>
                    <a:pt x="120" y="85"/>
                  </a:lnTo>
                  <a:lnTo>
                    <a:pt x="115" y="80"/>
                  </a:lnTo>
                  <a:lnTo>
                    <a:pt x="120" y="50"/>
                  </a:lnTo>
                  <a:lnTo>
                    <a:pt x="120" y="45"/>
                  </a:lnTo>
                  <a:lnTo>
                    <a:pt x="115" y="40"/>
                  </a:lnTo>
                  <a:lnTo>
                    <a:pt x="110" y="35"/>
                  </a:lnTo>
                  <a:lnTo>
                    <a:pt x="106" y="30"/>
                  </a:lnTo>
                  <a:lnTo>
                    <a:pt x="101" y="25"/>
                  </a:lnTo>
                  <a:lnTo>
                    <a:pt x="96" y="15"/>
                  </a:lnTo>
                  <a:lnTo>
                    <a:pt x="96" y="10"/>
                  </a:lnTo>
                  <a:lnTo>
                    <a:pt x="91" y="5"/>
                  </a:lnTo>
                  <a:lnTo>
                    <a:pt x="91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82" y="5"/>
                  </a:lnTo>
                  <a:lnTo>
                    <a:pt x="62" y="10"/>
                  </a:lnTo>
                  <a:lnTo>
                    <a:pt x="62" y="15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8" y="25"/>
                  </a:lnTo>
                  <a:lnTo>
                    <a:pt x="53" y="30"/>
                  </a:lnTo>
                  <a:lnTo>
                    <a:pt x="48" y="35"/>
                  </a:lnTo>
                  <a:lnTo>
                    <a:pt x="43" y="35"/>
                  </a:lnTo>
                  <a:lnTo>
                    <a:pt x="29" y="40"/>
                  </a:lnTo>
                  <a:lnTo>
                    <a:pt x="24" y="40"/>
                  </a:lnTo>
                  <a:lnTo>
                    <a:pt x="19" y="45"/>
                  </a:lnTo>
                  <a:lnTo>
                    <a:pt x="14" y="50"/>
                  </a:lnTo>
                  <a:lnTo>
                    <a:pt x="10" y="55"/>
                  </a:lnTo>
                  <a:lnTo>
                    <a:pt x="5" y="60"/>
                  </a:lnTo>
                  <a:lnTo>
                    <a:pt x="5" y="70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5" y="85"/>
                  </a:lnTo>
                  <a:lnTo>
                    <a:pt x="10" y="85"/>
                  </a:lnTo>
                  <a:lnTo>
                    <a:pt x="14" y="85"/>
                  </a:lnTo>
                  <a:lnTo>
                    <a:pt x="19" y="91"/>
                  </a:lnTo>
                  <a:lnTo>
                    <a:pt x="29" y="91"/>
                  </a:lnTo>
                  <a:lnTo>
                    <a:pt x="34" y="96"/>
                  </a:lnTo>
                  <a:lnTo>
                    <a:pt x="34" y="101"/>
                  </a:lnTo>
                  <a:lnTo>
                    <a:pt x="38" y="106"/>
                  </a:lnTo>
                  <a:lnTo>
                    <a:pt x="43" y="116"/>
                  </a:lnTo>
                  <a:lnTo>
                    <a:pt x="43" y="126"/>
                  </a:lnTo>
                  <a:lnTo>
                    <a:pt x="43" y="136"/>
                  </a:lnTo>
                  <a:lnTo>
                    <a:pt x="43" y="146"/>
                  </a:lnTo>
                  <a:lnTo>
                    <a:pt x="38" y="151"/>
                  </a:lnTo>
                  <a:lnTo>
                    <a:pt x="34" y="161"/>
                  </a:lnTo>
                  <a:lnTo>
                    <a:pt x="34" y="171"/>
                  </a:lnTo>
                  <a:lnTo>
                    <a:pt x="29" y="182"/>
                  </a:lnTo>
                  <a:lnTo>
                    <a:pt x="34" y="182"/>
                  </a:lnTo>
                  <a:lnTo>
                    <a:pt x="34" y="176"/>
                  </a:lnTo>
                  <a:lnTo>
                    <a:pt x="38" y="176"/>
                  </a:lnTo>
                  <a:lnTo>
                    <a:pt x="43" y="176"/>
                  </a:lnTo>
                  <a:lnTo>
                    <a:pt x="48" y="176"/>
                  </a:lnTo>
                  <a:lnTo>
                    <a:pt x="53" y="176"/>
                  </a:lnTo>
                  <a:lnTo>
                    <a:pt x="58" y="182"/>
                  </a:lnTo>
                  <a:lnTo>
                    <a:pt x="62" y="187"/>
                  </a:lnTo>
                  <a:lnTo>
                    <a:pt x="67" y="192"/>
                  </a:lnTo>
                  <a:lnTo>
                    <a:pt x="72" y="197"/>
                  </a:lnTo>
                  <a:lnTo>
                    <a:pt x="72" y="202"/>
                  </a:lnTo>
                  <a:lnTo>
                    <a:pt x="77" y="207"/>
                  </a:lnTo>
                  <a:lnTo>
                    <a:pt x="77" y="212"/>
                  </a:lnTo>
                  <a:lnTo>
                    <a:pt x="82" y="217"/>
                  </a:lnTo>
                  <a:lnTo>
                    <a:pt x="82" y="222"/>
                  </a:lnTo>
                  <a:lnTo>
                    <a:pt x="110" y="2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6" name="Freeform 169"/>
            <p:cNvSpPr>
              <a:spLocks/>
            </p:cNvSpPr>
            <p:nvPr/>
          </p:nvSpPr>
          <p:spPr bwMode="auto">
            <a:xfrm>
              <a:off x="3169" y="729"/>
              <a:ext cx="128" cy="205"/>
            </a:xfrm>
            <a:custGeom>
              <a:avLst/>
              <a:gdLst>
                <a:gd name="T0" fmla="*/ 115 w 158"/>
                <a:gd name="T1" fmla="*/ 233 h 243"/>
                <a:gd name="T2" fmla="*/ 115 w 158"/>
                <a:gd name="T3" fmla="*/ 218 h 243"/>
                <a:gd name="T4" fmla="*/ 120 w 158"/>
                <a:gd name="T5" fmla="*/ 208 h 243"/>
                <a:gd name="T6" fmla="*/ 129 w 158"/>
                <a:gd name="T7" fmla="*/ 193 h 243"/>
                <a:gd name="T8" fmla="*/ 134 w 158"/>
                <a:gd name="T9" fmla="*/ 187 h 243"/>
                <a:gd name="T10" fmla="*/ 144 w 158"/>
                <a:gd name="T11" fmla="*/ 187 h 243"/>
                <a:gd name="T12" fmla="*/ 148 w 158"/>
                <a:gd name="T13" fmla="*/ 182 h 243"/>
                <a:gd name="T14" fmla="*/ 158 w 158"/>
                <a:gd name="T15" fmla="*/ 177 h 243"/>
                <a:gd name="T16" fmla="*/ 148 w 158"/>
                <a:gd name="T17" fmla="*/ 162 h 243"/>
                <a:gd name="T18" fmla="*/ 144 w 158"/>
                <a:gd name="T19" fmla="*/ 142 h 243"/>
                <a:gd name="T20" fmla="*/ 139 w 158"/>
                <a:gd name="T21" fmla="*/ 122 h 243"/>
                <a:gd name="T22" fmla="*/ 134 w 158"/>
                <a:gd name="T23" fmla="*/ 102 h 243"/>
                <a:gd name="T24" fmla="*/ 129 w 158"/>
                <a:gd name="T25" fmla="*/ 96 h 243"/>
                <a:gd name="T26" fmla="*/ 124 w 158"/>
                <a:gd name="T27" fmla="*/ 86 h 243"/>
                <a:gd name="T28" fmla="*/ 124 w 158"/>
                <a:gd name="T29" fmla="*/ 51 h 243"/>
                <a:gd name="T30" fmla="*/ 115 w 158"/>
                <a:gd name="T31" fmla="*/ 41 h 243"/>
                <a:gd name="T32" fmla="*/ 110 w 158"/>
                <a:gd name="T33" fmla="*/ 31 h 243"/>
                <a:gd name="T34" fmla="*/ 100 w 158"/>
                <a:gd name="T35" fmla="*/ 16 h 243"/>
                <a:gd name="T36" fmla="*/ 96 w 158"/>
                <a:gd name="T37" fmla="*/ 0 h 243"/>
                <a:gd name="T38" fmla="*/ 86 w 158"/>
                <a:gd name="T39" fmla="*/ 0 h 243"/>
                <a:gd name="T40" fmla="*/ 67 w 158"/>
                <a:gd name="T41" fmla="*/ 16 h 243"/>
                <a:gd name="T42" fmla="*/ 62 w 158"/>
                <a:gd name="T43" fmla="*/ 21 h 243"/>
                <a:gd name="T44" fmla="*/ 57 w 158"/>
                <a:gd name="T45" fmla="*/ 26 h 243"/>
                <a:gd name="T46" fmla="*/ 52 w 158"/>
                <a:gd name="T47" fmla="*/ 36 h 243"/>
                <a:gd name="T48" fmla="*/ 33 w 158"/>
                <a:gd name="T49" fmla="*/ 41 h 243"/>
                <a:gd name="T50" fmla="*/ 24 w 158"/>
                <a:gd name="T51" fmla="*/ 46 h 243"/>
                <a:gd name="T52" fmla="*/ 14 w 158"/>
                <a:gd name="T53" fmla="*/ 56 h 243"/>
                <a:gd name="T54" fmla="*/ 4 w 158"/>
                <a:gd name="T55" fmla="*/ 71 h 243"/>
                <a:gd name="T56" fmla="*/ 0 w 158"/>
                <a:gd name="T57" fmla="*/ 81 h 243"/>
                <a:gd name="T58" fmla="*/ 14 w 158"/>
                <a:gd name="T59" fmla="*/ 86 h 243"/>
                <a:gd name="T60" fmla="*/ 24 w 158"/>
                <a:gd name="T61" fmla="*/ 91 h 243"/>
                <a:gd name="T62" fmla="*/ 33 w 158"/>
                <a:gd name="T63" fmla="*/ 96 h 243"/>
                <a:gd name="T64" fmla="*/ 43 w 158"/>
                <a:gd name="T65" fmla="*/ 107 h 243"/>
                <a:gd name="T66" fmla="*/ 48 w 158"/>
                <a:gd name="T67" fmla="*/ 127 h 243"/>
                <a:gd name="T68" fmla="*/ 48 w 158"/>
                <a:gd name="T69" fmla="*/ 147 h 243"/>
                <a:gd name="T70" fmla="*/ 38 w 158"/>
                <a:gd name="T71" fmla="*/ 162 h 243"/>
                <a:gd name="T72" fmla="*/ 33 w 158"/>
                <a:gd name="T73" fmla="*/ 182 h 243"/>
                <a:gd name="T74" fmla="*/ 38 w 158"/>
                <a:gd name="T75" fmla="*/ 177 h 243"/>
                <a:gd name="T76" fmla="*/ 48 w 158"/>
                <a:gd name="T77" fmla="*/ 177 h 243"/>
                <a:gd name="T78" fmla="*/ 57 w 158"/>
                <a:gd name="T79" fmla="*/ 177 h 243"/>
                <a:gd name="T80" fmla="*/ 67 w 158"/>
                <a:gd name="T81" fmla="*/ 187 h 243"/>
                <a:gd name="T82" fmla="*/ 72 w 158"/>
                <a:gd name="T83" fmla="*/ 198 h 243"/>
                <a:gd name="T84" fmla="*/ 81 w 158"/>
                <a:gd name="T85" fmla="*/ 208 h 243"/>
                <a:gd name="T86" fmla="*/ 86 w 158"/>
                <a:gd name="T87" fmla="*/ 218 h 243"/>
                <a:gd name="T88" fmla="*/ 115 w 158"/>
                <a:gd name="T8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8" h="243">
                  <a:moveTo>
                    <a:pt x="115" y="243"/>
                  </a:moveTo>
                  <a:lnTo>
                    <a:pt x="115" y="233"/>
                  </a:lnTo>
                  <a:lnTo>
                    <a:pt x="115" y="228"/>
                  </a:lnTo>
                  <a:lnTo>
                    <a:pt x="115" y="218"/>
                  </a:lnTo>
                  <a:lnTo>
                    <a:pt x="115" y="213"/>
                  </a:lnTo>
                  <a:lnTo>
                    <a:pt x="120" y="208"/>
                  </a:lnTo>
                  <a:lnTo>
                    <a:pt x="124" y="198"/>
                  </a:lnTo>
                  <a:lnTo>
                    <a:pt x="129" y="193"/>
                  </a:lnTo>
                  <a:lnTo>
                    <a:pt x="134" y="193"/>
                  </a:lnTo>
                  <a:lnTo>
                    <a:pt x="134" y="187"/>
                  </a:lnTo>
                  <a:lnTo>
                    <a:pt x="139" y="187"/>
                  </a:lnTo>
                  <a:lnTo>
                    <a:pt x="144" y="187"/>
                  </a:lnTo>
                  <a:lnTo>
                    <a:pt x="144" y="182"/>
                  </a:lnTo>
                  <a:lnTo>
                    <a:pt x="148" y="182"/>
                  </a:lnTo>
                  <a:lnTo>
                    <a:pt x="153" y="182"/>
                  </a:lnTo>
                  <a:lnTo>
                    <a:pt x="158" y="177"/>
                  </a:lnTo>
                  <a:lnTo>
                    <a:pt x="153" y="172"/>
                  </a:lnTo>
                  <a:lnTo>
                    <a:pt x="148" y="162"/>
                  </a:lnTo>
                  <a:lnTo>
                    <a:pt x="144" y="152"/>
                  </a:lnTo>
                  <a:lnTo>
                    <a:pt x="144" y="142"/>
                  </a:lnTo>
                  <a:lnTo>
                    <a:pt x="139" y="132"/>
                  </a:lnTo>
                  <a:lnTo>
                    <a:pt x="139" y="122"/>
                  </a:lnTo>
                  <a:lnTo>
                    <a:pt x="134" y="112"/>
                  </a:lnTo>
                  <a:lnTo>
                    <a:pt x="134" y="102"/>
                  </a:lnTo>
                  <a:lnTo>
                    <a:pt x="134" y="96"/>
                  </a:lnTo>
                  <a:lnTo>
                    <a:pt x="129" y="96"/>
                  </a:lnTo>
                  <a:lnTo>
                    <a:pt x="124" y="91"/>
                  </a:lnTo>
                  <a:lnTo>
                    <a:pt x="124" y="86"/>
                  </a:lnTo>
                  <a:lnTo>
                    <a:pt x="120" y="81"/>
                  </a:lnTo>
                  <a:lnTo>
                    <a:pt x="124" y="51"/>
                  </a:lnTo>
                  <a:lnTo>
                    <a:pt x="124" y="46"/>
                  </a:lnTo>
                  <a:lnTo>
                    <a:pt x="115" y="41"/>
                  </a:lnTo>
                  <a:lnTo>
                    <a:pt x="115" y="36"/>
                  </a:lnTo>
                  <a:lnTo>
                    <a:pt x="110" y="31"/>
                  </a:lnTo>
                  <a:lnTo>
                    <a:pt x="105" y="21"/>
                  </a:lnTo>
                  <a:lnTo>
                    <a:pt x="100" y="16"/>
                  </a:lnTo>
                  <a:lnTo>
                    <a:pt x="100" y="11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6" y="0"/>
                  </a:lnTo>
                  <a:lnTo>
                    <a:pt x="67" y="11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62" y="21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52" y="36"/>
                  </a:lnTo>
                  <a:lnTo>
                    <a:pt x="48" y="36"/>
                  </a:lnTo>
                  <a:lnTo>
                    <a:pt x="33" y="41"/>
                  </a:lnTo>
                  <a:lnTo>
                    <a:pt x="28" y="41"/>
                  </a:lnTo>
                  <a:lnTo>
                    <a:pt x="24" y="46"/>
                  </a:lnTo>
                  <a:lnTo>
                    <a:pt x="19" y="51"/>
                  </a:lnTo>
                  <a:lnTo>
                    <a:pt x="14" y="56"/>
                  </a:lnTo>
                  <a:lnTo>
                    <a:pt x="9" y="61"/>
                  </a:lnTo>
                  <a:lnTo>
                    <a:pt x="4" y="71"/>
                  </a:lnTo>
                  <a:lnTo>
                    <a:pt x="4" y="76"/>
                  </a:lnTo>
                  <a:lnTo>
                    <a:pt x="0" y="81"/>
                  </a:lnTo>
                  <a:lnTo>
                    <a:pt x="4" y="86"/>
                  </a:lnTo>
                  <a:lnTo>
                    <a:pt x="14" y="86"/>
                  </a:lnTo>
                  <a:lnTo>
                    <a:pt x="19" y="86"/>
                  </a:lnTo>
                  <a:lnTo>
                    <a:pt x="24" y="91"/>
                  </a:lnTo>
                  <a:lnTo>
                    <a:pt x="28" y="91"/>
                  </a:lnTo>
                  <a:lnTo>
                    <a:pt x="33" y="96"/>
                  </a:lnTo>
                  <a:lnTo>
                    <a:pt x="38" y="102"/>
                  </a:lnTo>
                  <a:lnTo>
                    <a:pt x="43" y="107"/>
                  </a:lnTo>
                  <a:lnTo>
                    <a:pt x="48" y="117"/>
                  </a:lnTo>
                  <a:lnTo>
                    <a:pt x="48" y="127"/>
                  </a:lnTo>
                  <a:lnTo>
                    <a:pt x="48" y="137"/>
                  </a:lnTo>
                  <a:lnTo>
                    <a:pt x="48" y="147"/>
                  </a:lnTo>
                  <a:lnTo>
                    <a:pt x="43" y="152"/>
                  </a:lnTo>
                  <a:lnTo>
                    <a:pt x="38" y="162"/>
                  </a:lnTo>
                  <a:lnTo>
                    <a:pt x="33" y="172"/>
                  </a:lnTo>
                  <a:lnTo>
                    <a:pt x="33" y="182"/>
                  </a:lnTo>
                  <a:lnTo>
                    <a:pt x="33" y="177"/>
                  </a:lnTo>
                  <a:lnTo>
                    <a:pt x="38" y="177"/>
                  </a:lnTo>
                  <a:lnTo>
                    <a:pt x="43" y="177"/>
                  </a:lnTo>
                  <a:lnTo>
                    <a:pt x="48" y="177"/>
                  </a:lnTo>
                  <a:lnTo>
                    <a:pt x="52" y="177"/>
                  </a:lnTo>
                  <a:lnTo>
                    <a:pt x="57" y="177"/>
                  </a:lnTo>
                  <a:lnTo>
                    <a:pt x="62" y="182"/>
                  </a:lnTo>
                  <a:lnTo>
                    <a:pt x="67" y="187"/>
                  </a:lnTo>
                  <a:lnTo>
                    <a:pt x="72" y="193"/>
                  </a:lnTo>
                  <a:lnTo>
                    <a:pt x="72" y="198"/>
                  </a:lnTo>
                  <a:lnTo>
                    <a:pt x="76" y="203"/>
                  </a:lnTo>
                  <a:lnTo>
                    <a:pt x="81" y="208"/>
                  </a:lnTo>
                  <a:lnTo>
                    <a:pt x="81" y="213"/>
                  </a:lnTo>
                  <a:lnTo>
                    <a:pt x="86" y="218"/>
                  </a:lnTo>
                  <a:lnTo>
                    <a:pt x="86" y="223"/>
                  </a:lnTo>
                  <a:lnTo>
                    <a:pt x="115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7" name="Freeform 170"/>
            <p:cNvSpPr>
              <a:spLocks/>
            </p:cNvSpPr>
            <p:nvPr/>
          </p:nvSpPr>
          <p:spPr bwMode="auto">
            <a:xfrm>
              <a:off x="3172" y="734"/>
              <a:ext cx="129" cy="200"/>
            </a:xfrm>
            <a:custGeom>
              <a:avLst/>
              <a:gdLst>
                <a:gd name="T0" fmla="*/ 116 w 159"/>
                <a:gd name="T1" fmla="*/ 233 h 238"/>
                <a:gd name="T2" fmla="*/ 116 w 159"/>
                <a:gd name="T3" fmla="*/ 218 h 238"/>
                <a:gd name="T4" fmla="*/ 120 w 159"/>
                <a:gd name="T5" fmla="*/ 208 h 238"/>
                <a:gd name="T6" fmla="*/ 130 w 159"/>
                <a:gd name="T7" fmla="*/ 193 h 238"/>
                <a:gd name="T8" fmla="*/ 140 w 159"/>
                <a:gd name="T9" fmla="*/ 188 h 238"/>
                <a:gd name="T10" fmla="*/ 144 w 159"/>
                <a:gd name="T11" fmla="*/ 182 h 238"/>
                <a:gd name="T12" fmla="*/ 154 w 159"/>
                <a:gd name="T13" fmla="*/ 182 h 238"/>
                <a:gd name="T14" fmla="*/ 154 w 159"/>
                <a:gd name="T15" fmla="*/ 172 h 238"/>
                <a:gd name="T16" fmla="*/ 144 w 159"/>
                <a:gd name="T17" fmla="*/ 152 h 238"/>
                <a:gd name="T18" fmla="*/ 140 w 159"/>
                <a:gd name="T19" fmla="*/ 132 h 238"/>
                <a:gd name="T20" fmla="*/ 140 w 159"/>
                <a:gd name="T21" fmla="*/ 112 h 238"/>
                <a:gd name="T22" fmla="*/ 135 w 159"/>
                <a:gd name="T23" fmla="*/ 97 h 238"/>
                <a:gd name="T24" fmla="*/ 130 w 159"/>
                <a:gd name="T25" fmla="*/ 91 h 238"/>
                <a:gd name="T26" fmla="*/ 125 w 159"/>
                <a:gd name="T27" fmla="*/ 86 h 238"/>
                <a:gd name="T28" fmla="*/ 125 w 159"/>
                <a:gd name="T29" fmla="*/ 56 h 238"/>
                <a:gd name="T30" fmla="*/ 120 w 159"/>
                <a:gd name="T31" fmla="*/ 41 h 238"/>
                <a:gd name="T32" fmla="*/ 111 w 159"/>
                <a:gd name="T33" fmla="*/ 31 h 238"/>
                <a:gd name="T34" fmla="*/ 101 w 159"/>
                <a:gd name="T35" fmla="*/ 16 h 238"/>
                <a:gd name="T36" fmla="*/ 96 w 159"/>
                <a:gd name="T37" fmla="*/ 6 h 238"/>
                <a:gd name="T38" fmla="*/ 92 w 159"/>
                <a:gd name="T39" fmla="*/ 0 h 238"/>
                <a:gd name="T40" fmla="*/ 87 w 159"/>
                <a:gd name="T41" fmla="*/ 6 h 238"/>
                <a:gd name="T42" fmla="*/ 68 w 159"/>
                <a:gd name="T43" fmla="*/ 16 h 238"/>
                <a:gd name="T44" fmla="*/ 63 w 159"/>
                <a:gd name="T45" fmla="*/ 26 h 238"/>
                <a:gd name="T46" fmla="*/ 53 w 159"/>
                <a:gd name="T47" fmla="*/ 31 h 238"/>
                <a:gd name="T48" fmla="*/ 48 w 159"/>
                <a:gd name="T49" fmla="*/ 36 h 238"/>
                <a:gd name="T50" fmla="*/ 29 w 159"/>
                <a:gd name="T51" fmla="*/ 46 h 238"/>
                <a:gd name="T52" fmla="*/ 20 w 159"/>
                <a:gd name="T53" fmla="*/ 51 h 238"/>
                <a:gd name="T54" fmla="*/ 10 w 159"/>
                <a:gd name="T55" fmla="*/ 66 h 238"/>
                <a:gd name="T56" fmla="*/ 5 w 159"/>
                <a:gd name="T57" fmla="*/ 76 h 238"/>
                <a:gd name="T58" fmla="*/ 5 w 159"/>
                <a:gd name="T59" fmla="*/ 86 h 238"/>
                <a:gd name="T60" fmla="*/ 20 w 159"/>
                <a:gd name="T61" fmla="*/ 86 h 238"/>
                <a:gd name="T62" fmla="*/ 29 w 159"/>
                <a:gd name="T63" fmla="*/ 91 h 238"/>
                <a:gd name="T64" fmla="*/ 39 w 159"/>
                <a:gd name="T65" fmla="*/ 102 h 238"/>
                <a:gd name="T66" fmla="*/ 48 w 159"/>
                <a:gd name="T67" fmla="*/ 117 h 238"/>
                <a:gd name="T68" fmla="*/ 48 w 159"/>
                <a:gd name="T69" fmla="*/ 137 h 238"/>
                <a:gd name="T70" fmla="*/ 44 w 159"/>
                <a:gd name="T71" fmla="*/ 152 h 238"/>
                <a:gd name="T72" fmla="*/ 34 w 159"/>
                <a:gd name="T73" fmla="*/ 172 h 238"/>
                <a:gd name="T74" fmla="*/ 34 w 159"/>
                <a:gd name="T75" fmla="*/ 182 h 238"/>
                <a:gd name="T76" fmla="*/ 44 w 159"/>
                <a:gd name="T77" fmla="*/ 177 h 238"/>
                <a:gd name="T78" fmla="*/ 53 w 159"/>
                <a:gd name="T79" fmla="*/ 177 h 238"/>
                <a:gd name="T80" fmla="*/ 63 w 159"/>
                <a:gd name="T81" fmla="*/ 182 h 238"/>
                <a:gd name="T82" fmla="*/ 72 w 159"/>
                <a:gd name="T83" fmla="*/ 193 h 238"/>
                <a:gd name="T84" fmla="*/ 77 w 159"/>
                <a:gd name="T85" fmla="*/ 203 h 238"/>
                <a:gd name="T86" fmla="*/ 82 w 159"/>
                <a:gd name="T87" fmla="*/ 213 h 238"/>
                <a:gd name="T88" fmla="*/ 87 w 159"/>
                <a:gd name="T89" fmla="*/ 2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238">
                  <a:moveTo>
                    <a:pt x="111" y="238"/>
                  </a:moveTo>
                  <a:lnTo>
                    <a:pt x="116" y="233"/>
                  </a:lnTo>
                  <a:lnTo>
                    <a:pt x="116" y="228"/>
                  </a:lnTo>
                  <a:lnTo>
                    <a:pt x="116" y="218"/>
                  </a:lnTo>
                  <a:lnTo>
                    <a:pt x="120" y="213"/>
                  </a:lnTo>
                  <a:lnTo>
                    <a:pt x="120" y="208"/>
                  </a:lnTo>
                  <a:lnTo>
                    <a:pt x="125" y="203"/>
                  </a:lnTo>
                  <a:lnTo>
                    <a:pt x="130" y="193"/>
                  </a:lnTo>
                  <a:lnTo>
                    <a:pt x="135" y="188"/>
                  </a:lnTo>
                  <a:lnTo>
                    <a:pt x="140" y="188"/>
                  </a:lnTo>
                  <a:lnTo>
                    <a:pt x="144" y="188"/>
                  </a:lnTo>
                  <a:lnTo>
                    <a:pt x="144" y="182"/>
                  </a:lnTo>
                  <a:lnTo>
                    <a:pt x="149" y="182"/>
                  </a:lnTo>
                  <a:lnTo>
                    <a:pt x="154" y="182"/>
                  </a:lnTo>
                  <a:lnTo>
                    <a:pt x="159" y="177"/>
                  </a:lnTo>
                  <a:lnTo>
                    <a:pt x="154" y="172"/>
                  </a:lnTo>
                  <a:lnTo>
                    <a:pt x="149" y="162"/>
                  </a:lnTo>
                  <a:lnTo>
                    <a:pt x="144" y="152"/>
                  </a:lnTo>
                  <a:lnTo>
                    <a:pt x="144" y="142"/>
                  </a:lnTo>
                  <a:lnTo>
                    <a:pt x="140" y="132"/>
                  </a:lnTo>
                  <a:lnTo>
                    <a:pt x="140" y="122"/>
                  </a:lnTo>
                  <a:lnTo>
                    <a:pt x="140" y="112"/>
                  </a:lnTo>
                  <a:lnTo>
                    <a:pt x="135" y="102"/>
                  </a:lnTo>
                  <a:lnTo>
                    <a:pt x="135" y="97"/>
                  </a:lnTo>
                  <a:lnTo>
                    <a:pt x="130" y="97"/>
                  </a:lnTo>
                  <a:lnTo>
                    <a:pt x="130" y="91"/>
                  </a:lnTo>
                  <a:lnTo>
                    <a:pt x="125" y="91"/>
                  </a:lnTo>
                  <a:lnTo>
                    <a:pt x="125" y="86"/>
                  </a:lnTo>
                  <a:lnTo>
                    <a:pt x="120" y="81"/>
                  </a:lnTo>
                  <a:lnTo>
                    <a:pt x="125" y="56"/>
                  </a:lnTo>
                  <a:lnTo>
                    <a:pt x="125" y="46"/>
                  </a:lnTo>
                  <a:lnTo>
                    <a:pt x="120" y="41"/>
                  </a:lnTo>
                  <a:lnTo>
                    <a:pt x="111" y="36"/>
                  </a:lnTo>
                  <a:lnTo>
                    <a:pt x="111" y="31"/>
                  </a:lnTo>
                  <a:lnTo>
                    <a:pt x="106" y="26"/>
                  </a:lnTo>
                  <a:lnTo>
                    <a:pt x="101" y="16"/>
                  </a:lnTo>
                  <a:lnTo>
                    <a:pt x="101" y="11"/>
                  </a:lnTo>
                  <a:lnTo>
                    <a:pt x="96" y="6"/>
                  </a:lnTo>
                  <a:lnTo>
                    <a:pt x="96" y="0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7" y="6"/>
                  </a:lnTo>
                  <a:lnTo>
                    <a:pt x="68" y="11"/>
                  </a:lnTo>
                  <a:lnTo>
                    <a:pt x="68" y="16"/>
                  </a:lnTo>
                  <a:lnTo>
                    <a:pt x="63" y="21"/>
                  </a:lnTo>
                  <a:lnTo>
                    <a:pt x="63" y="26"/>
                  </a:lnTo>
                  <a:lnTo>
                    <a:pt x="58" y="31"/>
                  </a:lnTo>
                  <a:lnTo>
                    <a:pt x="53" y="31"/>
                  </a:lnTo>
                  <a:lnTo>
                    <a:pt x="53" y="36"/>
                  </a:lnTo>
                  <a:lnTo>
                    <a:pt x="48" y="36"/>
                  </a:lnTo>
                  <a:lnTo>
                    <a:pt x="34" y="41"/>
                  </a:lnTo>
                  <a:lnTo>
                    <a:pt x="29" y="46"/>
                  </a:lnTo>
                  <a:lnTo>
                    <a:pt x="24" y="46"/>
                  </a:lnTo>
                  <a:lnTo>
                    <a:pt x="20" y="51"/>
                  </a:lnTo>
                  <a:lnTo>
                    <a:pt x="15" y="56"/>
                  </a:lnTo>
                  <a:lnTo>
                    <a:pt x="10" y="66"/>
                  </a:lnTo>
                  <a:lnTo>
                    <a:pt x="5" y="71"/>
                  </a:lnTo>
                  <a:lnTo>
                    <a:pt x="5" y="76"/>
                  </a:lnTo>
                  <a:lnTo>
                    <a:pt x="0" y="81"/>
                  </a:lnTo>
                  <a:lnTo>
                    <a:pt x="5" y="86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91"/>
                  </a:lnTo>
                  <a:lnTo>
                    <a:pt x="29" y="91"/>
                  </a:lnTo>
                  <a:lnTo>
                    <a:pt x="34" y="97"/>
                  </a:lnTo>
                  <a:lnTo>
                    <a:pt x="39" y="102"/>
                  </a:lnTo>
                  <a:lnTo>
                    <a:pt x="44" y="107"/>
                  </a:lnTo>
                  <a:lnTo>
                    <a:pt x="48" y="117"/>
                  </a:lnTo>
                  <a:lnTo>
                    <a:pt x="48" y="127"/>
                  </a:lnTo>
                  <a:lnTo>
                    <a:pt x="48" y="137"/>
                  </a:lnTo>
                  <a:lnTo>
                    <a:pt x="48" y="147"/>
                  </a:lnTo>
                  <a:lnTo>
                    <a:pt x="44" y="152"/>
                  </a:lnTo>
                  <a:lnTo>
                    <a:pt x="39" y="162"/>
                  </a:lnTo>
                  <a:lnTo>
                    <a:pt x="34" y="172"/>
                  </a:lnTo>
                  <a:lnTo>
                    <a:pt x="29" y="182"/>
                  </a:lnTo>
                  <a:lnTo>
                    <a:pt x="34" y="182"/>
                  </a:lnTo>
                  <a:lnTo>
                    <a:pt x="39" y="177"/>
                  </a:lnTo>
                  <a:lnTo>
                    <a:pt x="44" y="177"/>
                  </a:lnTo>
                  <a:lnTo>
                    <a:pt x="48" y="177"/>
                  </a:lnTo>
                  <a:lnTo>
                    <a:pt x="53" y="177"/>
                  </a:lnTo>
                  <a:lnTo>
                    <a:pt x="58" y="177"/>
                  </a:lnTo>
                  <a:lnTo>
                    <a:pt x="63" y="182"/>
                  </a:lnTo>
                  <a:lnTo>
                    <a:pt x="68" y="188"/>
                  </a:lnTo>
                  <a:lnTo>
                    <a:pt x="72" y="193"/>
                  </a:lnTo>
                  <a:lnTo>
                    <a:pt x="72" y="198"/>
                  </a:lnTo>
                  <a:lnTo>
                    <a:pt x="77" y="203"/>
                  </a:lnTo>
                  <a:lnTo>
                    <a:pt x="82" y="208"/>
                  </a:lnTo>
                  <a:lnTo>
                    <a:pt x="82" y="213"/>
                  </a:lnTo>
                  <a:lnTo>
                    <a:pt x="82" y="218"/>
                  </a:lnTo>
                  <a:lnTo>
                    <a:pt x="87" y="223"/>
                  </a:lnTo>
                  <a:lnTo>
                    <a:pt x="111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8" name="Freeform 171"/>
            <p:cNvSpPr>
              <a:spLocks/>
            </p:cNvSpPr>
            <p:nvPr/>
          </p:nvSpPr>
          <p:spPr bwMode="auto">
            <a:xfrm>
              <a:off x="3327" y="765"/>
              <a:ext cx="129" cy="113"/>
            </a:xfrm>
            <a:custGeom>
              <a:avLst/>
              <a:gdLst>
                <a:gd name="T0" fmla="*/ 135 w 159"/>
                <a:gd name="T1" fmla="*/ 136 h 136"/>
                <a:gd name="T2" fmla="*/ 140 w 159"/>
                <a:gd name="T3" fmla="*/ 116 h 136"/>
                <a:gd name="T4" fmla="*/ 130 w 159"/>
                <a:gd name="T5" fmla="*/ 101 h 136"/>
                <a:gd name="T6" fmla="*/ 125 w 159"/>
                <a:gd name="T7" fmla="*/ 86 h 136"/>
                <a:gd name="T8" fmla="*/ 120 w 159"/>
                <a:gd name="T9" fmla="*/ 71 h 136"/>
                <a:gd name="T10" fmla="*/ 120 w 159"/>
                <a:gd name="T11" fmla="*/ 61 h 136"/>
                <a:gd name="T12" fmla="*/ 125 w 159"/>
                <a:gd name="T13" fmla="*/ 50 h 136"/>
                <a:gd name="T14" fmla="*/ 135 w 159"/>
                <a:gd name="T15" fmla="*/ 45 h 136"/>
                <a:gd name="T16" fmla="*/ 144 w 159"/>
                <a:gd name="T17" fmla="*/ 40 h 136"/>
                <a:gd name="T18" fmla="*/ 154 w 159"/>
                <a:gd name="T19" fmla="*/ 40 h 136"/>
                <a:gd name="T20" fmla="*/ 159 w 159"/>
                <a:gd name="T21" fmla="*/ 35 h 136"/>
                <a:gd name="T22" fmla="*/ 154 w 159"/>
                <a:gd name="T23" fmla="*/ 30 h 136"/>
                <a:gd name="T24" fmla="*/ 144 w 159"/>
                <a:gd name="T25" fmla="*/ 30 h 136"/>
                <a:gd name="T26" fmla="*/ 135 w 159"/>
                <a:gd name="T27" fmla="*/ 30 h 136"/>
                <a:gd name="T28" fmla="*/ 125 w 159"/>
                <a:gd name="T29" fmla="*/ 30 h 136"/>
                <a:gd name="T30" fmla="*/ 111 w 159"/>
                <a:gd name="T31" fmla="*/ 30 h 136"/>
                <a:gd name="T32" fmla="*/ 101 w 159"/>
                <a:gd name="T33" fmla="*/ 30 h 136"/>
                <a:gd name="T34" fmla="*/ 96 w 159"/>
                <a:gd name="T35" fmla="*/ 25 h 136"/>
                <a:gd name="T36" fmla="*/ 87 w 159"/>
                <a:gd name="T37" fmla="*/ 20 h 136"/>
                <a:gd name="T38" fmla="*/ 77 w 159"/>
                <a:gd name="T39" fmla="*/ 20 h 136"/>
                <a:gd name="T40" fmla="*/ 72 w 159"/>
                <a:gd name="T41" fmla="*/ 15 h 136"/>
                <a:gd name="T42" fmla="*/ 68 w 159"/>
                <a:gd name="T43" fmla="*/ 10 h 136"/>
                <a:gd name="T44" fmla="*/ 63 w 159"/>
                <a:gd name="T45" fmla="*/ 5 h 136"/>
                <a:gd name="T46" fmla="*/ 58 w 159"/>
                <a:gd name="T47" fmla="*/ 0 h 136"/>
                <a:gd name="T48" fmla="*/ 29 w 159"/>
                <a:gd name="T49" fmla="*/ 30 h 136"/>
                <a:gd name="T50" fmla="*/ 5 w 159"/>
                <a:gd name="T51" fmla="*/ 40 h 136"/>
                <a:gd name="T52" fmla="*/ 0 w 159"/>
                <a:gd name="T53" fmla="*/ 55 h 136"/>
                <a:gd name="T54" fmla="*/ 10 w 159"/>
                <a:gd name="T55" fmla="*/ 66 h 136"/>
                <a:gd name="T56" fmla="*/ 24 w 159"/>
                <a:gd name="T57" fmla="*/ 81 h 136"/>
                <a:gd name="T58" fmla="*/ 34 w 159"/>
                <a:gd name="T59" fmla="*/ 96 h 136"/>
                <a:gd name="T60" fmla="*/ 44 w 159"/>
                <a:gd name="T61" fmla="*/ 111 h 136"/>
                <a:gd name="T62" fmla="*/ 53 w 159"/>
                <a:gd name="T63" fmla="*/ 121 h 136"/>
                <a:gd name="T64" fmla="*/ 63 w 159"/>
                <a:gd name="T65" fmla="*/ 121 h 136"/>
                <a:gd name="T66" fmla="*/ 72 w 159"/>
                <a:gd name="T67" fmla="*/ 126 h 136"/>
                <a:gd name="T68" fmla="*/ 87 w 159"/>
                <a:gd name="T69" fmla="*/ 131 h 136"/>
                <a:gd name="T70" fmla="*/ 96 w 159"/>
                <a:gd name="T71" fmla="*/ 131 h 136"/>
                <a:gd name="T72" fmla="*/ 106 w 159"/>
                <a:gd name="T73" fmla="*/ 136 h 136"/>
                <a:gd name="T74" fmla="*/ 116 w 159"/>
                <a:gd name="T7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136">
                  <a:moveTo>
                    <a:pt x="125" y="136"/>
                  </a:moveTo>
                  <a:lnTo>
                    <a:pt x="135" y="136"/>
                  </a:lnTo>
                  <a:lnTo>
                    <a:pt x="144" y="116"/>
                  </a:lnTo>
                  <a:lnTo>
                    <a:pt x="140" y="116"/>
                  </a:lnTo>
                  <a:lnTo>
                    <a:pt x="135" y="111"/>
                  </a:lnTo>
                  <a:lnTo>
                    <a:pt x="130" y="101"/>
                  </a:lnTo>
                  <a:lnTo>
                    <a:pt x="125" y="96"/>
                  </a:lnTo>
                  <a:lnTo>
                    <a:pt x="125" y="86"/>
                  </a:lnTo>
                  <a:lnTo>
                    <a:pt x="120" y="81"/>
                  </a:lnTo>
                  <a:lnTo>
                    <a:pt x="120" y="71"/>
                  </a:lnTo>
                  <a:lnTo>
                    <a:pt x="116" y="66"/>
                  </a:lnTo>
                  <a:lnTo>
                    <a:pt x="120" y="61"/>
                  </a:lnTo>
                  <a:lnTo>
                    <a:pt x="120" y="55"/>
                  </a:lnTo>
                  <a:lnTo>
                    <a:pt x="125" y="50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5" y="40"/>
                  </a:lnTo>
                  <a:lnTo>
                    <a:pt x="144" y="40"/>
                  </a:lnTo>
                  <a:lnTo>
                    <a:pt x="149" y="40"/>
                  </a:lnTo>
                  <a:lnTo>
                    <a:pt x="154" y="40"/>
                  </a:lnTo>
                  <a:lnTo>
                    <a:pt x="159" y="40"/>
                  </a:lnTo>
                  <a:lnTo>
                    <a:pt x="159" y="35"/>
                  </a:lnTo>
                  <a:lnTo>
                    <a:pt x="159" y="30"/>
                  </a:lnTo>
                  <a:lnTo>
                    <a:pt x="154" y="30"/>
                  </a:lnTo>
                  <a:lnTo>
                    <a:pt x="149" y="30"/>
                  </a:lnTo>
                  <a:lnTo>
                    <a:pt x="144" y="30"/>
                  </a:lnTo>
                  <a:lnTo>
                    <a:pt x="140" y="30"/>
                  </a:lnTo>
                  <a:lnTo>
                    <a:pt x="135" y="30"/>
                  </a:lnTo>
                  <a:lnTo>
                    <a:pt x="130" y="30"/>
                  </a:lnTo>
                  <a:lnTo>
                    <a:pt x="125" y="30"/>
                  </a:lnTo>
                  <a:lnTo>
                    <a:pt x="120" y="30"/>
                  </a:lnTo>
                  <a:lnTo>
                    <a:pt x="111" y="30"/>
                  </a:lnTo>
                  <a:lnTo>
                    <a:pt x="106" y="30"/>
                  </a:lnTo>
                  <a:lnTo>
                    <a:pt x="101" y="30"/>
                  </a:lnTo>
                  <a:lnTo>
                    <a:pt x="96" y="30"/>
                  </a:lnTo>
                  <a:lnTo>
                    <a:pt x="96" y="25"/>
                  </a:lnTo>
                  <a:lnTo>
                    <a:pt x="92" y="25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77" y="20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3" y="10"/>
                  </a:lnTo>
                  <a:lnTo>
                    <a:pt x="63" y="5"/>
                  </a:lnTo>
                  <a:lnTo>
                    <a:pt x="58" y="5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29" y="30"/>
                  </a:lnTo>
                  <a:lnTo>
                    <a:pt x="5" y="35"/>
                  </a:lnTo>
                  <a:lnTo>
                    <a:pt x="5" y="40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5" y="61"/>
                  </a:lnTo>
                  <a:lnTo>
                    <a:pt x="10" y="66"/>
                  </a:lnTo>
                  <a:lnTo>
                    <a:pt x="20" y="71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4" y="96"/>
                  </a:lnTo>
                  <a:lnTo>
                    <a:pt x="39" y="106"/>
                  </a:lnTo>
                  <a:lnTo>
                    <a:pt x="44" y="111"/>
                  </a:lnTo>
                  <a:lnTo>
                    <a:pt x="48" y="121"/>
                  </a:lnTo>
                  <a:lnTo>
                    <a:pt x="53" y="121"/>
                  </a:lnTo>
                  <a:lnTo>
                    <a:pt x="58" y="121"/>
                  </a:lnTo>
                  <a:lnTo>
                    <a:pt x="63" y="121"/>
                  </a:lnTo>
                  <a:lnTo>
                    <a:pt x="68" y="126"/>
                  </a:lnTo>
                  <a:lnTo>
                    <a:pt x="72" y="126"/>
                  </a:lnTo>
                  <a:lnTo>
                    <a:pt x="77" y="126"/>
                  </a:lnTo>
                  <a:lnTo>
                    <a:pt x="87" y="131"/>
                  </a:lnTo>
                  <a:lnTo>
                    <a:pt x="92" y="131"/>
                  </a:lnTo>
                  <a:lnTo>
                    <a:pt x="96" y="131"/>
                  </a:lnTo>
                  <a:lnTo>
                    <a:pt x="101" y="131"/>
                  </a:lnTo>
                  <a:lnTo>
                    <a:pt x="106" y="136"/>
                  </a:lnTo>
                  <a:lnTo>
                    <a:pt x="111" y="136"/>
                  </a:lnTo>
                  <a:lnTo>
                    <a:pt x="116" y="136"/>
                  </a:lnTo>
                  <a:lnTo>
                    <a:pt x="125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9" name="Freeform 172"/>
            <p:cNvSpPr>
              <a:spLocks/>
            </p:cNvSpPr>
            <p:nvPr/>
          </p:nvSpPr>
          <p:spPr bwMode="auto">
            <a:xfrm>
              <a:off x="3320" y="755"/>
              <a:ext cx="128" cy="115"/>
            </a:xfrm>
            <a:custGeom>
              <a:avLst/>
              <a:gdLst>
                <a:gd name="T0" fmla="*/ 134 w 158"/>
                <a:gd name="T1" fmla="*/ 136 h 136"/>
                <a:gd name="T2" fmla="*/ 139 w 158"/>
                <a:gd name="T3" fmla="*/ 111 h 136"/>
                <a:gd name="T4" fmla="*/ 129 w 158"/>
                <a:gd name="T5" fmla="*/ 101 h 136"/>
                <a:gd name="T6" fmla="*/ 120 w 158"/>
                <a:gd name="T7" fmla="*/ 86 h 136"/>
                <a:gd name="T8" fmla="*/ 120 w 158"/>
                <a:gd name="T9" fmla="*/ 71 h 136"/>
                <a:gd name="T10" fmla="*/ 120 w 158"/>
                <a:gd name="T11" fmla="*/ 60 h 136"/>
                <a:gd name="T12" fmla="*/ 125 w 158"/>
                <a:gd name="T13" fmla="*/ 50 h 136"/>
                <a:gd name="T14" fmla="*/ 134 w 158"/>
                <a:gd name="T15" fmla="*/ 40 h 136"/>
                <a:gd name="T16" fmla="*/ 149 w 158"/>
                <a:gd name="T17" fmla="*/ 40 h 136"/>
                <a:gd name="T18" fmla="*/ 158 w 158"/>
                <a:gd name="T19" fmla="*/ 40 h 136"/>
                <a:gd name="T20" fmla="*/ 158 w 158"/>
                <a:gd name="T21" fmla="*/ 30 h 136"/>
                <a:gd name="T22" fmla="*/ 149 w 158"/>
                <a:gd name="T23" fmla="*/ 30 h 136"/>
                <a:gd name="T24" fmla="*/ 134 w 158"/>
                <a:gd name="T25" fmla="*/ 30 h 136"/>
                <a:gd name="T26" fmla="*/ 120 w 158"/>
                <a:gd name="T27" fmla="*/ 30 h 136"/>
                <a:gd name="T28" fmla="*/ 110 w 158"/>
                <a:gd name="T29" fmla="*/ 30 h 136"/>
                <a:gd name="T30" fmla="*/ 101 w 158"/>
                <a:gd name="T31" fmla="*/ 30 h 136"/>
                <a:gd name="T32" fmla="*/ 91 w 158"/>
                <a:gd name="T33" fmla="*/ 25 h 136"/>
                <a:gd name="T34" fmla="*/ 81 w 158"/>
                <a:gd name="T35" fmla="*/ 20 h 136"/>
                <a:gd name="T36" fmla="*/ 72 w 158"/>
                <a:gd name="T37" fmla="*/ 15 h 136"/>
                <a:gd name="T38" fmla="*/ 67 w 158"/>
                <a:gd name="T39" fmla="*/ 10 h 136"/>
                <a:gd name="T40" fmla="*/ 57 w 158"/>
                <a:gd name="T41" fmla="*/ 5 h 136"/>
                <a:gd name="T42" fmla="*/ 53 w 158"/>
                <a:gd name="T43" fmla="*/ 0 h 136"/>
                <a:gd name="T44" fmla="*/ 5 w 158"/>
                <a:gd name="T45" fmla="*/ 35 h 136"/>
                <a:gd name="T46" fmla="*/ 0 w 158"/>
                <a:gd name="T47" fmla="*/ 45 h 136"/>
                <a:gd name="T48" fmla="*/ 5 w 158"/>
                <a:gd name="T49" fmla="*/ 55 h 136"/>
                <a:gd name="T50" fmla="*/ 14 w 158"/>
                <a:gd name="T51" fmla="*/ 71 h 136"/>
                <a:gd name="T52" fmla="*/ 29 w 158"/>
                <a:gd name="T53" fmla="*/ 86 h 136"/>
                <a:gd name="T54" fmla="*/ 38 w 158"/>
                <a:gd name="T55" fmla="*/ 101 h 136"/>
                <a:gd name="T56" fmla="*/ 43 w 158"/>
                <a:gd name="T57" fmla="*/ 116 h 136"/>
                <a:gd name="T58" fmla="*/ 57 w 158"/>
                <a:gd name="T59" fmla="*/ 121 h 136"/>
                <a:gd name="T60" fmla="*/ 72 w 158"/>
                <a:gd name="T61" fmla="*/ 126 h 136"/>
                <a:gd name="T62" fmla="*/ 81 w 158"/>
                <a:gd name="T63" fmla="*/ 131 h 136"/>
                <a:gd name="T64" fmla="*/ 91 w 158"/>
                <a:gd name="T65" fmla="*/ 131 h 136"/>
                <a:gd name="T66" fmla="*/ 101 w 158"/>
                <a:gd name="T67" fmla="*/ 131 h 136"/>
                <a:gd name="T68" fmla="*/ 110 w 158"/>
                <a:gd name="T69" fmla="*/ 136 h 136"/>
                <a:gd name="T70" fmla="*/ 120 w 158"/>
                <a:gd name="T7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136">
                  <a:moveTo>
                    <a:pt x="120" y="136"/>
                  </a:moveTo>
                  <a:lnTo>
                    <a:pt x="134" y="136"/>
                  </a:lnTo>
                  <a:lnTo>
                    <a:pt x="144" y="116"/>
                  </a:lnTo>
                  <a:lnTo>
                    <a:pt x="139" y="111"/>
                  </a:lnTo>
                  <a:lnTo>
                    <a:pt x="134" y="106"/>
                  </a:lnTo>
                  <a:lnTo>
                    <a:pt x="129" y="101"/>
                  </a:lnTo>
                  <a:lnTo>
                    <a:pt x="125" y="96"/>
                  </a:lnTo>
                  <a:lnTo>
                    <a:pt x="120" y="86"/>
                  </a:lnTo>
                  <a:lnTo>
                    <a:pt x="120" y="81"/>
                  </a:lnTo>
                  <a:lnTo>
                    <a:pt x="120" y="71"/>
                  </a:lnTo>
                  <a:lnTo>
                    <a:pt x="115" y="65"/>
                  </a:lnTo>
                  <a:lnTo>
                    <a:pt x="120" y="60"/>
                  </a:lnTo>
                  <a:lnTo>
                    <a:pt x="120" y="55"/>
                  </a:lnTo>
                  <a:lnTo>
                    <a:pt x="125" y="50"/>
                  </a:lnTo>
                  <a:lnTo>
                    <a:pt x="129" y="45"/>
                  </a:lnTo>
                  <a:lnTo>
                    <a:pt x="134" y="40"/>
                  </a:lnTo>
                  <a:lnTo>
                    <a:pt x="139" y="40"/>
                  </a:lnTo>
                  <a:lnTo>
                    <a:pt x="149" y="40"/>
                  </a:lnTo>
                  <a:lnTo>
                    <a:pt x="153" y="40"/>
                  </a:lnTo>
                  <a:lnTo>
                    <a:pt x="158" y="40"/>
                  </a:lnTo>
                  <a:lnTo>
                    <a:pt x="158" y="35"/>
                  </a:lnTo>
                  <a:lnTo>
                    <a:pt x="158" y="30"/>
                  </a:lnTo>
                  <a:lnTo>
                    <a:pt x="153" y="30"/>
                  </a:lnTo>
                  <a:lnTo>
                    <a:pt x="149" y="30"/>
                  </a:lnTo>
                  <a:lnTo>
                    <a:pt x="144" y="30"/>
                  </a:lnTo>
                  <a:lnTo>
                    <a:pt x="134" y="30"/>
                  </a:lnTo>
                  <a:lnTo>
                    <a:pt x="129" y="30"/>
                  </a:lnTo>
                  <a:lnTo>
                    <a:pt x="120" y="30"/>
                  </a:lnTo>
                  <a:lnTo>
                    <a:pt x="115" y="30"/>
                  </a:lnTo>
                  <a:lnTo>
                    <a:pt x="110" y="30"/>
                  </a:lnTo>
                  <a:lnTo>
                    <a:pt x="105" y="30"/>
                  </a:lnTo>
                  <a:lnTo>
                    <a:pt x="101" y="30"/>
                  </a:lnTo>
                  <a:lnTo>
                    <a:pt x="96" y="25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81" y="20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67" y="10"/>
                  </a:lnTo>
                  <a:lnTo>
                    <a:pt x="62" y="5"/>
                  </a:lnTo>
                  <a:lnTo>
                    <a:pt x="57" y="5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29" y="30"/>
                  </a:lnTo>
                  <a:lnTo>
                    <a:pt x="5" y="35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5" y="55"/>
                  </a:lnTo>
                  <a:lnTo>
                    <a:pt x="9" y="65"/>
                  </a:lnTo>
                  <a:lnTo>
                    <a:pt x="14" y="71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3" y="96"/>
                  </a:lnTo>
                  <a:lnTo>
                    <a:pt x="38" y="101"/>
                  </a:lnTo>
                  <a:lnTo>
                    <a:pt x="43" y="111"/>
                  </a:lnTo>
                  <a:lnTo>
                    <a:pt x="43" y="116"/>
                  </a:lnTo>
                  <a:lnTo>
                    <a:pt x="53" y="121"/>
                  </a:lnTo>
                  <a:lnTo>
                    <a:pt x="57" y="121"/>
                  </a:lnTo>
                  <a:lnTo>
                    <a:pt x="62" y="126"/>
                  </a:lnTo>
                  <a:lnTo>
                    <a:pt x="72" y="126"/>
                  </a:lnTo>
                  <a:lnTo>
                    <a:pt x="77" y="126"/>
                  </a:lnTo>
                  <a:lnTo>
                    <a:pt x="81" y="131"/>
                  </a:lnTo>
                  <a:lnTo>
                    <a:pt x="86" y="131"/>
                  </a:lnTo>
                  <a:lnTo>
                    <a:pt x="91" y="131"/>
                  </a:lnTo>
                  <a:lnTo>
                    <a:pt x="96" y="131"/>
                  </a:lnTo>
                  <a:lnTo>
                    <a:pt x="101" y="131"/>
                  </a:lnTo>
                  <a:lnTo>
                    <a:pt x="105" y="131"/>
                  </a:lnTo>
                  <a:lnTo>
                    <a:pt x="110" y="136"/>
                  </a:lnTo>
                  <a:lnTo>
                    <a:pt x="115" y="136"/>
                  </a:lnTo>
                  <a:lnTo>
                    <a:pt x="120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0" name="Freeform 173"/>
            <p:cNvSpPr>
              <a:spLocks/>
            </p:cNvSpPr>
            <p:nvPr/>
          </p:nvSpPr>
          <p:spPr bwMode="auto">
            <a:xfrm>
              <a:off x="3324" y="760"/>
              <a:ext cx="129" cy="115"/>
            </a:xfrm>
            <a:custGeom>
              <a:avLst/>
              <a:gdLst>
                <a:gd name="T0" fmla="*/ 134 w 158"/>
                <a:gd name="T1" fmla="*/ 136 h 136"/>
                <a:gd name="T2" fmla="*/ 139 w 158"/>
                <a:gd name="T3" fmla="*/ 116 h 136"/>
                <a:gd name="T4" fmla="*/ 129 w 158"/>
                <a:gd name="T5" fmla="*/ 101 h 136"/>
                <a:gd name="T6" fmla="*/ 124 w 158"/>
                <a:gd name="T7" fmla="*/ 86 h 136"/>
                <a:gd name="T8" fmla="*/ 115 w 158"/>
                <a:gd name="T9" fmla="*/ 71 h 136"/>
                <a:gd name="T10" fmla="*/ 115 w 158"/>
                <a:gd name="T11" fmla="*/ 60 h 136"/>
                <a:gd name="T12" fmla="*/ 124 w 158"/>
                <a:gd name="T13" fmla="*/ 50 h 136"/>
                <a:gd name="T14" fmla="*/ 129 w 158"/>
                <a:gd name="T15" fmla="*/ 40 h 136"/>
                <a:gd name="T16" fmla="*/ 139 w 158"/>
                <a:gd name="T17" fmla="*/ 40 h 136"/>
                <a:gd name="T18" fmla="*/ 153 w 158"/>
                <a:gd name="T19" fmla="*/ 40 h 136"/>
                <a:gd name="T20" fmla="*/ 158 w 158"/>
                <a:gd name="T21" fmla="*/ 30 h 136"/>
                <a:gd name="T22" fmla="*/ 139 w 158"/>
                <a:gd name="T23" fmla="*/ 30 h 136"/>
                <a:gd name="T24" fmla="*/ 129 w 158"/>
                <a:gd name="T25" fmla="*/ 30 h 136"/>
                <a:gd name="T26" fmla="*/ 120 w 158"/>
                <a:gd name="T27" fmla="*/ 30 h 136"/>
                <a:gd name="T28" fmla="*/ 110 w 158"/>
                <a:gd name="T29" fmla="*/ 30 h 136"/>
                <a:gd name="T30" fmla="*/ 100 w 158"/>
                <a:gd name="T31" fmla="*/ 30 h 136"/>
                <a:gd name="T32" fmla="*/ 91 w 158"/>
                <a:gd name="T33" fmla="*/ 25 h 136"/>
                <a:gd name="T34" fmla="*/ 81 w 158"/>
                <a:gd name="T35" fmla="*/ 20 h 136"/>
                <a:gd name="T36" fmla="*/ 72 w 158"/>
                <a:gd name="T37" fmla="*/ 15 h 136"/>
                <a:gd name="T38" fmla="*/ 62 w 158"/>
                <a:gd name="T39" fmla="*/ 5 h 136"/>
                <a:gd name="T40" fmla="*/ 52 w 158"/>
                <a:gd name="T41" fmla="*/ 0 h 136"/>
                <a:gd name="T42" fmla="*/ 4 w 158"/>
                <a:gd name="T43" fmla="*/ 35 h 136"/>
                <a:gd name="T44" fmla="*/ 0 w 158"/>
                <a:gd name="T45" fmla="*/ 45 h 136"/>
                <a:gd name="T46" fmla="*/ 4 w 158"/>
                <a:gd name="T47" fmla="*/ 60 h 136"/>
                <a:gd name="T48" fmla="*/ 14 w 158"/>
                <a:gd name="T49" fmla="*/ 71 h 136"/>
                <a:gd name="T50" fmla="*/ 28 w 158"/>
                <a:gd name="T51" fmla="*/ 86 h 136"/>
                <a:gd name="T52" fmla="*/ 38 w 158"/>
                <a:gd name="T53" fmla="*/ 101 h 136"/>
                <a:gd name="T54" fmla="*/ 48 w 158"/>
                <a:gd name="T55" fmla="*/ 121 h 136"/>
                <a:gd name="T56" fmla="*/ 67 w 158"/>
                <a:gd name="T57" fmla="*/ 126 h 136"/>
                <a:gd name="T58" fmla="*/ 76 w 158"/>
                <a:gd name="T59" fmla="*/ 126 h 136"/>
                <a:gd name="T60" fmla="*/ 86 w 158"/>
                <a:gd name="T61" fmla="*/ 131 h 136"/>
                <a:gd name="T62" fmla="*/ 96 w 158"/>
                <a:gd name="T63" fmla="*/ 131 h 136"/>
                <a:gd name="T64" fmla="*/ 105 w 158"/>
                <a:gd name="T65" fmla="*/ 136 h 136"/>
                <a:gd name="T66" fmla="*/ 115 w 158"/>
                <a:gd name="T6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" h="136">
                  <a:moveTo>
                    <a:pt x="120" y="136"/>
                  </a:moveTo>
                  <a:lnTo>
                    <a:pt x="134" y="136"/>
                  </a:lnTo>
                  <a:lnTo>
                    <a:pt x="144" y="116"/>
                  </a:lnTo>
                  <a:lnTo>
                    <a:pt x="139" y="116"/>
                  </a:lnTo>
                  <a:lnTo>
                    <a:pt x="134" y="111"/>
                  </a:lnTo>
                  <a:lnTo>
                    <a:pt x="129" y="101"/>
                  </a:lnTo>
                  <a:lnTo>
                    <a:pt x="124" y="96"/>
                  </a:lnTo>
                  <a:lnTo>
                    <a:pt x="124" y="86"/>
                  </a:lnTo>
                  <a:lnTo>
                    <a:pt x="120" y="81"/>
                  </a:lnTo>
                  <a:lnTo>
                    <a:pt x="115" y="71"/>
                  </a:lnTo>
                  <a:lnTo>
                    <a:pt x="115" y="66"/>
                  </a:lnTo>
                  <a:lnTo>
                    <a:pt x="115" y="60"/>
                  </a:lnTo>
                  <a:lnTo>
                    <a:pt x="120" y="55"/>
                  </a:lnTo>
                  <a:lnTo>
                    <a:pt x="124" y="50"/>
                  </a:lnTo>
                  <a:lnTo>
                    <a:pt x="129" y="45"/>
                  </a:lnTo>
                  <a:lnTo>
                    <a:pt x="129" y="40"/>
                  </a:lnTo>
                  <a:lnTo>
                    <a:pt x="134" y="40"/>
                  </a:lnTo>
                  <a:lnTo>
                    <a:pt x="139" y="40"/>
                  </a:lnTo>
                  <a:lnTo>
                    <a:pt x="148" y="40"/>
                  </a:lnTo>
                  <a:lnTo>
                    <a:pt x="153" y="40"/>
                  </a:lnTo>
                  <a:lnTo>
                    <a:pt x="158" y="35"/>
                  </a:lnTo>
                  <a:lnTo>
                    <a:pt x="158" y="30"/>
                  </a:lnTo>
                  <a:lnTo>
                    <a:pt x="148" y="30"/>
                  </a:lnTo>
                  <a:lnTo>
                    <a:pt x="139" y="30"/>
                  </a:lnTo>
                  <a:lnTo>
                    <a:pt x="134" y="30"/>
                  </a:lnTo>
                  <a:lnTo>
                    <a:pt x="129" y="30"/>
                  </a:lnTo>
                  <a:lnTo>
                    <a:pt x="124" y="30"/>
                  </a:lnTo>
                  <a:lnTo>
                    <a:pt x="120" y="30"/>
                  </a:lnTo>
                  <a:lnTo>
                    <a:pt x="115" y="30"/>
                  </a:lnTo>
                  <a:lnTo>
                    <a:pt x="110" y="30"/>
                  </a:lnTo>
                  <a:lnTo>
                    <a:pt x="105" y="30"/>
                  </a:lnTo>
                  <a:lnTo>
                    <a:pt x="100" y="30"/>
                  </a:lnTo>
                  <a:lnTo>
                    <a:pt x="96" y="25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81" y="20"/>
                  </a:lnTo>
                  <a:lnTo>
                    <a:pt x="76" y="15"/>
                  </a:lnTo>
                  <a:lnTo>
                    <a:pt x="72" y="15"/>
                  </a:lnTo>
                  <a:lnTo>
                    <a:pt x="67" y="10"/>
                  </a:lnTo>
                  <a:lnTo>
                    <a:pt x="62" y="5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28" y="30"/>
                  </a:lnTo>
                  <a:lnTo>
                    <a:pt x="4" y="35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4" y="60"/>
                  </a:lnTo>
                  <a:lnTo>
                    <a:pt x="9" y="66"/>
                  </a:lnTo>
                  <a:lnTo>
                    <a:pt x="14" y="71"/>
                  </a:lnTo>
                  <a:lnTo>
                    <a:pt x="24" y="81"/>
                  </a:lnTo>
                  <a:lnTo>
                    <a:pt x="28" y="86"/>
                  </a:lnTo>
                  <a:lnTo>
                    <a:pt x="33" y="96"/>
                  </a:lnTo>
                  <a:lnTo>
                    <a:pt x="38" y="101"/>
                  </a:lnTo>
                  <a:lnTo>
                    <a:pt x="43" y="111"/>
                  </a:lnTo>
                  <a:lnTo>
                    <a:pt x="48" y="121"/>
                  </a:lnTo>
                  <a:lnTo>
                    <a:pt x="57" y="121"/>
                  </a:lnTo>
                  <a:lnTo>
                    <a:pt x="67" y="126"/>
                  </a:lnTo>
                  <a:lnTo>
                    <a:pt x="72" y="126"/>
                  </a:lnTo>
                  <a:lnTo>
                    <a:pt x="76" y="126"/>
                  </a:lnTo>
                  <a:lnTo>
                    <a:pt x="81" y="131"/>
                  </a:lnTo>
                  <a:lnTo>
                    <a:pt x="86" y="131"/>
                  </a:lnTo>
                  <a:lnTo>
                    <a:pt x="91" y="131"/>
                  </a:lnTo>
                  <a:lnTo>
                    <a:pt x="96" y="131"/>
                  </a:lnTo>
                  <a:lnTo>
                    <a:pt x="100" y="136"/>
                  </a:lnTo>
                  <a:lnTo>
                    <a:pt x="105" y="136"/>
                  </a:lnTo>
                  <a:lnTo>
                    <a:pt x="110" y="136"/>
                  </a:lnTo>
                  <a:lnTo>
                    <a:pt x="115" y="136"/>
                  </a:lnTo>
                  <a:lnTo>
                    <a:pt x="120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1" name="Freeform 174"/>
            <p:cNvSpPr>
              <a:spLocks/>
            </p:cNvSpPr>
            <p:nvPr/>
          </p:nvSpPr>
          <p:spPr bwMode="auto">
            <a:xfrm>
              <a:off x="1735" y="3312"/>
              <a:ext cx="5" cy="3"/>
            </a:xfrm>
            <a:custGeom>
              <a:avLst/>
              <a:gdLst>
                <a:gd name="T0" fmla="*/ 2 w 6"/>
                <a:gd name="T1" fmla="*/ 5 h 6"/>
                <a:gd name="T2" fmla="*/ 3 w 6"/>
                <a:gd name="T3" fmla="*/ 5 h 6"/>
                <a:gd name="T4" fmla="*/ 4 w 6"/>
                <a:gd name="T5" fmla="*/ 5 h 6"/>
                <a:gd name="T6" fmla="*/ 4 w 6"/>
                <a:gd name="T7" fmla="*/ 4 h 6"/>
                <a:gd name="T8" fmla="*/ 5 w 6"/>
                <a:gd name="T9" fmla="*/ 4 h 6"/>
                <a:gd name="T10" fmla="*/ 5 w 6"/>
                <a:gd name="T11" fmla="*/ 3 h 6"/>
                <a:gd name="T12" fmla="*/ 5 w 6"/>
                <a:gd name="T13" fmla="*/ 2 h 6"/>
                <a:gd name="T14" fmla="*/ 5 w 6"/>
                <a:gd name="T15" fmla="*/ 1 h 6"/>
                <a:gd name="T16" fmla="*/ 4 w 6"/>
                <a:gd name="T17" fmla="*/ 0 h 6"/>
                <a:gd name="T18" fmla="*/ 3 w 6"/>
                <a:gd name="T19" fmla="*/ 0 h 6"/>
                <a:gd name="T20" fmla="*/ 2 w 6"/>
                <a:gd name="T21" fmla="*/ 0 h 6"/>
                <a:gd name="T22" fmla="*/ 1 w 6"/>
                <a:gd name="T23" fmla="*/ 0 h 6"/>
                <a:gd name="T24" fmla="*/ 1 w 6"/>
                <a:gd name="T25" fmla="*/ 1 h 6"/>
                <a:gd name="T26" fmla="*/ 0 w 6"/>
                <a:gd name="T27" fmla="*/ 1 h 6"/>
                <a:gd name="T28" fmla="*/ 0 w 6"/>
                <a:gd name="T29" fmla="*/ 2 h 6"/>
                <a:gd name="T30" fmla="*/ 0 w 6"/>
                <a:gd name="T31" fmla="*/ 3 h 6"/>
                <a:gd name="T32" fmla="*/ 1 w 6"/>
                <a:gd name="T33" fmla="*/ 4 h 6"/>
                <a:gd name="T34" fmla="*/ 1 w 6"/>
                <a:gd name="T35" fmla="*/ 5 h 6"/>
                <a:gd name="T36" fmla="*/ 2 w 6"/>
                <a:gd name="T3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6">
                  <a:moveTo>
                    <a:pt x="2" y="5"/>
                  </a:moveTo>
                  <a:lnTo>
                    <a:pt x="3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2" y="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2" name="Freeform 175"/>
            <p:cNvSpPr>
              <a:spLocks/>
            </p:cNvSpPr>
            <p:nvPr/>
          </p:nvSpPr>
          <p:spPr bwMode="auto">
            <a:xfrm>
              <a:off x="1400" y="2442"/>
              <a:ext cx="11" cy="12"/>
            </a:xfrm>
            <a:custGeom>
              <a:avLst/>
              <a:gdLst>
                <a:gd name="T0" fmla="*/ 14 w 14"/>
                <a:gd name="T1" fmla="*/ 15 h 15"/>
                <a:gd name="T2" fmla="*/ 14 w 14"/>
                <a:gd name="T3" fmla="*/ 10 h 15"/>
                <a:gd name="T4" fmla="*/ 14 w 14"/>
                <a:gd name="T5" fmla="*/ 5 h 15"/>
                <a:gd name="T6" fmla="*/ 14 w 14"/>
                <a:gd name="T7" fmla="*/ 0 h 15"/>
                <a:gd name="T8" fmla="*/ 9 w 14"/>
                <a:gd name="T9" fmla="*/ 0 h 15"/>
                <a:gd name="T10" fmla="*/ 4 w 14"/>
                <a:gd name="T11" fmla="*/ 0 h 15"/>
                <a:gd name="T12" fmla="*/ 0 w 14"/>
                <a:gd name="T13" fmla="*/ 0 h 15"/>
                <a:gd name="T14" fmla="*/ 0 w 14"/>
                <a:gd name="T15" fmla="*/ 5 h 15"/>
                <a:gd name="T16" fmla="*/ 0 w 14"/>
                <a:gd name="T17" fmla="*/ 10 h 15"/>
                <a:gd name="T18" fmla="*/ 9 w 14"/>
                <a:gd name="T19" fmla="*/ 15 h 15"/>
                <a:gd name="T20" fmla="*/ 14 w 14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5">
                  <a:moveTo>
                    <a:pt x="14" y="15"/>
                  </a:moveTo>
                  <a:lnTo>
                    <a:pt x="14" y="10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9" y="15"/>
                  </a:lnTo>
                  <a:lnTo>
                    <a:pt x="14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3" name="Freeform 176"/>
            <p:cNvSpPr>
              <a:spLocks/>
            </p:cNvSpPr>
            <p:nvPr/>
          </p:nvSpPr>
          <p:spPr bwMode="auto">
            <a:xfrm>
              <a:off x="1392" y="2433"/>
              <a:ext cx="12" cy="13"/>
            </a:xfrm>
            <a:custGeom>
              <a:avLst/>
              <a:gdLst>
                <a:gd name="T0" fmla="*/ 14 w 14"/>
                <a:gd name="T1" fmla="*/ 10 h 15"/>
                <a:gd name="T2" fmla="*/ 14 w 14"/>
                <a:gd name="T3" fmla="*/ 5 h 15"/>
                <a:gd name="T4" fmla="*/ 14 w 14"/>
                <a:gd name="T5" fmla="*/ 0 h 15"/>
                <a:gd name="T6" fmla="*/ 10 w 14"/>
                <a:gd name="T7" fmla="*/ 0 h 15"/>
                <a:gd name="T8" fmla="*/ 5 w 14"/>
                <a:gd name="T9" fmla="*/ 0 h 15"/>
                <a:gd name="T10" fmla="*/ 0 w 14"/>
                <a:gd name="T11" fmla="*/ 0 h 15"/>
                <a:gd name="T12" fmla="*/ 0 w 14"/>
                <a:gd name="T13" fmla="*/ 5 h 15"/>
                <a:gd name="T14" fmla="*/ 0 w 14"/>
                <a:gd name="T15" fmla="*/ 10 h 15"/>
                <a:gd name="T16" fmla="*/ 10 w 14"/>
                <a:gd name="T17" fmla="*/ 15 h 15"/>
                <a:gd name="T18" fmla="*/ 14 w 1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14" y="10"/>
                  </a:moveTo>
                  <a:lnTo>
                    <a:pt x="14" y="5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0" y="15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4" name="Freeform 177"/>
            <p:cNvSpPr>
              <a:spLocks/>
            </p:cNvSpPr>
            <p:nvPr/>
          </p:nvSpPr>
          <p:spPr bwMode="auto">
            <a:xfrm>
              <a:off x="1396" y="2437"/>
              <a:ext cx="11" cy="12"/>
            </a:xfrm>
            <a:custGeom>
              <a:avLst/>
              <a:gdLst>
                <a:gd name="T0" fmla="*/ 14 w 14"/>
                <a:gd name="T1" fmla="*/ 10 h 15"/>
                <a:gd name="T2" fmla="*/ 14 w 14"/>
                <a:gd name="T3" fmla="*/ 5 h 15"/>
                <a:gd name="T4" fmla="*/ 14 w 14"/>
                <a:gd name="T5" fmla="*/ 0 h 15"/>
                <a:gd name="T6" fmla="*/ 9 w 14"/>
                <a:gd name="T7" fmla="*/ 0 h 15"/>
                <a:gd name="T8" fmla="*/ 5 w 14"/>
                <a:gd name="T9" fmla="*/ 0 h 15"/>
                <a:gd name="T10" fmla="*/ 0 w 14"/>
                <a:gd name="T11" fmla="*/ 0 h 15"/>
                <a:gd name="T12" fmla="*/ 0 w 14"/>
                <a:gd name="T13" fmla="*/ 5 h 15"/>
                <a:gd name="T14" fmla="*/ 0 w 14"/>
                <a:gd name="T15" fmla="*/ 10 h 15"/>
                <a:gd name="T16" fmla="*/ 9 w 14"/>
                <a:gd name="T17" fmla="*/ 15 h 15"/>
                <a:gd name="T18" fmla="*/ 14 w 1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14" y="10"/>
                  </a:move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9" y="15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5" name="Freeform 178"/>
            <p:cNvSpPr>
              <a:spLocks/>
            </p:cNvSpPr>
            <p:nvPr/>
          </p:nvSpPr>
          <p:spPr bwMode="auto">
            <a:xfrm>
              <a:off x="1404" y="2442"/>
              <a:ext cx="7" cy="7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5 w 10"/>
                <a:gd name="T7" fmla="*/ 5 h 10"/>
                <a:gd name="T8" fmla="*/ 0 w 10"/>
                <a:gd name="T9" fmla="*/ 0 h 10"/>
                <a:gd name="T10" fmla="*/ 0 w 10"/>
                <a:gd name="T11" fmla="*/ 5 h 10"/>
                <a:gd name="T12" fmla="*/ 0 w 10"/>
                <a:gd name="T13" fmla="*/ 10 h 10"/>
                <a:gd name="T14" fmla="*/ 5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6" name="Freeform 179"/>
            <p:cNvSpPr>
              <a:spLocks/>
            </p:cNvSpPr>
            <p:nvPr/>
          </p:nvSpPr>
          <p:spPr bwMode="auto">
            <a:xfrm>
              <a:off x="1392" y="2433"/>
              <a:ext cx="12" cy="9"/>
            </a:xfrm>
            <a:custGeom>
              <a:avLst/>
              <a:gdLst>
                <a:gd name="T0" fmla="*/ 10 w 14"/>
                <a:gd name="T1" fmla="*/ 10 h 10"/>
                <a:gd name="T2" fmla="*/ 14 w 14"/>
                <a:gd name="T3" fmla="*/ 10 h 10"/>
                <a:gd name="T4" fmla="*/ 14 w 14"/>
                <a:gd name="T5" fmla="*/ 5 h 10"/>
                <a:gd name="T6" fmla="*/ 10 w 14"/>
                <a:gd name="T7" fmla="*/ 5 h 10"/>
                <a:gd name="T8" fmla="*/ 10 w 14"/>
                <a:gd name="T9" fmla="*/ 0 h 10"/>
                <a:gd name="T10" fmla="*/ 5 w 14"/>
                <a:gd name="T11" fmla="*/ 0 h 10"/>
                <a:gd name="T12" fmla="*/ 5 w 14"/>
                <a:gd name="T13" fmla="*/ 5 h 10"/>
                <a:gd name="T14" fmla="*/ 0 w 14"/>
                <a:gd name="T15" fmla="*/ 5 h 10"/>
                <a:gd name="T16" fmla="*/ 5 w 14"/>
                <a:gd name="T17" fmla="*/ 5 h 10"/>
                <a:gd name="T18" fmla="*/ 5 w 14"/>
                <a:gd name="T19" fmla="*/ 10 h 10"/>
                <a:gd name="T20" fmla="*/ 10 w 14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10" y="10"/>
                  </a:moveTo>
                  <a:lnTo>
                    <a:pt x="14" y="10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7" name="Freeform 180"/>
            <p:cNvSpPr>
              <a:spLocks/>
            </p:cNvSpPr>
            <p:nvPr/>
          </p:nvSpPr>
          <p:spPr bwMode="auto">
            <a:xfrm>
              <a:off x="1396" y="2437"/>
              <a:ext cx="11" cy="9"/>
            </a:xfrm>
            <a:custGeom>
              <a:avLst/>
              <a:gdLst>
                <a:gd name="T0" fmla="*/ 14 w 14"/>
                <a:gd name="T1" fmla="*/ 10 h 10"/>
                <a:gd name="T2" fmla="*/ 14 w 14"/>
                <a:gd name="T3" fmla="*/ 5 h 10"/>
                <a:gd name="T4" fmla="*/ 9 w 14"/>
                <a:gd name="T5" fmla="*/ 5 h 10"/>
                <a:gd name="T6" fmla="*/ 9 w 14"/>
                <a:gd name="T7" fmla="*/ 0 h 10"/>
                <a:gd name="T8" fmla="*/ 5 w 14"/>
                <a:gd name="T9" fmla="*/ 0 h 10"/>
                <a:gd name="T10" fmla="*/ 5 w 14"/>
                <a:gd name="T11" fmla="*/ 5 h 10"/>
                <a:gd name="T12" fmla="*/ 0 w 14"/>
                <a:gd name="T13" fmla="*/ 5 h 10"/>
                <a:gd name="T14" fmla="*/ 5 w 14"/>
                <a:gd name="T15" fmla="*/ 10 h 10"/>
                <a:gd name="T16" fmla="*/ 9 w 14"/>
                <a:gd name="T17" fmla="*/ 10 h 10"/>
                <a:gd name="T18" fmla="*/ 14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4" y="10"/>
                  </a:moveTo>
                  <a:lnTo>
                    <a:pt x="14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9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95242" name="Picture 2" descr="C:\Users\Michael Shen\AppData\Local\Microsoft\Windows\Temporary Internet Files\Content.IE5\6R83WG83\MC90044037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46" y="1953295"/>
            <a:ext cx="1911350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3" name="Picture 2" descr="https://encrypted-tbn0.gstatic.com/images?q=tbn:ANd9GcT-_Dk0fbbOn5jOo7nRRHMldufVm_je0hNFkyh7j0brfyUJGul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4" y="2571179"/>
            <a:ext cx="1872208" cy="64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成功的保證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66A6-8C8C-425A-915A-B11ED7D7E754}" type="slidenum">
              <a:rPr lang="en-US" altLang="zh-TW" smtClean="0">
                <a:solidFill>
                  <a:prstClr val="black"/>
                </a:solidFill>
              </a:rPr>
              <a:pPr/>
              <a:t>11</a:t>
            </a:fld>
            <a:endParaRPr kumimoji="1" lang="en-US" altLang="zh-TW" dirty="0">
              <a:solidFill>
                <a:prstClr val="black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BE2773-48C4-3B41-A6B6-67E815F9B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95586"/>
            <a:ext cx="3443890" cy="708025"/>
          </a:xfrm>
          <a:prstGeom prst="rect">
            <a:avLst/>
          </a:prstGeom>
        </p:spPr>
      </p:pic>
      <p:sp>
        <p:nvSpPr>
          <p:cNvPr id="191" name="Text Box 7"/>
          <p:cNvSpPr txBox="1">
            <a:spLocks noChangeArrowheads="1"/>
          </p:cNvSpPr>
          <p:nvPr/>
        </p:nvSpPr>
        <p:spPr bwMode="auto">
          <a:xfrm>
            <a:off x="1413196" y="4088939"/>
            <a:ext cx="6340197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ts val="3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TW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中華電信</a:t>
            </a:r>
            <a:endParaRPr kumimoji="0" lang="en-US" altLang="zh-TW" sz="3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3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TW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為您創造永續與高價值的商業保證</a:t>
            </a:r>
            <a:endParaRPr lang="en-US" altLang="zh-TW" sz="32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60464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建置追蹤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69C4575-F62C-4461-A49D-2CEFB973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36176"/>
              </p:ext>
            </p:extLst>
          </p:nvPr>
        </p:nvGraphicFramePr>
        <p:xfrm>
          <a:off x="539552" y="1556792"/>
          <a:ext cx="8208912" cy="262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89">
                  <a:extLst>
                    <a:ext uri="{9D8B030D-6E8A-4147-A177-3AD203B41FA5}">
                      <a16:colId xmlns:a16="http://schemas.microsoft.com/office/drawing/2014/main" val="629889899"/>
                    </a:ext>
                  </a:extLst>
                </a:gridCol>
                <a:gridCol w="2225219">
                  <a:extLst>
                    <a:ext uri="{9D8B030D-6E8A-4147-A177-3AD203B41FA5}">
                      <a16:colId xmlns:a16="http://schemas.microsoft.com/office/drawing/2014/main" val="364852008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1723514617"/>
                    </a:ext>
                  </a:extLst>
                </a:gridCol>
              </a:tblGrid>
              <a:tr h="2584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項次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項目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時程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22702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建置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12/04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：已完成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175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台安裝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已連接中控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7046101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12/07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：中控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收容至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4429606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進行中：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關鍵字事件告警關聯規則設定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176834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監控測試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預定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12/20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12/21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進行測試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9861616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完工報告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日前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0106188"/>
                  </a:ext>
                </a:extLst>
              </a:tr>
            </a:tbl>
          </a:graphicData>
        </a:graphic>
      </p:graphicFrame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0876192A-D994-B16C-7BD4-8556A4401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000" y="871200"/>
            <a:ext cx="8424862" cy="431800"/>
          </a:xfrm>
        </p:spPr>
        <p:txBody>
          <a:bodyPr/>
          <a:lstStyle/>
          <a:p>
            <a:r>
              <a:rPr lang="zh-TW" altLang="en-US" dirty="0"/>
              <a:t>驗收項目追蹤表</a:t>
            </a:r>
          </a:p>
        </p:txBody>
      </p:sp>
    </p:spTree>
    <p:extLst>
      <p:ext uri="{BB962C8B-B14F-4D97-AF65-F5344CB8AC3E}">
        <p14:creationId xmlns:p14="http://schemas.microsoft.com/office/powerpoint/2010/main" val="59355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情資匯入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69C4575-F62C-4461-A49D-2CEFB973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44534"/>
              </p:ext>
            </p:extLst>
          </p:nvPr>
        </p:nvGraphicFramePr>
        <p:xfrm>
          <a:off x="539552" y="1556792"/>
          <a:ext cx="8208912" cy="130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89">
                  <a:extLst>
                    <a:ext uri="{9D8B030D-6E8A-4147-A177-3AD203B41FA5}">
                      <a16:colId xmlns:a16="http://schemas.microsoft.com/office/drawing/2014/main" val="629889899"/>
                    </a:ext>
                  </a:extLst>
                </a:gridCol>
                <a:gridCol w="1721163">
                  <a:extLst>
                    <a:ext uri="{9D8B030D-6E8A-4147-A177-3AD203B41FA5}">
                      <a16:colId xmlns:a16="http://schemas.microsoft.com/office/drawing/2014/main" val="364852008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1723514617"/>
                    </a:ext>
                  </a:extLst>
                </a:gridCol>
              </a:tblGrid>
              <a:tr h="2584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項次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項目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時程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22702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關聯性規則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已匯入並啟用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7046101"/>
                  </a:ext>
                </a:extLst>
              </a:tr>
              <a:tr h="491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黑名單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交由防火牆處理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4429606"/>
                  </a:ext>
                </a:extLst>
              </a:tr>
            </a:tbl>
          </a:graphicData>
        </a:graphic>
      </p:graphicFrame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0876192A-D994-B16C-7BD4-8556A4401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000" y="871200"/>
            <a:ext cx="8424862" cy="431800"/>
          </a:xfrm>
        </p:spPr>
        <p:txBody>
          <a:bodyPr/>
          <a:lstStyle/>
          <a:p>
            <a:r>
              <a:rPr lang="zh-TW" altLang="en-US" dirty="0"/>
              <a:t>預先情資匯入</a:t>
            </a:r>
          </a:p>
        </p:txBody>
      </p:sp>
    </p:spTree>
    <p:extLst>
      <p:ext uri="{BB962C8B-B14F-4D97-AF65-F5344CB8AC3E}">
        <p14:creationId xmlns:p14="http://schemas.microsoft.com/office/powerpoint/2010/main" val="24148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grpSp>
        <p:nvGrpSpPr>
          <p:cNvPr id="4" name="群組 5"/>
          <p:cNvGrpSpPr>
            <a:grpSpLocks/>
          </p:cNvGrpSpPr>
          <p:nvPr/>
        </p:nvGrpSpPr>
        <p:grpSpPr bwMode="auto">
          <a:xfrm>
            <a:off x="1830388" y="1850666"/>
            <a:ext cx="5538787" cy="526017"/>
            <a:chOff x="1604988" y="1649902"/>
            <a:chExt cx="6927055" cy="603250"/>
          </a:xfrm>
        </p:grpSpPr>
        <p:sp>
          <p:nvSpPr>
            <p:cNvPr id="5" name="AutoShape 9"/>
            <p:cNvSpPr>
              <a:spLocks noChangeArrowheads="1"/>
            </p:cNvSpPr>
            <p:nvPr/>
          </p:nvSpPr>
          <p:spPr bwMode="gray">
            <a:xfrm>
              <a:off x="1909788" y="1695939"/>
              <a:ext cx="6622255" cy="517525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專案組織架構圖</a:t>
              </a: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gray">
            <a:xfrm rot="1758052">
              <a:off x="1628800" y="1675302"/>
              <a:ext cx="839788" cy="577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gray">
            <a:xfrm rot="1758052">
              <a:off x="1604988" y="1649902"/>
              <a:ext cx="839787" cy="577850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06630" y="1673714"/>
              <a:ext cx="615871" cy="52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貳</a:t>
              </a:r>
            </a:p>
          </p:txBody>
        </p:sp>
      </p:grpSp>
      <p:grpSp>
        <p:nvGrpSpPr>
          <p:cNvPr id="9" name="群組 11"/>
          <p:cNvGrpSpPr>
            <a:grpSpLocks/>
          </p:cNvGrpSpPr>
          <p:nvPr/>
        </p:nvGrpSpPr>
        <p:grpSpPr bwMode="auto">
          <a:xfrm>
            <a:off x="1830388" y="2485802"/>
            <a:ext cx="5538788" cy="525463"/>
            <a:chOff x="1617688" y="2321414"/>
            <a:chExt cx="6914355" cy="60483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920900" y="2364277"/>
              <a:ext cx="6611143" cy="5207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專案時程</a:t>
              </a: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1758052">
              <a:off x="1641500" y="2346814"/>
              <a:ext cx="839788" cy="57943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1758052">
              <a:off x="1617688" y="2321414"/>
              <a:ext cx="839787" cy="579438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2C3A4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gray">
            <a:xfrm>
              <a:off x="1719894" y="2345227"/>
              <a:ext cx="614742" cy="53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</a:t>
              </a:r>
            </a:p>
          </p:txBody>
        </p:sp>
      </p:grpSp>
      <p:grpSp>
        <p:nvGrpSpPr>
          <p:cNvPr id="14" name="群組 45"/>
          <p:cNvGrpSpPr>
            <a:grpSpLocks/>
          </p:cNvGrpSpPr>
          <p:nvPr/>
        </p:nvGrpSpPr>
        <p:grpSpPr bwMode="auto">
          <a:xfrm>
            <a:off x="1804215" y="1164637"/>
            <a:ext cx="5538788" cy="525463"/>
            <a:chOff x="1617688" y="2321414"/>
            <a:chExt cx="6914355" cy="604838"/>
          </a:xfrm>
        </p:grpSpPr>
        <p:sp>
          <p:nvSpPr>
            <p:cNvPr id="15" name="AutoShape 3"/>
            <p:cNvSpPr>
              <a:spLocks noChangeArrowheads="1"/>
            </p:cNvSpPr>
            <p:nvPr/>
          </p:nvSpPr>
          <p:spPr bwMode="gray">
            <a:xfrm>
              <a:off x="1920900" y="2364277"/>
              <a:ext cx="6611143" cy="5207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專案目標</a:t>
              </a:r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gray">
            <a:xfrm rot="1758052">
              <a:off x="1641500" y="2346814"/>
              <a:ext cx="839788" cy="57943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gray">
            <a:xfrm rot="1758052">
              <a:off x="1617688" y="2321414"/>
              <a:ext cx="839787" cy="579438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2C3A4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719893" y="2345227"/>
              <a:ext cx="614742" cy="53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壹</a:t>
              </a:r>
            </a:p>
          </p:txBody>
        </p:sp>
      </p:grpSp>
      <p:grpSp>
        <p:nvGrpSpPr>
          <p:cNvPr id="19" name="群組 5"/>
          <p:cNvGrpSpPr>
            <a:grpSpLocks/>
          </p:cNvGrpSpPr>
          <p:nvPr/>
        </p:nvGrpSpPr>
        <p:grpSpPr bwMode="auto">
          <a:xfrm>
            <a:off x="1830388" y="3124849"/>
            <a:ext cx="5538787" cy="526017"/>
            <a:chOff x="1604988" y="1649902"/>
            <a:chExt cx="6927055" cy="60325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gray">
            <a:xfrm>
              <a:off x="1909788" y="1695939"/>
              <a:ext cx="6622255" cy="517525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文件交付</a:t>
              </a: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gray">
            <a:xfrm rot="1758052">
              <a:off x="1628800" y="1675302"/>
              <a:ext cx="839788" cy="577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gray">
            <a:xfrm rot="1758052">
              <a:off x="1604988" y="1649902"/>
              <a:ext cx="839787" cy="577850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1706630" y="1673714"/>
              <a:ext cx="615871" cy="52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肆</a:t>
              </a:r>
            </a:p>
          </p:txBody>
        </p:sp>
      </p:grpSp>
      <p:sp>
        <p:nvSpPr>
          <p:cNvPr id="33" name="投影片編號版面配置區 2">
            <a:extLst>
              <a:ext uri="{FF2B5EF4-FFF2-40B4-BE49-F238E27FC236}">
                <a16:creationId xmlns:a16="http://schemas.microsoft.com/office/drawing/2014/main" id="{87C12FC4-9AF7-4D41-8A52-AF510C7E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9788" y="6463555"/>
            <a:ext cx="454025" cy="277813"/>
          </a:xfrm>
        </p:spPr>
        <p:txBody>
          <a:bodyPr/>
          <a:lstStyle/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>
                <a:defRPr/>
              </a:pPr>
              <a:t>2</a:t>
            </a:fld>
            <a:endParaRPr lang="en-US" altLang="zh-TW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9003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2">
            <a:extLst>
              <a:ext uri="{FF2B5EF4-FFF2-40B4-BE49-F238E27FC236}">
                <a16:creationId xmlns:a16="http://schemas.microsoft.com/office/drawing/2014/main" id="{FB7D467D-16E0-3748-8C11-96C9E1DDF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>
                <a:defRPr/>
              </a:pPr>
              <a:t>3</a:t>
            </a:fld>
            <a:endParaRPr lang="en-US" altLang="zh-TW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6B4FB0-B896-7E4C-A674-D37C235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專案目標</a:t>
            </a: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1D2940E-ED65-0041-BD77-EB361408D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838991"/>
            <a:ext cx="8424862" cy="431800"/>
          </a:xfrm>
        </p:spPr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kumimoji="1" lang="zh-TW" altLang="en-US" dirty="0"/>
              <a:t>分四個階段，逐步完善整體系統建置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9744C52A-2B8F-AA47-93DC-E94BE96E51FA}"/>
              </a:ext>
            </a:extLst>
          </p:cNvPr>
          <p:cNvSpPr/>
          <p:nvPr/>
        </p:nvSpPr>
        <p:spPr bwMode="auto">
          <a:xfrm>
            <a:off x="470776" y="1435599"/>
            <a:ext cx="3830187" cy="4320680"/>
          </a:xfrm>
          <a:prstGeom prst="roundRect">
            <a:avLst>
              <a:gd name="adj" fmla="val 7176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專案啟動階段：需求訪談會議</a:t>
            </a:r>
            <a:endParaRPr kumimoji="0" lang="en-US" altLang="zh-TW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內部網路架構細節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本專案範圍內資安防護現況、主機數量及相關資訊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資安設備及伺服器端資產管理現況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伺服主機及</a:t>
            </a:r>
            <a:r>
              <a:rPr kumimoji="0" lang="en-US" altLang="zh-TW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</a:t>
            </a: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位址分配表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網站</a:t>
            </a:r>
            <a:r>
              <a:rPr kumimoji="0" lang="en-US" altLang="zh-TW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</a:t>
            </a: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與網址資訊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通報窗口及聯絡資訊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專案進行方式、建置時程及配合事項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169B0DAD-EBAD-DA4E-B906-BB22034E902E}"/>
              </a:ext>
            </a:extLst>
          </p:cNvPr>
          <p:cNvSpPr/>
          <p:nvPr/>
        </p:nvSpPr>
        <p:spPr bwMode="auto">
          <a:xfrm>
            <a:off x="4798768" y="1428467"/>
            <a:ext cx="3831336" cy="4320680"/>
          </a:xfrm>
          <a:prstGeom prst="roundRect">
            <a:avLst>
              <a:gd name="adj" fmla="val 6504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建置階段：</a:t>
            </a:r>
            <a:endParaRPr kumimoji="0" lang="en-US" altLang="zh-CN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依與貴公司所協調確認之建置時程及完成日期，安排人力同時開始進行整體事件紀錄收容機制之建置，以及各項專案服務之執行，如期完成各項專案工作。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C0C028-3E58-D04B-A714-B3ACFB730507}"/>
              </a:ext>
            </a:extLst>
          </p:cNvPr>
          <p:cNvSpPr txBox="1"/>
          <p:nvPr/>
        </p:nvSpPr>
        <p:spPr bwMode="auto">
          <a:xfrm>
            <a:off x="5847505" y="-637333"/>
            <a:ext cx="1286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200" kern="0" dirty="0">
                <a:latin typeface="+mn-ea"/>
                <a:ea typeface="+mn-ea"/>
              </a:rPr>
              <a:t>D</a:t>
            </a:r>
            <a:r>
              <a:rPr lang="zh-CN" altLang="en-US" sz="1200" kern="0" dirty="0">
                <a:latin typeface="+mn-ea"/>
                <a:ea typeface="+mn-ea"/>
              </a:rPr>
              <a:t>為簽約日</a:t>
            </a:r>
            <a:endParaRPr lang="en-US" sz="1200" kern="0" dirty="0">
              <a:latin typeface="+mn-ea"/>
              <a:ea typeface="+mn-ea"/>
            </a:endParaRPr>
          </a:p>
        </p:txBody>
      </p:sp>
      <p:grpSp>
        <p:nvGrpSpPr>
          <p:cNvPr id="5" name="群組 3">
            <a:extLst>
              <a:ext uri="{FF2B5EF4-FFF2-40B4-BE49-F238E27FC236}">
                <a16:creationId xmlns:a16="http://schemas.microsoft.com/office/drawing/2014/main" id="{23E58D7F-8F8A-14BF-AC02-39CDB4C6DE7A}"/>
              </a:ext>
            </a:extLst>
          </p:cNvPr>
          <p:cNvGrpSpPr/>
          <p:nvPr/>
        </p:nvGrpSpPr>
        <p:grpSpPr>
          <a:xfrm>
            <a:off x="1187624" y="5782192"/>
            <a:ext cx="1780556" cy="473634"/>
            <a:chOff x="236943" y="5694038"/>
            <a:chExt cx="1780556" cy="473634"/>
          </a:xfrm>
        </p:grpSpPr>
        <p:pic>
          <p:nvPicPr>
            <p:cNvPr id="9" name="圖片 9">
              <a:extLst>
                <a:ext uri="{FF2B5EF4-FFF2-40B4-BE49-F238E27FC236}">
                  <a16:creationId xmlns:a16="http://schemas.microsoft.com/office/drawing/2014/main" id="{6D0E388D-269C-CFD7-FBCD-7F8219F04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10" name="文字方塊 10">
              <a:extLst>
                <a:ext uri="{FF2B5EF4-FFF2-40B4-BE49-F238E27FC236}">
                  <a16:creationId xmlns:a16="http://schemas.microsoft.com/office/drawing/2014/main" id="{D3C5791E-E7F8-DE91-FC2D-E3B5CE846113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D+5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  <p:grpSp>
        <p:nvGrpSpPr>
          <p:cNvPr id="3" name="群組 3">
            <a:extLst>
              <a:ext uri="{FF2B5EF4-FFF2-40B4-BE49-F238E27FC236}">
                <a16:creationId xmlns:a16="http://schemas.microsoft.com/office/drawing/2014/main" id="{BB9A8FB4-A888-9A6C-B0B9-B04B1D3E29D6}"/>
              </a:ext>
            </a:extLst>
          </p:cNvPr>
          <p:cNvGrpSpPr/>
          <p:nvPr/>
        </p:nvGrpSpPr>
        <p:grpSpPr>
          <a:xfrm>
            <a:off x="5796136" y="5776863"/>
            <a:ext cx="1780556" cy="473634"/>
            <a:chOff x="236943" y="5694038"/>
            <a:chExt cx="1780556" cy="473634"/>
          </a:xfrm>
        </p:grpSpPr>
        <p:pic>
          <p:nvPicPr>
            <p:cNvPr id="4" name="圖片 9">
              <a:extLst>
                <a:ext uri="{FF2B5EF4-FFF2-40B4-BE49-F238E27FC236}">
                  <a16:creationId xmlns:a16="http://schemas.microsoft.com/office/drawing/2014/main" id="{07B70277-78B0-22BF-10DF-6A67841CB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14" name="文字方塊 10">
              <a:extLst>
                <a:ext uri="{FF2B5EF4-FFF2-40B4-BE49-F238E27FC236}">
                  <a16:creationId xmlns:a16="http://schemas.microsoft.com/office/drawing/2014/main" id="{6F9BE277-C39E-B35F-56B1-3AED7788E849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</a:t>
              </a:r>
              <a:r>
                <a:rPr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30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87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2">
            <a:extLst>
              <a:ext uri="{FF2B5EF4-FFF2-40B4-BE49-F238E27FC236}">
                <a16:creationId xmlns:a16="http://schemas.microsoft.com/office/drawing/2014/main" id="{FB7D467D-16E0-3748-8C11-96C9E1DDF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>
                <a:defRPr/>
              </a:pPr>
              <a:t>4</a:t>
            </a:fld>
            <a:endParaRPr lang="en-US" altLang="zh-TW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6B4FB0-B896-7E4C-A674-D37C235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專案目標</a:t>
            </a: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1D2940E-ED65-0041-BD77-EB361408D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838991"/>
            <a:ext cx="8424862" cy="431800"/>
          </a:xfrm>
        </p:spPr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kumimoji="1" lang="zh-TW" altLang="en-US" dirty="0"/>
              <a:t>分四個階段，逐步完善整體系統建置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9744C52A-2B8F-AA47-93DC-E94BE96E51FA}"/>
              </a:ext>
            </a:extLst>
          </p:cNvPr>
          <p:cNvSpPr/>
          <p:nvPr/>
        </p:nvSpPr>
        <p:spPr bwMode="auto">
          <a:xfrm>
            <a:off x="470776" y="1435599"/>
            <a:ext cx="3830187" cy="4320680"/>
          </a:xfrm>
          <a:prstGeom prst="roundRect">
            <a:avLst>
              <a:gd name="adj" fmla="val 7176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0" lang="zh-TW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測試階段：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待整體軟硬體設備及服務建置完成後，本團隊將與貴公司相關同仁進行測試，檢查各項服務能順利運作，並且適時做關聯規則調整，提升服務品質。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所有工作時程及交付項目，將依本專案需求說明書所訂之各期程履約。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169B0DAD-EBAD-DA4E-B906-BB22034E902E}"/>
              </a:ext>
            </a:extLst>
          </p:cNvPr>
          <p:cNvSpPr/>
          <p:nvPr/>
        </p:nvSpPr>
        <p:spPr bwMode="auto">
          <a:xfrm>
            <a:off x="4798768" y="1428467"/>
            <a:ext cx="3831336" cy="4320680"/>
          </a:xfrm>
          <a:prstGeom prst="roundRect">
            <a:avLst>
              <a:gd name="adj" fmla="val 6504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0" lang="zh-TW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</a:t>
            </a:r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營運階段</a:t>
            </a:r>
            <a:endParaRPr kumimoji="0" lang="en-US" altLang="zh-TW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依據本專案需求進行各項資安防護、監控、通報及應變處理服務，並確保各項服務品質，以達成資安共契服務規範之</a:t>
            </a:r>
            <a:r>
              <a:rPr kumimoji="0" lang="en-US" altLang="zh-TW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SLA</a:t>
            </a: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C0C028-3E58-D04B-A714-B3ACFB730507}"/>
              </a:ext>
            </a:extLst>
          </p:cNvPr>
          <p:cNvSpPr txBox="1"/>
          <p:nvPr/>
        </p:nvSpPr>
        <p:spPr bwMode="auto">
          <a:xfrm>
            <a:off x="5847505" y="-637333"/>
            <a:ext cx="1286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200" kern="0" dirty="0">
                <a:latin typeface="+mn-ea"/>
                <a:ea typeface="+mn-ea"/>
              </a:rPr>
              <a:t>D</a:t>
            </a:r>
            <a:r>
              <a:rPr lang="zh-CN" altLang="en-US" sz="1200" kern="0" dirty="0">
                <a:latin typeface="+mn-ea"/>
                <a:ea typeface="+mn-ea"/>
              </a:rPr>
              <a:t>為簽約日</a:t>
            </a:r>
            <a:endParaRPr lang="en-US" sz="1200" kern="0" dirty="0">
              <a:latin typeface="+mn-ea"/>
              <a:ea typeface="+mn-ea"/>
            </a:endParaRPr>
          </a:p>
        </p:txBody>
      </p:sp>
      <p:grpSp>
        <p:nvGrpSpPr>
          <p:cNvPr id="3" name="群組 3">
            <a:extLst>
              <a:ext uri="{FF2B5EF4-FFF2-40B4-BE49-F238E27FC236}">
                <a16:creationId xmlns:a16="http://schemas.microsoft.com/office/drawing/2014/main" id="{6E0454E6-A785-31D2-A364-A2AF8855344F}"/>
              </a:ext>
            </a:extLst>
          </p:cNvPr>
          <p:cNvGrpSpPr/>
          <p:nvPr/>
        </p:nvGrpSpPr>
        <p:grpSpPr>
          <a:xfrm>
            <a:off x="5796136" y="5772213"/>
            <a:ext cx="1780556" cy="473634"/>
            <a:chOff x="236943" y="5694038"/>
            <a:chExt cx="1780556" cy="473634"/>
          </a:xfrm>
        </p:grpSpPr>
        <p:pic>
          <p:nvPicPr>
            <p:cNvPr id="4" name="圖片 9">
              <a:extLst>
                <a:ext uri="{FF2B5EF4-FFF2-40B4-BE49-F238E27FC236}">
                  <a16:creationId xmlns:a16="http://schemas.microsoft.com/office/drawing/2014/main" id="{89FDD5D8-1EE5-5D0B-C6AB-3100A3DA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5" name="文字方塊 10">
              <a:extLst>
                <a:ext uri="{FF2B5EF4-FFF2-40B4-BE49-F238E27FC236}">
                  <a16:creationId xmlns:a16="http://schemas.microsoft.com/office/drawing/2014/main" id="{C7C5EF91-2702-1E59-3776-2CA3DB8E4B79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D+60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  <p:grpSp>
        <p:nvGrpSpPr>
          <p:cNvPr id="9" name="群組 3">
            <a:extLst>
              <a:ext uri="{FF2B5EF4-FFF2-40B4-BE49-F238E27FC236}">
                <a16:creationId xmlns:a16="http://schemas.microsoft.com/office/drawing/2014/main" id="{1C79E39C-E66A-9027-FEC7-976990ACFC4C}"/>
              </a:ext>
            </a:extLst>
          </p:cNvPr>
          <p:cNvGrpSpPr/>
          <p:nvPr/>
        </p:nvGrpSpPr>
        <p:grpSpPr>
          <a:xfrm>
            <a:off x="1187624" y="5782192"/>
            <a:ext cx="1780556" cy="473634"/>
            <a:chOff x="236943" y="5694038"/>
            <a:chExt cx="1780556" cy="47363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13F78D2-C861-F9E5-044A-A6804DBCC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A7E421-6670-2334-259B-A0E4118CA43D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D+40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9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專案組織架構圖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共創多贏</a:t>
            </a:r>
          </a:p>
        </p:txBody>
      </p:sp>
      <p:sp>
        <p:nvSpPr>
          <p:cNvPr id="19" name="投影片編號版面配置區 2">
            <a:extLst>
              <a:ext uri="{FF2B5EF4-FFF2-40B4-BE49-F238E27FC236}">
                <a16:creationId xmlns:a16="http://schemas.microsoft.com/office/drawing/2014/main" id="{AE4BD92F-2AE4-9A40-8AC8-73DA8375636E}"/>
              </a:ext>
            </a:extLst>
          </p:cNvPr>
          <p:cNvSpPr txBox="1">
            <a:spLocks/>
          </p:cNvSpPr>
          <p:nvPr/>
        </p:nvSpPr>
        <p:spPr>
          <a:xfrm>
            <a:off x="8459788" y="6451600"/>
            <a:ext cx="454025" cy="277813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C6554A03-5675-484B-BEEC-9FB9613AA9EF}" type="slidenum">
              <a:rPr kumimoji="0" lang="en-US" altLang="zh-TW" sz="1400" b="1" smtClean="0">
                <a:ea typeface="微軟正黑體" pitchFamily="34" charset="-120"/>
              </a:rPr>
              <a:pPr>
                <a:defRPr/>
              </a:pPr>
              <a:t>5</a:t>
            </a:fld>
            <a:endParaRPr kumimoji="0" lang="en-US" altLang="zh-TW" sz="1400" b="1" dirty="0">
              <a:ea typeface="微軟正黑體" pitchFamily="34" charset="-120"/>
            </a:endParaRPr>
          </a:p>
        </p:txBody>
      </p:sp>
      <p:sp>
        <p:nvSpPr>
          <p:cNvPr id="20" name="投影片編號版面配置區 2">
            <a:extLst>
              <a:ext uri="{FF2B5EF4-FFF2-40B4-BE49-F238E27FC236}">
                <a16:creationId xmlns:a16="http://schemas.microsoft.com/office/drawing/2014/main" id="{3D6A0B20-4B35-0E43-A0D2-AEEF330AF56A}"/>
              </a:ext>
            </a:extLst>
          </p:cNvPr>
          <p:cNvSpPr txBox="1">
            <a:spLocks/>
          </p:cNvSpPr>
          <p:nvPr/>
        </p:nvSpPr>
        <p:spPr>
          <a:xfrm>
            <a:off x="-997532" y="2409925"/>
            <a:ext cx="0" cy="0"/>
          </a:xfr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8" name="投影片編號版面配置區 2">
            <a:extLst>
              <a:ext uri="{FF2B5EF4-FFF2-40B4-BE49-F238E27FC236}">
                <a16:creationId xmlns:a16="http://schemas.microsoft.com/office/drawing/2014/main" id="{1798F56A-C207-E104-043F-A9132B452E65}"/>
              </a:ext>
            </a:extLst>
          </p:cNvPr>
          <p:cNvSpPr txBox="1">
            <a:spLocks/>
          </p:cNvSpPr>
          <p:nvPr/>
        </p:nvSpPr>
        <p:spPr>
          <a:xfrm>
            <a:off x="-3772200" y="6741073"/>
            <a:ext cx="0" cy="0"/>
          </a:xfr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98BE466-C849-76E7-7FB7-44BD00BF32FD}"/>
              </a:ext>
            </a:extLst>
          </p:cNvPr>
          <p:cNvGrpSpPr/>
          <p:nvPr/>
        </p:nvGrpSpPr>
        <p:grpSpPr>
          <a:xfrm>
            <a:off x="3579792" y="1340832"/>
            <a:ext cx="1764040" cy="576000"/>
            <a:chOff x="2429960" y="1152000"/>
            <a:chExt cx="1764040" cy="576000"/>
          </a:xfrm>
        </p:grpSpPr>
        <p:sp>
          <p:nvSpPr>
            <p:cNvPr id="3" name="圓角矩形 8">
              <a:extLst>
                <a:ext uri="{FF2B5EF4-FFF2-40B4-BE49-F238E27FC236}">
                  <a16:creationId xmlns:a16="http://schemas.microsoft.com/office/drawing/2014/main" id="{AF3F1B94-14D4-1318-C37E-E93E93C0683E}"/>
                </a:ext>
              </a:extLst>
            </p:cNvPr>
            <p:cNvSpPr/>
            <p:nvPr/>
          </p:nvSpPr>
          <p:spPr>
            <a:xfrm>
              <a:off x="3006000" y="1224000"/>
              <a:ext cx="1188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專案主持人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林有成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處長</a:t>
              </a:r>
            </a:p>
          </p:txBody>
        </p:sp>
        <p:pic>
          <p:nvPicPr>
            <p:cNvPr id="4" name="圖片 3" descr="一張含有 向量圖形 的圖片&#10;&#10;自動產生的描述">
              <a:extLst>
                <a:ext uri="{FF2B5EF4-FFF2-40B4-BE49-F238E27FC236}">
                  <a16:creationId xmlns:a16="http://schemas.microsoft.com/office/drawing/2014/main" id="{160BD5E0-A83C-EE06-79ED-F1E97CA6D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152000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849B031-3A0A-4249-20FC-C8AFABA73EBB}"/>
              </a:ext>
            </a:extLst>
          </p:cNvPr>
          <p:cNvGrpSpPr/>
          <p:nvPr/>
        </p:nvGrpSpPr>
        <p:grpSpPr>
          <a:xfrm>
            <a:off x="3503899" y="2524133"/>
            <a:ext cx="1652185" cy="576064"/>
            <a:chOff x="2429960" y="1996022"/>
            <a:chExt cx="1416126" cy="576064"/>
          </a:xfrm>
        </p:grpSpPr>
        <p:sp>
          <p:nvSpPr>
            <p:cNvPr id="8" name="圓角矩形 8">
              <a:extLst>
                <a:ext uri="{FF2B5EF4-FFF2-40B4-BE49-F238E27FC236}">
                  <a16:creationId xmlns:a16="http://schemas.microsoft.com/office/drawing/2014/main" id="{5B8C65F7-A1F8-5E37-19C1-D72BDA52BA9B}"/>
                </a:ext>
              </a:extLst>
            </p:cNvPr>
            <p:cNvSpPr/>
            <p:nvPr/>
          </p:nvSpPr>
          <p:spPr>
            <a:xfrm>
              <a:off x="2910086" y="2068086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余鎮仰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565298-BD90-5565-1618-8F1492E4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BFD06CD-4675-C14C-6E28-777A2DFBD82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62086" y="1916832"/>
            <a:ext cx="5706" cy="5794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27">
            <a:extLst>
              <a:ext uri="{FF2B5EF4-FFF2-40B4-BE49-F238E27FC236}">
                <a16:creationId xmlns:a16="http://schemas.microsoft.com/office/drawing/2014/main" id="{E943D5AF-8636-4E4D-C77F-654A7518F08F}"/>
              </a:ext>
            </a:extLst>
          </p:cNvPr>
          <p:cNvSpPr/>
          <p:nvPr/>
        </p:nvSpPr>
        <p:spPr>
          <a:xfrm>
            <a:off x="3425560" y="5630012"/>
            <a:ext cx="1008000" cy="65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系統規劃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系統建置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系統維運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: 圓角化同側角落 23">
            <a:extLst>
              <a:ext uri="{FF2B5EF4-FFF2-40B4-BE49-F238E27FC236}">
                <a16:creationId xmlns:a16="http://schemas.microsoft.com/office/drawing/2014/main" id="{502D2113-D0D7-CEDE-B62D-A0961CD19EA1}"/>
              </a:ext>
            </a:extLst>
          </p:cNvPr>
          <p:cNvSpPr/>
          <p:nvPr/>
        </p:nvSpPr>
        <p:spPr>
          <a:xfrm>
            <a:off x="3425560" y="5342012"/>
            <a:ext cx="1008000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sp>
        <p:nvSpPr>
          <p:cNvPr id="13" name="圓角矩形 18">
            <a:extLst>
              <a:ext uri="{FF2B5EF4-FFF2-40B4-BE49-F238E27FC236}">
                <a16:creationId xmlns:a16="http://schemas.microsoft.com/office/drawing/2014/main" id="{FD1B0AE4-1B32-C4AB-2455-D3F19E2597F2}"/>
              </a:ext>
            </a:extLst>
          </p:cNvPr>
          <p:cNvSpPr/>
          <p:nvPr/>
        </p:nvSpPr>
        <p:spPr>
          <a:xfrm>
            <a:off x="899592" y="5630012"/>
            <a:ext cx="1555176" cy="677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虛擬機環境設定及調整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: 圓角化同側角落 26">
            <a:extLst>
              <a:ext uri="{FF2B5EF4-FFF2-40B4-BE49-F238E27FC236}">
                <a16:creationId xmlns:a16="http://schemas.microsoft.com/office/drawing/2014/main" id="{C850F5BE-71ED-88F2-AD11-7ED809C2E133}"/>
              </a:ext>
            </a:extLst>
          </p:cNvPr>
          <p:cNvSpPr/>
          <p:nvPr/>
        </p:nvSpPr>
        <p:spPr>
          <a:xfrm>
            <a:off x="899592" y="5342012"/>
            <a:ext cx="1555176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544FAF1-59BF-71BE-DC0E-B8630CAAF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44" y="4755907"/>
            <a:ext cx="504000" cy="504000"/>
          </a:xfrm>
          <a:prstGeom prst="rect">
            <a:avLst/>
          </a:prstGeom>
        </p:spPr>
      </p:pic>
      <p:sp>
        <p:nvSpPr>
          <p:cNvPr id="16" name="圓角矩形 14">
            <a:extLst>
              <a:ext uri="{FF2B5EF4-FFF2-40B4-BE49-F238E27FC236}">
                <a16:creationId xmlns:a16="http://schemas.microsoft.com/office/drawing/2014/main" id="{7F9CF3C6-6AE0-9F74-0F96-750C254B56BF}"/>
              </a:ext>
            </a:extLst>
          </p:cNvPr>
          <p:cNvSpPr/>
          <p:nvPr/>
        </p:nvSpPr>
        <p:spPr>
          <a:xfrm>
            <a:off x="3832396" y="4772953"/>
            <a:ext cx="1393201" cy="576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林蓮蒂、姜廷儒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F34B838-847E-8266-D573-87C5752F0B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0" y="4817802"/>
            <a:ext cx="504000" cy="504000"/>
          </a:xfrm>
          <a:prstGeom prst="rect">
            <a:avLst/>
          </a:prstGeom>
        </p:spPr>
      </p:pic>
      <p:sp>
        <p:nvSpPr>
          <p:cNvPr id="18" name="圓角矩形 13">
            <a:extLst>
              <a:ext uri="{FF2B5EF4-FFF2-40B4-BE49-F238E27FC236}">
                <a16:creationId xmlns:a16="http://schemas.microsoft.com/office/drawing/2014/main" id="{27471EBD-A3D9-9404-3347-17FCD3693E6C}"/>
              </a:ext>
            </a:extLst>
          </p:cNvPr>
          <p:cNvSpPr/>
          <p:nvPr/>
        </p:nvSpPr>
        <p:spPr>
          <a:xfrm>
            <a:off x="1244524" y="4833208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平台組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林家豪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52CD7E7-C4BB-80AE-5463-C2103C1A94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17802"/>
            <a:ext cx="504000" cy="504000"/>
          </a:xfrm>
          <a:prstGeom prst="rect">
            <a:avLst/>
          </a:prstGeom>
        </p:spPr>
      </p:pic>
      <p:sp>
        <p:nvSpPr>
          <p:cNvPr id="22" name="圓角矩形 14">
            <a:extLst>
              <a:ext uri="{FF2B5EF4-FFF2-40B4-BE49-F238E27FC236}">
                <a16:creationId xmlns:a16="http://schemas.microsoft.com/office/drawing/2014/main" id="{69EA8564-6704-B493-836A-EC2F4A9DC530}"/>
              </a:ext>
            </a:extLst>
          </p:cNvPr>
          <p:cNvSpPr/>
          <p:nvPr/>
        </p:nvSpPr>
        <p:spPr>
          <a:xfrm>
            <a:off x="6012256" y="4809907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網路組</a:t>
            </a:r>
          </a:p>
          <a:p>
            <a:pPr algn="ctr"/>
            <a:r>
              <a:rPr lang="zh-TW" altLang="en-US" sz="1200"/>
              <a:t>張雯婷</a:t>
            </a:r>
            <a:endParaRPr lang="zh-TW" altLang="en-US" sz="1200">
              <a:cs typeface="Arial"/>
            </a:endParaRPr>
          </a:p>
        </p:txBody>
      </p:sp>
      <p:sp>
        <p:nvSpPr>
          <p:cNvPr id="23" name="圓角矩形 27">
            <a:extLst>
              <a:ext uri="{FF2B5EF4-FFF2-40B4-BE49-F238E27FC236}">
                <a16:creationId xmlns:a16="http://schemas.microsoft.com/office/drawing/2014/main" id="{F208151D-E04C-C9F4-727B-D551E70632BC}"/>
              </a:ext>
            </a:extLst>
          </p:cNvPr>
          <p:cNvSpPr/>
          <p:nvPr/>
        </p:nvSpPr>
        <p:spPr>
          <a:xfrm>
            <a:off x="5550494" y="5643032"/>
            <a:ext cx="1325762" cy="5939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網路設定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協助處理廠商網路需求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4" name="矩形: 圓角化同側角落 43">
            <a:extLst>
              <a:ext uri="{FF2B5EF4-FFF2-40B4-BE49-F238E27FC236}">
                <a16:creationId xmlns:a16="http://schemas.microsoft.com/office/drawing/2014/main" id="{C369A9E0-28B0-BD38-A9E3-77E6A99114AA}"/>
              </a:ext>
            </a:extLst>
          </p:cNvPr>
          <p:cNvSpPr/>
          <p:nvPr/>
        </p:nvSpPr>
        <p:spPr>
          <a:xfrm>
            <a:off x="5550494" y="5342012"/>
            <a:ext cx="1325762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16C821B-CADB-4CC2-979A-04EAC65F1209}"/>
              </a:ext>
            </a:extLst>
          </p:cNvPr>
          <p:cNvGrpSpPr/>
          <p:nvPr/>
        </p:nvGrpSpPr>
        <p:grpSpPr>
          <a:xfrm>
            <a:off x="6444376" y="2420952"/>
            <a:ext cx="1512000" cy="576000"/>
            <a:chOff x="2429960" y="1996022"/>
            <a:chExt cx="1512000" cy="576000"/>
          </a:xfrm>
        </p:grpSpPr>
        <p:sp>
          <p:nvSpPr>
            <p:cNvPr id="26" name="圓角矩形 8">
              <a:extLst>
                <a:ext uri="{FF2B5EF4-FFF2-40B4-BE49-F238E27FC236}">
                  <a16:creationId xmlns:a16="http://schemas.microsoft.com/office/drawing/2014/main" id="{99F23916-49D4-2576-B8D8-52CB299C06F4}"/>
                </a:ext>
              </a:extLst>
            </p:cNvPr>
            <p:cNvSpPr/>
            <p:nvPr/>
          </p:nvSpPr>
          <p:spPr>
            <a:xfrm>
              <a:off x="3005960" y="2068022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業務經理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柯棠中</a:t>
              </a: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F281A04C-1AFE-C339-CCB0-15821B05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872C6F6-50F3-5488-1D73-EFA6E02DFEC0}"/>
              </a:ext>
            </a:extLst>
          </p:cNvPr>
          <p:cNvCxnSpPr>
            <a:cxnSpLocks/>
          </p:cNvCxnSpPr>
          <p:nvPr/>
        </p:nvCxnSpPr>
        <p:spPr>
          <a:xfrm>
            <a:off x="5076056" y="2780928"/>
            <a:ext cx="10713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BDA3987-8B1A-9F93-7A39-D5DBB6865249}"/>
              </a:ext>
            </a:extLst>
          </p:cNvPr>
          <p:cNvCxnSpPr/>
          <p:nvPr/>
        </p:nvCxnSpPr>
        <p:spPr>
          <a:xfrm>
            <a:off x="3851920" y="3140968"/>
            <a:ext cx="0" cy="108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992269C-EA7B-BED1-7998-9F6D66874705}"/>
              </a:ext>
            </a:extLst>
          </p:cNvPr>
          <p:cNvCxnSpPr/>
          <p:nvPr/>
        </p:nvCxnSpPr>
        <p:spPr>
          <a:xfrm>
            <a:off x="1403648" y="4244642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F3687A3-45BD-D448-676A-D3579CDD51CB}"/>
              </a:ext>
            </a:extLst>
          </p:cNvPr>
          <p:cNvCxnSpPr>
            <a:cxnSpLocks/>
          </p:cNvCxnSpPr>
          <p:nvPr/>
        </p:nvCxnSpPr>
        <p:spPr>
          <a:xfrm>
            <a:off x="1403648" y="4221088"/>
            <a:ext cx="4672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E5E79AC-5C53-2A34-5C4A-7E17DFCE5C8C}"/>
              </a:ext>
            </a:extLst>
          </p:cNvPr>
          <p:cNvCxnSpPr/>
          <p:nvPr/>
        </p:nvCxnSpPr>
        <p:spPr>
          <a:xfrm>
            <a:off x="3851920" y="4221088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3F1E792-6CEE-E9A9-BEEC-D3531173FAB0}"/>
              </a:ext>
            </a:extLst>
          </p:cNvPr>
          <p:cNvCxnSpPr>
            <a:cxnSpLocks/>
          </p:cNvCxnSpPr>
          <p:nvPr/>
        </p:nvCxnSpPr>
        <p:spPr>
          <a:xfrm>
            <a:off x="6084168" y="4220968"/>
            <a:ext cx="0" cy="504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21FCBF90-CE21-E3E6-3DB1-2F9EDD7F4103}"/>
              </a:ext>
            </a:extLst>
          </p:cNvPr>
          <p:cNvCxnSpPr>
            <a:cxnSpLocks/>
          </p:cNvCxnSpPr>
          <p:nvPr/>
        </p:nvCxnSpPr>
        <p:spPr>
          <a:xfrm flipV="1">
            <a:off x="5591960" y="3855843"/>
            <a:ext cx="564216" cy="51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8294100-10C1-ABDA-29A6-F1978DDA4F65}"/>
              </a:ext>
            </a:extLst>
          </p:cNvPr>
          <p:cNvCxnSpPr>
            <a:cxnSpLocks/>
          </p:cNvCxnSpPr>
          <p:nvPr/>
        </p:nvCxnSpPr>
        <p:spPr>
          <a:xfrm>
            <a:off x="5611744" y="2780928"/>
            <a:ext cx="0" cy="10801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7F8763D1-4306-F16F-8FE3-F12E7A7467D7}"/>
              </a:ext>
            </a:extLst>
          </p:cNvPr>
          <p:cNvGrpSpPr/>
          <p:nvPr/>
        </p:nvGrpSpPr>
        <p:grpSpPr>
          <a:xfrm>
            <a:off x="6415376" y="3501525"/>
            <a:ext cx="1620857" cy="576000"/>
            <a:chOff x="2429960" y="1996022"/>
            <a:chExt cx="1620857" cy="576000"/>
          </a:xfrm>
        </p:grpSpPr>
        <p:sp>
          <p:nvSpPr>
            <p:cNvPr id="80" name="圓角矩形 8">
              <a:extLst>
                <a:ext uri="{FF2B5EF4-FFF2-40B4-BE49-F238E27FC236}">
                  <a16:creationId xmlns:a16="http://schemas.microsoft.com/office/drawing/2014/main" id="{BE8BF8A3-298C-E87D-7147-C44D3D8AECC5}"/>
                </a:ext>
              </a:extLst>
            </p:cNvPr>
            <p:cNvSpPr/>
            <p:nvPr/>
          </p:nvSpPr>
          <p:spPr>
            <a:xfrm>
              <a:off x="3005960" y="2068022"/>
              <a:ext cx="1044857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45720" rIns="36000" bIns="4572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專案工程師</a:t>
              </a:r>
            </a:p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Arial"/>
                  <a:ea typeface="微軟正黑體"/>
                  <a:cs typeface="Arial"/>
                </a:rPr>
                <a:t>曾偉晢</a:t>
              </a:r>
              <a:endParaRPr lang="zh-TW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E1C9A8A-29CA-65D3-3D9E-223032EB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94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工作期程規劃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69C4575-F62C-4461-A49D-2CEFB973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8276"/>
              </p:ext>
            </p:extLst>
          </p:nvPr>
        </p:nvGraphicFramePr>
        <p:xfrm>
          <a:off x="1235260" y="1412776"/>
          <a:ext cx="6673480" cy="355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2">
                  <a:extLst>
                    <a:ext uri="{9D8B030D-6E8A-4147-A177-3AD203B41FA5}">
                      <a16:colId xmlns:a16="http://schemas.microsoft.com/office/drawing/2014/main" val="629889899"/>
                    </a:ext>
                  </a:extLst>
                </a:gridCol>
                <a:gridCol w="3480342">
                  <a:extLst>
                    <a:ext uri="{9D8B030D-6E8A-4147-A177-3AD203B41FA5}">
                      <a16:colId xmlns:a16="http://schemas.microsoft.com/office/drawing/2014/main" val="3648520080"/>
                    </a:ext>
                  </a:extLst>
                </a:gridCol>
                <a:gridCol w="2088646">
                  <a:extLst>
                    <a:ext uri="{9D8B030D-6E8A-4147-A177-3AD203B41FA5}">
                      <a16:colId xmlns:a16="http://schemas.microsoft.com/office/drawing/2014/main" val="1723514617"/>
                    </a:ext>
                  </a:extLst>
                </a:gridCol>
              </a:tblGrid>
              <a:tr h="2584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項次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交付內容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時程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22702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600"/>
                        </a:spcAft>
                      </a:pPr>
                      <a:r>
                        <a:rPr lang="zh-TW" altLang="en-US" sz="1800" b="0" dirty="0">
                          <a:latin typeface="Arial" pitchFamily="34" charset="0"/>
                          <a:ea typeface="微軟正黑體" pitchFamily="34" charset="-120"/>
                        </a:rPr>
                        <a:t>專案啟動會議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046101"/>
                  </a:ext>
                </a:extLst>
              </a:tr>
              <a:tr h="3574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訪談與建置規劃準備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5093829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建置設備與部署端點</a:t>
                      </a:r>
                      <a:r>
                        <a:rPr lang="en-US" altLang="zh-TW" dirty="0"/>
                        <a:t>Agent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日前完成建置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870638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EDR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監控系統上線前測試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6834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EDR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監控系統啟用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上線日起，為期五年的監控通報。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985567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EDR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事件整合於每月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SOC</a:t>
                      </a:r>
                    </a:p>
                    <a:p>
                      <a:pPr marL="0" indent="0">
                        <a:buNone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月報交付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監控通報期間，每月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日以前交付。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12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工作執行要項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E0D82F-8674-1A6F-5D73-E3A8D85E9D31}"/>
              </a:ext>
            </a:extLst>
          </p:cNvPr>
          <p:cNvSpPr txBox="1"/>
          <p:nvPr/>
        </p:nvSpPr>
        <p:spPr bwMode="auto">
          <a:xfrm>
            <a:off x="395536" y="1414988"/>
            <a:ext cx="835292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+mn-ea"/>
                <a:ea typeface="+mn-ea"/>
              </a:rPr>
              <a:t>為確保如期如質完成專案，各階段完成之檢核點及驗證方式：</a:t>
            </a:r>
            <a:endParaRPr lang="en-US" altLang="zh-TW" sz="2000" b="1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  <a:ea typeface="+mn-ea"/>
              </a:rPr>
              <a:t>目前將進度分成兩周：</a:t>
            </a:r>
          </a:p>
          <a:p>
            <a:pPr lvl="2"/>
            <a:r>
              <a:rPr lang="en-US" altLang="zh-TW" sz="2000" dirty="0">
                <a:latin typeface="+mn-ea"/>
                <a:ea typeface="+mn-ea"/>
              </a:rPr>
              <a:t>1. </a:t>
            </a:r>
            <a:r>
              <a:rPr lang="zh-TW" altLang="en-US" sz="2000" dirty="0">
                <a:latin typeface="+mn-ea"/>
                <a:ea typeface="+mn-ea"/>
              </a:rPr>
              <a:t>第一周：</a:t>
            </a:r>
            <a:r>
              <a:rPr lang="en-US" altLang="zh-TW" sz="2000" dirty="0">
                <a:latin typeface="+mn-ea"/>
                <a:ea typeface="+mn-ea"/>
              </a:rPr>
              <a:t>1~80</a:t>
            </a:r>
            <a:r>
              <a:rPr lang="zh-TW" altLang="en-US" sz="2000" dirty="0">
                <a:latin typeface="+mn-ea"/>
                <a:ea typeface="+mn-ea"/>
              </a:rPr>
              <a:t>台</a:t>
            </a:r>
          </a:p>
          <a:p>
            <a:pPr lvl="2"/>
            <a:r>
              <a:rPr lang="en-US" altLang="zh-TW" sz="2000" dirty="0">
                <a:latin typeface="+mn-ea"/>
                <a:ea typeface="+mn-ea"/>
              </a:rPr>
              <a:t>2. </a:t>
            </a:r>
            <a:r>
              <a:rPr lang="zh-TW" altLang="en-US" sz="2000" dirty="0">
                <a:latin typeface="+mn-ea"/>
                <a:ea typeface="+mn-ea"/>
              </a:rPr>
              <a:t>第二周：</a:t>
            </a:r>
            <a:r>
              <a:rPr lang="en-US" altLang="zh-TW" sz="2000" dirty="0">
                <a:latin typeface="+mn-ea"/>
                <a:ea typeface="+mn-ea"/>
              </a:rPr>
              <a:t>81~170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  <a:ea typeface="+mn-ea"/>
              </a:rPr>
              <a:t>每周進度驗證方式：</a:t>
            </a:r>
          </a:p>
          <a:p>
            <a:pPr lvl="2"/>
            <a:r>
              <a:rPr lang="en-US" altLang="zh-TW" sz="2000" dirty="0">
                <a:latin typeface="+mn-ea"/>
                <a:ea typeface="+mn-ea"/>
              </a:rPr>
              <a:t>1. </a:t>
            </a:r>
            <a:r>
              <a:rPr lang="zh-TW" altLang="en-US" sz="2000" dirty="0">
                <a:latin typeface="+mn-ea"/>
                <a:ea typeface="+mn-ea"/>
              </a:rPr>
              <a:t>確認規劃數量是否與安裝數量一致     </a:t>
            </a:r>
            <a:r>
              <a:rPr lang="en-US" altLang="zh-TW" sz="2000" dirty="0">
                <a:latin typeface="+mn-ea"/>
                <a:ea typeface="+mn-ea"/>
              </a:rPr>
              <a:t>(</a:t>
            </a:r>
            <a:r>
              <a:rPr lang="zh-TW" altLang="en-US" sz="2000" dirty="0">
                <a:latin typeface="+mn-ea"/>
                <a:ea typeface="+mn-ea"/>
              </a:rPr>
              <a:t>中控應顯示對應安裝數量</a:t>
            </a:r>
            <a:r>
              <a:rPr lang="en-US" altLang="zh-TW" sz="2000" dirty="0">
                <a:latin typeface="+mn-ea"/>
                <a:ea typeface="+mn-ea"/>
              </a:rPr>
              <a:t>)</a:t>
            </a:r>
          </a:p>
          <a:p>
            <a:pPr lvl="2"/>
            <a:r>
              <a:rPr lang="en-US" altLang="zh-TW" sz="2000" dirty="0">
                <a:latin typeface="+mn-ea"/>
                <a:ea typeface="+mn-ea"/>
              </a:rPr>
              <a:t>2. </a:t>
            </a:r>
            <a:r>
              <a:rPr lang="zh-TW" altLang="en-US" sz="2000" dirty="0">
                <a:latin typeface="+mn-ea"/>
                <a:ea typeface="+mn-ea"/>
              </a:rPr>
              <a:t>確認端點與中控是否正常連通</a:t>
            </a:r>
            <a:r>
              <a:rPr lang="en-US" altLang="zh-TW" sz="2000" dirty="0">
                <a:latin typeface="+mn-ea"/>
                <a:ea typeface="+mn-ea"/>
              </a:rPr>
              <a:t>(</a:t>
            </a:r>
            <a:r>
              <a:rPr lang="zh-TW" altLang="en-US" sz="2000" dirty="0">
                <a:latin typeface="+mn-ea"/>
                <a:ea typeface="+mn-ea"/>
              </a:rPr>
              <a:t>中控應顯示對應機台啟用中</a:t>
            </a:r>
            <a:r>
              <a:rPr lang="en-US" altLang="zh-TW" sz="2000" dirty="0">
                <a:latin typeface="+mn-ea"/>
                <a:ea typeface="+mn-ea"/>
              </a:rPr>
              <a:t>)</a:t>
            </a:r>
          </a:p>
          <a:p>
            <a:pPr lvl="2"/>
            <a:r>
              <a:rPr lang="en-US" altLang="zh-TW" sz="2000" dirty="0">
                <a:latin typeface="+mn-ea"/>
                <a:ea typeface="+mn-ea"/>
              </a:rPr>
              <a:t>3. </a:t>
            </a:r>
            <a:r>
              <a:rPr lang="zh-TW" altLang="en-US" sz="2000" dirty="0">
                <a:latin typeface="+mn-ea"/>
                <a:ea typeface="+mn-ea"/>
              </a:rPr>
              <a:t>告警機制是否正常</a:t>
            </a:r>
            <a:r>
              <a:rPr lang="en-US" altLang="zh-TW" sz="2000" dirty="0">
                <a:latin typeface="+mn-ea"/>
                <a:ea typeface="+mn-ea"/>
              </a:rPr>
              <a:t>(EDR</a:t>
            </a:r>
            <a:r>
              <a:rPr lang="zh-TW" altLang="en-US" sz="2000" dirty="0">
                <a:latin typeface="+mn-ea"/>
                <a:ea typeface="+mn-ea"/>
              </a:rPr>
              <a:t>通報後，</a:t>
            </a:r>
            <a:r>
              <a:rPr lang="en-US" altLang="zh-TW" sz="2000" dirty="0">
                <a:latin typeface="+mn-ea"/>
                <a:ea typeface="+mn-ea"/>
              </a:rPr>
              <a:t>SOC</a:t>
            </a:r>
            <a:r>
              <a:rPr lang="zh-TW" altLang="en-US" sz="2000" dirty="0">
                <a:latin typeface="+mn-ea"/>
                <a:ea typeface="+mn-ea"/>
              </a:rPr>
              <a:t>會產出事件單</a:t>
            </a:r>
            <a:r>
              <a:rPr lang="en-US" altLang="zh-TW" sz="2000" dirty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1" dirty="0">
              <a:latin typeface="+mn-ea"/>
              <a:ea typeface="+mn-ea"/>
            </a:endParaRPr>
          </a:p>
          <a:p>
            <a:pPr lvl="1"/>
            <a:r>
              <a:rPr lang="en-US" altLang="zh-TW" b="0" dirty="0">
                <a:effectLst/>
                <a:latin typeface="+mn-ea"/>
                <a:ea typeface="+mn-ea"/>
              </a:rPr>
              <a:t> </a:t>
            </a:r>
            <a:r>
              <a:rPr lang="zh-TW" altLang="en-US" b="0" dirty="0">
                <a:effectLst/>
                <a:latin typeface="+mn-ea"/>
                <a:ea typeface="+mn-ea"/>
              </a:rPr>
              <a:t> </a:t>
            </a:r>
            <a:r>
              <a:rPr lang="en-US" altLang="zh-TW" b="0" dirty="0">
                <a:effectLst/>
                <a:latin typeface="+mn-ea"/>
                <a:ea typeface="+mn-ea"/>
              </a:rPr>
              <a:t> -</a:t>
            </a:r>
            <a:r>
              <a:rPr lang="zh-TW" altLang="en-US" b="0" dirty="0">
                <a:effectLst/>
                <a:latin typeface="+mn-ea"/>
                <a:ea typeface="+mn-ea"/>
              </a:rPr>
              <a:t> </a:t>
            </a:r>
            <a:r>
              <a:rPr lang="zh-TW" altLang="en-US" b="1" dirty="0">
                <a:effectLst/>
                <a:latin typeface="+mn-ea"/>
                <a:ea typeface="+mn-ea"/>
              </a:rPr>
              <a:t>完工確認</a:t>
            </a:r>
            <a:endParaRPr lang="en-US" altLang="zh-TW" b="1" dirty="0">
              <a:latin typeface="+mn-ea"/>
              <a:ea typeface="+mn-ea"/>
            </a:endParaRPr>
          </a:p>
          <a:p>
            <a:pPr lvl="1"/>
            <a:r>
              <a:rPr lang="zh-TW" altLang="en-US" b="0" dirty="0">
                <a:effectLst/>
                <a:latin typeface="+mn-ea"/>
                <a:ea typeface="+mn-ea"/>
              </a:rPr>
              <a:t>     </a:t>
            </a:r>
            <a:r>
              <a:rPr lang="en-US" altLang="zh-TW" b="0" dirty="0">
                <a:effectLst/>
                <a:latin typeface="+mn-ea"/>
                <a:ea typeface="+mn-ea"/>
              </a:rPr>
              <a:t>(1)</a:t>
            </a:r>
            <a:r>
              <a:rPr lang="zh-TW" altLang="en-US" b="0" dirty="0">
                <a:effectLst/>
                <a:latin typeface="+mn-ea"/>
                <a:ea typeface="+mn-ea"/>
              </a:rPr>
              <a:t> 規劃與建置數量是否一致：確認中控端看到的數量是否正確，</a:t>
            </a:r>
          </a:p>
          <a:p>
            <a:pPr lvl="1"/>
            <a:r>
              <a:rPr lang="zh-TW" altLang="en-US" b="0" dirty="0">
                <a:effectLst/>
                <a:latin typeface="+mn-ea"/>
                <a:ea typeface="+mn-ea"/>
              </a:rPr>
              <a:t>     </a:t>
            </a:r>
            <a:r>
              <a:rPr lang="en-US" altLang="zh-TW" b="0" dirty="0">
                <a:effectLst/>
                <a:latin typeface="+mn-ea"/>
                <a:ea typeface="+mn-ea"/>
              </a:rPr>
              <a:t>(2)</a:t>
            </a:r>
            <a:r>
              <a:rPr lang="zh-TW" altLang="en-US" b="0" dirty="0">
                <a:effectLst/>
                <a:latin typeface="+mn-ea"/>
                <a:ea typeface="+mn-ea"/>
              </a:rPr>
              <a:t> 定期回報：</a:t>
            </a:r>
            <a:r>
              <a:rPr lang="en-US" altLang="zh-TW" b="0" dirty="0">
                <a:effectLst/>
                <a:latin typeface="+mn-ea"/>
                <a:ea typeface="+mn-ea"/>
              </a:rPr>
              <a:t>Heart Beat </a:t>
            </a:r>
            <a:r>
              <a:rPr lang="zh-TW" altLang="en-US" b="0" dirty="0">
                <a:effectLst/>
                <a:latin typeface="+mn-ea"/>
                <a:ea typeface="+mn-ea"/>
              </a:rPr>
              <a:t>是否有正常回應</a:t>
            </a:r>
          </a:p>
          <a:p>
            <a:pPr lvl="1"/>
            <a:r>
              <a:rPr lang="zh-TW" altLang="en-US" b="0" dirty="0">
                <a:effectLst/>
                <a:latin typeface="+mn-ea"/>
                <a:ea typeface="+mn-ea"/>
              </a:rPr>
              <a:t>     </a:t>
            </a:r>
            <a:r>
              <a:rPr lang="en-US" altLang="zh-TW" b="0" dirty="0">
                <a:effectLst/>
                <a:latin typeface="+mn-ea"/>
                <a:ea typeface="+mn-ea"/>
              </a:rPr>
              <a:t>(3)</a:t>
            </a:r>
            <a:r>
              <a:rPr lang="zh-TW" altLang="en-US" b="0" dirty="0">
                <a:effectLst/>
                <a:latin typeface="+mn-ea"/>
                <a:ea typeface="+mn-ea"/>
              </a:rPr>
              <a:t> 測試事件單的發送：事件觸發時是否會產出事件單</a:t>
            </a:r>
          </a:p>
          <a:p>
            <a:endParaRPr lang="en-US" altLang="zh-TW" dirty="0">
              <a:latin typeface="+mn-ea"/>
              <a:ea typeface="+mn-ea"/>
            </a:endParaRPr>
          </a:p>
          <a:p>
            <a:endParaRPr lang="en-US" altLang="zh-TW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283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工作執行要項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E0D82F-8674-1A6F-5D73-E3A8D85E9D31}"/>
              </a:ext>
            </a:extLst>
          </p:cNvPr>
          <p:cNvSpPr txBox="1"/>
          <p:nvPr/>
        </p:nvSpPr>
        <p:spPr bwMode="auto">
          <a:xfrm>
            <a:off x="395536" y="1414988"/>
            <a:ext cx="835292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TW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+mn-ea"/>
                <a:ea typeface="+mn-ea"/>
              </a:rPr>
              <a:t>加速建立監控機制：</a:t>
            </a:r>
            <a:endParaRPr lang="en-US" altLang="zh-TW" sz="1800" b="1" dirty="0">
              <a:latin typeface="+mn-ea"/>
              <a:ea typeface="+mn-ea"/>
            </a:endParaRPr>
          </a:p>
          <a:p>
            <a:pPr marL="344488"/>
            <a:r>
              <a:rPr lang="zh-TW" altLang="en-US" sz="1800" dirty="0">
                <a:latin typeface="+mn-ea"/>
                <a:ea typeface="+mn-ea"/>
              </a:rPr>
              <a:t>配合上線時程，以及儘早設立規則，本案執行會參考已知情資在建置期即匯入，建置期間已啟動監控不阻擋方式，正式上線後即啟用阻擋規則，將可縮短學習期由三個月至二個月。</a:t>
            </a:r>
            <a:endParaRPr lang="en-US" altLang="zh-TW" sz="1800" dirty="0">
              <a:latin typeface="+mn-ea"/>
              <a:ea typeface="+mn-ea"/>
            </a:endParaRPr>
          </a:p>
          <a:p>
            <a:pPr marL="344488"/>
            <a:r>
              <a:rPr lang="en-US" altLang="zh-TW" sz="1800" dirty="0">
                <a:latin typeface="+mn-ea"/>
                <a:ea typeface="+mn-ea"/>
              </a:rPr>
              <a:t>(</a:t>
            </a:r>
            <a:r>
              <a:rPr lang="zh-TW" altLang="en-US" sz="1800" dirty="0">
                <a:latin typeface="+mn-ea"/>
                <a:ea typeface="+mn-ea"/>
              </a:rPr>
              <a:t>也就是正式上線直接接軌沒有學習期的意思</a:t>
            </a:r>
            <a:r>
              <a:rPr lang="en-US" altLang="zh-TW" sz="1800" dirty="0">
                <a:latin typeface="+mn-ea"/>
                <a:ea typeface="+mn-ea"/>
              </a:rPr>
              <a:t>)  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800" b="1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+mn-ea"/>
                <a:ea typeface="+mn-ea"/>
              </a:rPr>
              <a:t>提高整體機制整合度：</a:t>
            </a:r>
            <a:endParaRPr lang="en-US" altLang="zh-TW" sz="1800" b="1" dirty="0">
              <a:latin typeface="+mn-ea"/>
              <a:ea typeface="+mn-ea"/>
            </a:endParaRPr>
          </a:p>
          <a:p>
            <a:pPr marL="344488"/>
            <a:r>
              <a:rPr lang="zh-TW" altLang="en-US" sz="1800" dirty="0">
                <a:latin typeface="+mn-ea"/>
                <a:ea typeface="+mn-ea"/>
              </a:rPr>
              <a:t>本案規劃將</a:t>
            </a:r>
            <a:r>
              <a:rPr lang="en-US" altLang="zh-TW" sz="1800" dirty="0">
                <a:latin typeface="+mn-ea"/>
                <a:ea typeface="+mn-ea"/>
              </a:rPr>
              <a:t>EDR</a:t>
            </a:r>
            <a:r>
              <a:rPr lang="zh-TW" altLang="en-US" sz="1800" dirty="0">
                <a:latin typeface="+mn-ea"/>
                <a:ea typeface="+mn-ea"/>
              </a:rPr>
              <a:t>監控納入</a:t>
            </a:r>
            <a:r>
              <a:rPr lang="en-US" altLang="zh-TW" sz="1800" dirty="0">
                <a:latin typeface="+mn-ea"/>
                <a:ea typeface="+mn-ea"/>
              </a:rPr>
              <a:t>SOC</a:t>
            </a:r>
            <a:r>
              <a:rPr lang="zh-TW" altLang="en-US" sz="1800" dirty="0">
                <a:latin typeface="+mn-ea"/>
                <a:ea typeface="+mn-ea"/>
              </a:rPr>
              <a:t>監控月報中一併說明。</a:t>
            </a:r>
            <a:endParaRPr lang="en-US" altLang="zh-TW" sz="1800" b="1" dirty="0">
              <a:latin typeface="+mn-ea"/>
              <a:ea typeface="+mn-ea"/>
            </a:endParaRPr>
          </a:p>
          <a:p>
            <a:endParaRPr lang="en-US" altLang="zh-TW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85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8A4D8A-F183-F6D7-AD9F-A16E4773C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60330" y="6389096"/>
            <a:ext cx="454025" cy="277813"/>
          </a:xfrm>
        </p:spPr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5FFE577-AE6D-C114-362F-A7C9156D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工作執行要項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CB397E-C16B-5235-D84F-D463E5DC7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sz="2000" b="1" dirty="0">
                <a:latin typeface="+mn-ea"/>
                <a:ea typeface="+mn-ea"/>
              </a:rPr>
              <a:t>事件</a:t>
            </a:r>
            <a:r>
              <a:rPr lang="en-US" altLang="zh-TW" sz="2000" b="1" dirty="0" err="1">
                <a:latin typeface="+mn-ea"/>
                <a:ea typeface="+mn-ea"/>
              </a:rPr>
              <a:t>通報流程</a:t>
            </a:r>
            <a:endParaRPr lang="en-US" altLang="zh-TW" sz="2000" b="1" dirty="0">
              <a:latin typeface="+mn-ea"/>
              <a:ea typeface="+mn-ea"/>
            </a:endParaRPr>
          </a:p>
          <a:p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4FCFD5C-DAE8-09AD-745D-5DE4626A6E84}"/>
              </a:ext>
            </a:extLst>
          </p:cNvPr>
          <p:cNvCxnSpPr>
            <a:cxnSpLocks/>
          </p:cNvCxnSpPr>
          <p:nvPr/>
        </p:nvCxnSpPr>
        <p:spPr bwMode="auto">
          <a:xfrm>
            <a:off x="4466690" y="1516273"/>
            <a:ext cx="0" cy="461720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圓角矩形 26">
            <a:extLst>
              <a:ext uri="{FF2B5EF4-FFF2-40B4-BE49-F238E27FC236}">
                <a16:creationId xmlns:a16="http://schemas.microsoft.com/office/drawing/2014/main" id="{E069524B-8901-9B14-1835-7DF9BAEB1F8C}"/>
              </a:ext>
            </a:extLst>
          </p:cNvPr>
          <p:cNvSpPr/>
          <p:nvPr/>
        </p:nvSpPr>
        <p:spPr bwMode="auto">
          <a:xfrm>
            <a:off x="1724105" y="2087222"/>
            <a:ext cx="2176876" cy="54548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事件管理系統</a:t>
            </a:r>
            <a:r>
              <a:rPr kumimoji="0"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風險通報單開立</a:t>
            </a:r>
          </a:p>
        </p:txBody>
      </p:sp>
      <p:sp>
        <p:nvSpPr>
          <p:cNvPr id="18" name="圓角矩形 27">
            <a:extLst>
              <a:ext uri="{FF2B5EF4-FFF2-40B4-BE49-F238E27FC236}">
                <a16:creationId xmlns:a16="http://schemas.microsoft.com/office/drawing/2014/main" id="{A4BC94F7-A30E-A06E-33AB-EEDCE506B76A}"/>
              </a:ext>
            </a:extLst>
          </p:cNvPr>
          <p:cNvSpPr/>
          <p:nvPr/>
        </p:nvSpPr>
        <p:spPr bwMode="auto">
          <a:xfrm>
            <a:off x="2634131" y="2892068"/>
            <a:ext cx="1568583" cy="519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SOC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接單分析</a:t>
            </a:r>
          </a:p>
        </p:txBody>
      </p:sp>
      <p:sp>
        <p:nvSpPr>
          <p:cNvPr id="19" name="圓角矩形 28">
            <a:extLst>
              <a:ext uri="{FF2B5EF4-FFF2-40B4-BE49-F238E27FC236}">
                <a16:creationId xmlns:a16="http://schemas.microsoft.com/office/drawing/2014/main" id="{BBA32D94-FEA9-45C3-1B08-5FBC2DEE807A}"/>
              </a:ext>
            </a:extLst>
          </p:cNvPr>
          <p:cNvSpPr/>
          <p:nvPr/>
        </p:nvSpPr>
        <p:spPr bwMode="auto">
          <a:xfrm>
            <a:off x="2643317" y="3699984"/>
            <a:ext cx="1515850" cy="7190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SOC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通報客戶窗口與提供處理建議</a:t>
            </a:r>
          </a:p>
        </p:txBody>
      </p:sp>
      <p:sp>
        <p:nvSpPr>
          <p:cNvPr id="20" name="圓角矩形 29">
            <a:extLst>
              <a:ext uri="{FF2B5EF4-FFF2-40B4-BE49-F238E27FC236}">
                <a16:creationId xmlns:a16="http://schemas.microsoft.com/office/drawing/2014/main" id="{995CAECC-73A1-23FD-554A-EC91C272DD5C}"/>
              </a:ext>
            </a:extLst>
          </p:cNvPr>
          <p:cNvSpPr/>
          <p:nvPr/>
        </p:nvSpPr>
        <p:spPr bwMode="auto">
          <a:xfrm>
            <a:off x="4690047" y="3717032"/>
            <a:ext cx="1619672" cy="87545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客戶資安窗口</a:t>
            </a:r>
            <a:r>
              <a:rPr kumimoji="0"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轉知相關人員進行事件處理</a:t>
            </a:r>
          </a:p>
        </p:txBody>
      </p:sp>
      <p:sp>
        <p:nvSpPr>
          <p:cNvPr id="26" name="圓角矩形 35">
            <a:extLst>
              <a:ext uri="{FF2B5EF4-FFF2-40B4-BE49-F238E27FC236}">
                <a16:creationId xmlns:a16="http://schemas.microsoft.com/office/drawing/2014/main" id="{655E76D7-81F1-ADF1-3B24-029638BBB415}"/>
              </a:ext>
            </a:extLst>
          </p:cNvPr>
          <p:cNvSpPr/>
          <p:nvPr/>
        </p:nvSpPr>
        <p:spPr bwMode="auto">
          <a:xfrm>
            <a:off x="1724105" y="5201079"/>
            <a:ext cx="2176873" cy="7190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EDR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專家調查組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5x8 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遠端事件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調查服務</a:t>
            </a:r>
          </a:p>
        </p:txBody>
      </p:sp>
      <p:sp>
        <p:nvSpPr>
          <p:cNvPr id="27" name="圓角矩形 36">
            <a:extLst>
              <a:ext uri="{FF2B5EF4-FFF2-40B4-BE49-F238E27FC236}">
                <a16:creationId xmlns:a16="http://schemas.microsoft.com/office/drawing/2014/main" id="{FE9E928D-2B9C-2B31-E7EC-5FFA0E15FC64}"/>
              </a:ext>
            </a:extLst>
          </p:cNvPr>
          <p:cNvSpPr/>
          <p:nvPr/>
        </p:nvSpPr>
        <p:spPr bwMode="auto">
          <a:xfrm>
            <a:off x="4690047" y="5883168"/>
            <a:ext cx="1564240" cy="512659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客戶資安窗口</a:t>
            </a:r>
            <a:endParaRPr kumimoji="0"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kumimoji="0"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回報與處理</a:t>
            </a:r>
          </a:p>
        </p:txBody>
      </p:sp>
      <p:cxnSp>
        <p:nvCxnSpPr>
          <p:cNvPr id="33" name="肘形接點 42">
            <a:extLst>
              <a:ext uri="{FF2B5EF4-FFF2-40B4-BE49-F238E27FC236}">
                <a16:creationId xmlns:a16="http://schemas.microsoft.com/office/drawing/2014/main" id="{02F40CF1-1814-9506-3926-53F62F9C832A}"/>
              </a:ext>
            </a:extLst>
          </p:cNvPr>
          <p:cNvCxnSpPr>
            <a:cxnSpLocks/>
            <a:stCxn id="26" idx="2"/>
            <a:endCxn id="27" idx="1"/>
          </p:cNvCxnSpPr>
          <p:nvPr/>
        </p:nvCxnSpPr>
        <p:spPr bwMode="auto">
          <a:xfrm rot="16200000" flipH="1">
            <a:off x="3641596" y="5091047"/>
            <a:ext cx="219396" cy="187750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95C02157-02B9-2988-B5E3-44EBE8A9AB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98" y="1412776"/>
            <a:ext cx="2202684" cy="547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093232E-A141-2820-53A2-EBC9FBACA785}"/>
              </a:ext>
            </a:extLst>
          </p:cNvPr>
          <p:cNvCxnSpPr>
            <a:cxnSpLocks/>
          </p:cNvCxnSpPr>
          <p:nvPr/>
        </p:nvCxnSpPr>
        <p:spPr>
          <a:xfrm>
            <a:off x="2051720" y="2676237"/>
            <a:ext cx="0" cy="100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BC9DE193-D1E6-53DB-3875-D9E59E721217}"/>
              </a:ext>
            </a:extLst>
          </p:cNvPr>
          <p:cNvCxnSpPr>
            <a:cxnSpLocks/>
          </p:cNvCxnSpPr>
          <p:nvPr/>
        </p:nvCxnSpPr>
        <p:spPr>
          <a:xfrm>
            <a:off x="3314562" y="263691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B56EEE9-5CEE-5BBB-35ED-69EC7D8B562C}"/>
              </a:ext>
            </a:extLst>
          </p:cNvPr>
          <p:cNvCxnSpPr/>
          <p:nvPr/>
        </p:nvCxnSpPr>
        <p:spPr>
          <a:xfrm>
            <a:off x="3314562" y="3429000"/>
            <a:ext cx="0" cy="24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0FF24D5-5917-96F7-755D-DB09E981B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467" y="2895130"/>
            <a:ext cx="11541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2F43AC6-65EE-E8DE-2881-E97945F8389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499883" y="4592484"/>
            <a:ext cx="0" cy="249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C6AA2C0-10BF-2F55-7BAC-C07008E43930}"/>
              </a:ext>
            </a:extLst>
          </p:cNvPr>
          <p:cNvCxnSpPr>
            <a:cxnSpLocks/>
          </p:cNvCxnSpPr>
          <p:nvPr/>
        </p:nvCxnSpPr>
        <p:spPr>
          <a:xfrm>
            <a:off x="5499883" y="5612753"/>
            <a:ext cx="0" cy="262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圖片 86">
            <a:extLst>
              <a:ext uri="{FF2B5EF4-FFF2-40B4-BE49-F238E27FC236}">
                <a16:creationId xmlns:a16="http://schemas.microsoft.com/office/drawing/2014/main" id="{D8710386-D1BD-9287-1FA4-49D662912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59" y="1516273"/>
            <a:ext cx="1714476" cy="1152128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ECE187D6-113B-E94F-7803-6ECE676533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55" y="2676237"/>
            <a:ext cx="1336333" cy="437512"/>
          </a:xfrm>
          <a:prstGeom prst="rect">
            <a:avLst/>
          </a:prstGeom>
        </p:spPr>
      </p:pic>
      <p:sp>
        <p:nvSpPr>
          <p:cNvPr id="7" name="圓角矩形 28">
            <a:extLst>
              <a:ext uri="{FF2B5EF4-FFF2-40B4-BE49-F238E27FC236}">
                <a16:creationId xmlns:a16="http://schemas.microsoft.com/office/drawing/2014/main" id="{865B6D00-E2CE-B6AB-DB5C-9A3BA76D6E23}"/>
              </a:ext>
            </a:extLst>
          </p:cNvPr>
          <p:cNvSpPr/>
          <p:nvPr/>
        </p:nvSpPr>
        <p:spPr bwMode="auto">
          <a:xfrm>
            <a:off x="1015789" y="3717032"/>
            <a:ext cx="1515850" cy="7190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EDR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告警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通報客戶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73C386-BB77-3C76-584A-A36762E3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531" y="6135018"/>
            <a:ext cx="14835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專家調查處理建議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0DA1F5C-32CD-7571-FEC8-E7BB5FBAED46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720" y="4626026"/>
            <a:ext cx="2699044" cy="1406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26244A3-FBBF-369D-7BBA-F019B7EF031A}"/>
              </a:ext>
            </a:extLst>
          </p:cNvPr>
          <p:cNvCxnSpPr>
            <a:cxnSpLocks/>
            <a:stCxn id="77" idx="2"/>
            <a:endCxn id="26" idx="3"/>
          </p:cNvCxnSpPr>
          <p:nvPr/>
        </p:nvCxnSpPr>
        <p:spPr bwMode="auto">
          <a:xfrm flipH="1">
            <a:off x="3900978" y="5285083"/>
            <a:ext cx="863378" cy="2755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菱形 8">
            <a:extLst>
              <a:ext uri="{FF2B5EF4-FFF2-40B4-BE49-F238E27FC236}">
                <a16:creationId xmlns:a16="http://schemas.microsoft.com/office/drawing/2014/main" id="{DCCC54DF-233F-26AF-8468-CF821F08CD24}"/>
              </a:ext>
            </a:extLst>
          </p:cNvPr>
          <p:cNvSpPr/>
          <p:nvPr/>
        </p:nvSpPr>
        <p:spPr bwMode="auto">
          <a:xfrm>
            <a:off x="4824431" y="4838581"/>
            <a:ext cx="1368152" cy="853422"/>
          </a:xfrm>
          <a:prstGeom prst="diamond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確認為資安事件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C4250B-066D-60AC-3B73-8BEE15323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130" y="5647482"/>
            <a:ext cx="6082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</a:t>
            </a:r>
            <a:endParaRPr lang="en-US" altLang="zh-TW" sz="1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7F80E673-828F-A99C-2CED-C3F4F6A25CD7}"/>
              </a:ext>
            </a:extLst>
          </p:cNvPr>
          <p:cNvCxnSpPr>
            <a:cxnSpLocks/>
          </p:cNvCxnSpPr>
          <p:nvPr/>
        </p:nvCxnSpPr>
        <p:spPr>
          <a:xfrm>
            <a:off x="2053597" y="4436055"/>
            <a:ext cx="0" cy="2108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03CFC6A5-3675-A03D-4E5A-CB583BA2FC2F}"/>
              </a:ext>
            </a:extLst>
          </p:cNvPr>
          <p:cNvCxnSpPr>
            <a:cxnSpLocks/>
          </p:cNvCxnSpPr>
          <p:nvPr/>
        </p:nvCxnSpPr>
        <p:spPr>
          <a:xfrm>
            <a:off x="4202714" y="4076543"/>
            <a:ext cx="483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2CF4620-FE83-65D0-B179-AEB85AE83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74" y="5364559"/>
            <a:ext cx="9942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客戶提出</a:t>
            </a:r>
            <a:endParaRPr lang="en-US" altLang="zh-TW" sz="1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1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EDR </a:t>
            </a:r>
            <a:r>
              <a:rPr lang="zh-TW" altLang="en-US" sz="1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1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調查需求</a:t>
            </a:r>
            <a:endParaRPr lang="en-US" altLang="zh-TW" sz="1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2FFE9DB-9259-61A3-D306-D77A38CB9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253" y="5038862"/>
            <a:ext cx="6082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53857166"/>
      </p:ext>
    </p:extLst>
  </p:cSld>
  <p:clrMapOvr>
    <a:masterClrMapping/>
  </p:clrMapOvr>
</p:sld>
</file>

<file path=ppt/theme/theme1.xml><?xml version="1.0" encoding="utf-8"?>
<a:theme xmlns:a="http://schemas.openxmlformats.org/drawingml/2006/main" name="4_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>
          <a:innerShdw blurRad="63500" dist="50800" dir="18900000">
            <a:srgbClr val="FFC000">
              <a:alpha val="50000"/>
            </a:srgb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sz="2200" kern="0" dirty="0" smtClean="0">
            <a:highlight>
              <a:srgbClr val="FFFF00"/>
            </a:highlight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D529D73FDD774CB9629952A2F127E6" ma:contentTypeVersion="0" ma:contentTypeDescription="建立新的文件。" ma:contentTypeScope="" ma:versionID="af64fd0fc8c78945c1cfa98bcf39b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E38868-C85E-45B0-ABF3-11C1C68B531A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1E161A7-E67B-4599-95D2-B595CBBAF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FEE1A3-DDC1-4D07-B6C3-5F134D5489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14663</TotalTime>
  <Words>1017</Words>
  <Application>Microsoft Office PowerPoint</Application>
  <PresentationFormat>如螢幕大小 (4:3)</PresentationFormat>
  <Paragraphs>212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</vt:lpstr>
      <vt:lpstr>Microsoft JhengHei</vt:lpstr>
      <vt:lpstr>Arial</vt:lpstr>
      <vt:lpstr>Calibri</vt:lpstr>
      <vt:lpstr>Wingdings</vt:lpstr>
      <vt:lpstr>4_預設簡報設計</vt:lpstr>
      <vt:lpstr>自訂設計</vt:lpstr>
      <vt:lpstr>PowerPoint 簡報</vt:lpstr>
      <vt:lpstr>簡報大綱</vt:lpstr>
      <vt:lpstr>專案目標</vt:lpstr>
      <vt:lpstr>專案目標</vt:lpstr>
      <vt:lpstr>專案組織架構圖</vt:lpstr>
      <vt:lpstr>工作期程規劃</vt:lpstr>
      <vt:lpstr>工作執行要項</vt:lpstr>
      <vt:lpstr>工作執行要項</vt:lpstr>
      <vt:lpstr>工作執行要項</vt:lpstr>
      <vt:lpstr>文件交付</vt:lpstr>
      <vt:lpstr>成功的保證</vt:lpstr>
      <vt:lpstr>建置追蹤</vt:lpstr>
      <vt:lpstr>情資匯入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呂金燕</dc:creator>
  <cp:lastModifiedBy>鎮仰 余</cp:lastModifiedBy>
  <cp:revision>5387</cp:revision>
  <cp:lastPrinted>2019-01-29T16:55:27Z</cp:lastPrinted>
  <dcterms:created xsi:type="dcterms:W3CDTF">2014-08-05T02:46:42Z</dcterms:created>
  <dcterms:modified xsi:type="dcterms:W3CDTF">2022-12-16T08:27:33Z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0x010100E1D529D73FDD774CB9629952A2F127E6</vt:lpwstr>
  </property>
</Properties>
</file>